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BBCE"/>
    <a:srgbClr val="B1DAC8"/>
    <a:srgbClr val="FF9CC2"/>
    <a:srgbClr val="7F78AB"/>
    <a:srgbClr val="F9C623"/>
    <a:srgbClr val="008AC4"/>
    <a:srgbClr val="009E8E"/>
    <a:srgbClr val="8DC21F"/>
    <a:srgbClr val="F0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04"/>
    <p:restoredTop sz="96327"/>
  </p:normalViewPr>
  <p:slideViewPr>
    <p:cSldViewPr snapToGrid="0" snapToObjects="1">
      <p:cViewPr varScale="1">
        <p:scale>
          <a:sx n="131" d="100"/>
          <a:sy n="131" d="100"/>
        </p:scale>
        <p:origin x="720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グラフタイトル</a:t>
            </a:r>
            <a:endParaRPr lang="en-US" altLang="ja-JP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prstClr val="black">
                <a:lumMod val="65000"/>
                <a:lumOff val="35000"/>
              </a:prstClr>
            </a:solidFill>
            <a:ln w="63500" cmpd="sng"/>
          </c:spPr>
          <c:dPt>
            <c:idx val="0"/>
            <c:bubble3D val="0"/>
            <c:spPr>
              <a:solidFill>
                <a:srgbClr val="8DC21F"/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00-E746-BFEE-EDC04DA552BD}"/>
              </c:ext>
            </c:extLst>
          </c:dPt>
          <c:dPt>
            <c:idx val="1"/>
            <c:bubble3D val="0"/>
            <c:spPr>
              <a:solidFill>
                <a:srgbClr val="8DC21F">
                  <a:alpha val="80000"/>
                </a:srgb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E00-E746-BFEE-EDC04DA552BD}"/>
              </c:ext>
            </c:extLst>
          </c:dPt>
          <c:dPt>
            <c:idx val="2"/>
            <c:bubble3D val="0"/>
            <c:spPr>
              <a:solidFill>
                <a:srgbClr val="8DC21F">
                  <a:alpha val="60000"/>
                </a:srgb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00-E746-BFEE-EDC04DA552BD}"/>
              </c:ext>
            </c:extLst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2E00-E746-BFEE-EDC04DA552BD}"/>
              </c:ext>
            </c:extLst>
          </c:dPt>
          <c:cat>
            <c:strRef>
              <c:f>Sheet1!$A$2:$A$5</c:f>
              <c:strCache>
                <c:ptCount val="4"/>
                <c:pt idx="0">
                  <c:v>第 1 四半期</c:v>
                </c:pt>
                <c:pt idx="1">
                  <c:v>第 2 四半期</c:v>
                </c:pt>
                <c:pt idx="2">
                  <c:v>第 3 四半期</c:v>
                </c:pt>
                <c:pt idx="3">
                  <c:v>第 4 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00-E746-BFEE-EDC04DA552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cap="flat" cmpd="sng">
      <a:solidFill>
        <a:schemeClr val="lt1"/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 タイトル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DC21F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AA-964D-9ECC-621BA03345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8DC21F">
                <a:alpha val="50000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AA-964D-9ECC-621BA033450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AA-964D-9ECC-621BA0334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7"/>
        <c:overlap val="-36"/>
        <c:axId val="893684111"/>
        <c:axId val="893927199"/>
      </c:barChart>
      <c:catAx>
        <c:axId val="8936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927199"/>
        <c:crosses val="autoZero"/>
        <c:auto val="1"/>
        <c:lblAlgn val="ctr"/>
        <c:lblOffset val="100"/>
        <c:noMultiLvlLbl val="0"/>
      </c:catAx>
      <c:valAx>
        <c:axId val="893927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6841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99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27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8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3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7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56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01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8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0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9B49-473F-814E-8626-7946DC668B4B}" type="datetimeFigureOut">
              <a:rPr kumimoji="1" lang="ja-JP" altLang="en-US" smtClean="0"/>
              <a:t>2020/8/13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8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BAFC3D-9A81-A543-B435-257721B1A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950" y="546537"/>
            <a:ext cx="4911616" cy="2074671"/>
          </a:xfrm>
        </p:spPr>
        <p:txBody>
          <a:bodyPr lIns="0" tIns="0" rIns="0" bIns="0">
            <a:normAutofit/>
          </a:bodyPr>
          <a:lstStyle/>
          <a:p>
            <a:pPr algn="l"/>
            <a:r>
              <a:rPr kumimoji="1" lang="ja-JP" altLang="en-US" sz="3600" b="1">
                <a:solidFill>
                  <a:srgbClr val="8DC21F"/>
                </a:solidFill>
                <a:latin typeface="+mn-ea"/>
                <a:ea typeface="+mn-ea"/>
              </a:rPr>
              <a:t>タイトル入ります</a:t>
            </a:r>
            <a:br>
              <a:rPr kumimoji="1" lang="en-US" altLang="ja-JP" sz="3600" b="1" dirty="0">
                <a:solidFill>
                  <a:srgbClr val="8DC21F"/>
                </a:solidFill>
                <a:latin typeface="+mn-ea"/>
                <a:ea typeface="+mn-ea"/>
              </a:rPr>
            </a:br>
            <a:r>
              <a:rPr lang="en-US" altLang="ja-JP" sz="3600" b="1" dirty="0">
                <a:solidFill>
                  <a:srgbClr val="8DC21F"/>
                </a:solidFill>
                <a:latin typeface="+mn-ea"/>
              </a:rPr>
              <a:t>XXXXXXXXXXXXX</a:t>
            </a:r>
            <a:endParaRPr kumimoji="1" lang="ja-JP" altLang="en-US" sz="3600" b="1">
              <a:solidFill>
                <a:srgbClr val="8DC21F"/>
              </a:solidFill>
              <a:latin typeface="+mn-ea"/>
              <a:ea typeface="+mn-ea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470960-5E65-B042-8E79-C5AC68DD9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2950" y="2892590"/>
            <a:ext cx="4911616" cy="1655762"/>
          </a:xfrm>
        </p:spPr>
        <p:txBody>
          <a:bodyPr lIns="0" tIns="0" rIns="0" bIns="0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2000"/>
              <a:t>サブタイトル入ります</a:t>
            </a:r>
            <a:endParaRPr lang="en-US" altLang="ja-JP" sz="2000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2000" dirty="0"/>
              <a:t>XXXXXXXXXXXXXXXXXXXXXXXXXX</a:t>
            </a:r>
            <a:endParaRPr lang="ja-JP" altLang="en-US" sz="2000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BBC6735-9D0F-1445-BFC4-31689DF38F9A}"/>
              </a:ext>
            </a:extLst>
          </p:cNvPr>
          <p:cNvCxnSpPr>
            <a:cxnSpLocks/>
          </p:cNvCxnSpPr>
          <p:nvPr/>
        </p:nvCxnSpPr>
        <p:spPr>
          <a:xfrm>
            <a:off x="742950" y="2711669"/>
            <a:ext cx="62569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字幕 2">
            <a:extLst>
              <a:ext uri="{FF2B5EF4-FFF2-40B4-BE49-F238E27FC236}">
                <a16:creationId xmlns:a16="http://schemas.microsoft.com/office/drawing/2014/main" id="{6FB0CE6A-F817-2C44-94DA-DFBB616AD89C}"/>
              </a:ext>
            </a:extLst>
          </p:cNvPr>
          <p:cNvSpPr txBox="1">
            <a:spLocks/>
          </p:cNvSpPr>
          <p:nvPr/>
        </p:nvSpPr>
        <p:spPr>
          <a:xfrm>
            <a:off x="742950" y="6003686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　アズワン</a:t>
            </a:r>
            <a:endParaRPr lang="en-US" altLang="ja-JP" sz="1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/>
              <a:t>XXXXXXXXXXXXXXXXXXXXXXXXXXXXXX</a:t>
            </a:r>
            <a:endParaRPr lang="ja-JP" altLang="en-US" sz="1000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60C905F1-DE73-FE4A-B2A8-E5EFA6CE52A1}"/>
              </a:ext>
            </a:extLst>
          </p:cNvPr>
          <p:cNvSpPr/>
          <p:nvPr/>
        </p:nvSpPr>
        <p:spPr>
          <a:xfrm>
            <a:off x="5692796" y="5042765"/>
            <a:ext cx="1838269" cy="1818461"/>
          </a:xfrm>
          <a:custGeom>
            <a:avLst/>
            <a:gdLst>
              <a:gd name="connsiteX0" fmla="*/ 1314497 w 1838269"/>
              <a:gd name="connsiteY0" fmla="*/ 0 h 1818461"/>
              <a:gd name="connsiteX1" fmla="*/ 0 w 1838269"/>
              <a:gd name="connsiteY1" fmla="*/ 1818462 h 1818461"/>
              <a:gd name="connsiteX2" fmla="*/ 821805 w 1838269"/>
              <a:gd name="connsiteY2" fmla="*/ 1818462 h 1818461"/>
              <a:gd name="connsiteX3" fmla="*/ 1838269 w 1838269"/>
              <a:gd name="connsiteY3" fmla="*/ 204817 h 181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269" h="1818461">
                <a:moveTo>
                  <a:pt x="1314497" y="0"/>
                </a:moveTo>
                <a:cubicBezTo>
                  <a:pt x="1039821" y="709265"/>
                  <a:pt x="587074" y="1335590"/>
                  <a:pt x="0" y="1818462"/>
                </a:cubicBezTo>
                <a:lnTo>
                  <a:pt x="821805" y="1818462"/>
                </a:lnTo>
                <a:cubicBezTo>
                  <a:pt x="1261095" y="1351023"/>
                  <a:pt x="1606221" y="803134"/>
                  <a:pt x="1838269" y="204817"/>
                </a:cubicBezTo>
                <a:close/>
              </a:path>
            </a:pathLst>
          </a:custGeom>
          <a:solidFill>
            <a:srgbClr val="000000"/>
          </a:solidFill>
          <a:ln w="11503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39" name="フリーフォーム 38">
            <a:extLst>
              <a:ext uri="{FF2B5EF4-FFF2-40B4-BE49-F238E27FC236}">
                <a16:creationId xmlns:a16="http://schemas.microsoft.com/office/drawing/2014/main" id="{7236BCD5-DFBA-7746-8342-34EFD6A53C5C}"/>
              </a:ext>
            </a:extLst>
          </p:cNvPr>
          <p:cNvSpPr/>
          <p:nvPr/>
        </p:nvSpPr>
        <p:spPr>
          <a:xfrm>
            <a:off x="5692796" y="13"/>
            <a:ext cx="2179681" cy="5246994"/>
          </a:xfrm>
          <a:custGeom>
            <a:avLst/>
            <a:gdLst>
              <a:gd name="connsiteX0" fmla="*/ 1313806 w 2179681"/>
              <a:gd name="connsiteY0" fmla="*/ 5042753 h 5246994"/>
              <a:gd name="connsiteX1" fmla="*/ 1837579 w 2179681"/>
              <a:gd name="connsiteY1" fmla="*/ 5246994 h 5246994"/>
              <a:gd name="connsiteX2" fmla="*/ 820884 w 2179681"/>
              <a:gd name="connsiteY2" fmla="*/ 0 h 5246994"/>
              <a:gd name="connsiteX3" fmla="*/ 0 w 2179681"/>
              <a:gd name="connsiteY3" fmla="*/ 0 h 5246994"/>
              <a:gd name="connsiteX4" fmla="*/ 1313806 w 2179681"/>
              <a:gd name="connsiteY4" fmla="*/ 5042753 h 524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9681" h="5246994">
                <a:moveTo>
                  <a:pt x="1313806" y="5042753"/>
                </a:moveTo>
                <a:lnTo>
                  <a:pt x="1837579" y="5246994"/>
                </a:lnTo>
                <a:cubicBezTo>
                  <a:pt x="2560154" y="3389229"/>
                  <a:pt x="2099234" y="1362722"/>
                  <a:pt x="820884" y="0"/>
                </a:cubicBezTo>
                <a:lnTo>
                  <a:pt x="0" y="0"/>
                </a:lnTo>
                <a:cubicBezTo>
                  <a:pt x="1440317" y="1187181"/>
                  <a:pt x="2027633" y="3207809"/>
                  <a:pt x="1313806" y="5042753"/>
                </a:cubicBezTo>
                <a:close/>
              </a:path>
            </a:pathLst>
          </a:custGeom>
          <a:solidFill>
            <a:srgbClr val="8DC21F"/>
          </a:solidFill>
          <a:ln w="11503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D2751A6-5364-2647-A4FA-7CDD5D4A6B03}"/>
              </a:ext>
            </a:extLst>
          </p:cNvPr>
          <p:cNvSpPr/>
          <p:nvPr/>
        </p:nvSpPr>
        <p:spPr>
          <a:xfrm>
            <a:off x="-1192193" y="2442258"/>
            <a:ext cx="752355" cy="752355"/>
          </a:xfrm>
          <a:prstGeom prst="rect">
            <a:avLst/>
          </a:prstGeom>
          <a:solidFill>
            <a:srgbClr val="CDE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2C2FC2B-F801-804D-966B-785139B3AEF7}"/>
              </a:ext>
            </a:extLst>
          </p:cNvPr>
          <p:cNvSpPr/>
          <p:nvPr/>
        </p:nvSpPr>
        <p:spPr>
          <a:xfrm>
            <a:off x="-1192192" y="0"/>
            <a:ext cx="752355" cy="752355"/>
          </a:xfrm>
          <a:prstGeom prst="rect">
            <a:avLst/>
          </a:prstGeom>
          <a:solidFill>
            <a:srgbClr val="EFA5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2FCCEB2-D563-0249-93BC-A7645B1C0831}"/>
              </a:ext>
            </a:extLst>
          </p:cNvPr>
          <p:cNvSpPr/>
          <p:nvPr/>
        </p:nvSpPr>
        <p:spPr>
          <a:xfrm>
            <a:off x="-1192192" y="3663387"/>
            <a:ext cx="752355" cy="752355"/>
          </a:xfrm>
          <a:prstGeom prst="rect">
            <a:avLst/>
          </a:prstGeom>
          <a:solidFill>
            <a:srgbClr val="95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79E62CD-89EA-3E4D-A23F-B9655E4F8D03}"/>
              </a:ext>
            </a:extLst>
          </p:cNvPr>
          <p:cNvSpPr/>
          <p:nvPr/>
        </p:nvSpPr>
        <p:spPr>
          <a:xfrm>
            <a:off x="-1192192" y="4884516"/>
            <a:ext cx="752355" cy="752355"/>
          </a:xfrm>
          <a:prstGeom prst="rect">
            <a:avLst/>
          </a:prstGeom>
          <a:solidFill>
            <a:srgbClr val="90B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D2835FA-9D03-7E41-975C-E7C45B33867E}"/>
              </a:ext>
            </a:extLst>
          </p:cNvPr>
          <p:cNvSpPr/>
          <p:nvPr/>
        </p:nvSpPr>
        <p:spPr>
          <a:xfrm>
            <a:off x="-1192192" y="1221129"/>
            <a:ext cx="752355" cy="752355"/>
          </a:xfrm>
          <a:prstGeom prst="rect">
            <a:avLst/>
          </a:prstGeom>
          <a:solidFill>
            <a:srgbClr val="F8C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602A2B9-A4A1-F449-B74E-71616C986808}"/>
              </a:ext>
            </a:extLst>
          </p:cNvPr>
          <p:cNvSpPr/>
          <p:nvPr/>
        </p:nvSpPr>
        <p:spPr>
          <a:xfrm>
            <a:off x="-1192192" y="6105645"/>
            <a:ext cx="752355" cy="752355"/>
          </a:xfrm>
          <a:prstGeom prst="rect">
            <a:avLst/>
          </a:prstGeom>
          <a:solidFill>
            <a:srgbClr val="C3B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8C8E3B-1A4C-6F4C-91DE-467C598A6CD1}"/>
              </a:ext>
            </a:extLst>
          </p:cNvPr>
          <p:cNvSpPr/>
          <p:nvPr/>
        </p:nvSpPr>
        <p:spPr>
          <a:xfrm>
            <a:off x="-2202594" y="2442258"/>
            <a:ext cx="752355" cy="752355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795A7E5-CD0A-2548-B95D-4D1B9B4403EA}"/>
              </a:ext>
            </a:extLst>
          </p:cNvPr>
          <p:cNvSpPr/>
          <p:nvPr/>
        </p:nvSpPr>
        <p:spPr>
          <a:xfrm>
            <a:off x="-2202593" y="0"/>
            <a:ext cx="752355" cy="752355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0E8E208-1C95-A941-83AC-9FEAA63D10DF}"/>
              </a:ext>
            </a:extLst>
          </p:cNvPr>
          <p:cNvSpPr/>
          <p:nvPr/>
        </p:nvSpPr>
        <p:spPr>
          <a:xfrm>
            <a:off x="-2202593" y="3663387"/>
            <a:ext cx="752355" cy="752355"/>
          </a:xfrm>
          <a:prstGeom prst="rect">
            <a:avLst/>
          </a:prstGeom>
          <a:solidFill>
            <a:srgbClr val="009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B37BB2D-46C9-CF40-83D0-824C8739AD8D}"/>
              </a:ext>
            </a:extLst>
          </p:cNvPr>
          <p:cNvSpPr/>
          <p:nvPr/>
        </p:nvSpPr>
        <p:spPr>
          <a:xfrm>
            <a:off x="-2202593" y="4884516"/>
            <a:ext cx="752355" cy="752355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8AD8D00-FA6C-9345-9FA4-0CDF9E159F91}"/>
              </a:ext>
            </a:extLst>
          </p:cNvPr>
          <p:cNvSpPr/>
          <p:nvPr/>
        </p:nvSpPr>
        <p:spPr>
          <a:xfrm>
            <a:off x="-2202593" y="1221129"/>
            <a:ext cx="752355" cy="752355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00FCD23-4475-EB4D-B22A-A6220BC12344}"/>
              </a:ext>
            </a:extLst>
          </p:cNvPr>
          <p:cNvSpPr/>
          <p:nvPr/>
        </p:nvSpPr>
        <p:spPr>
          <a:xfrm>
            <a:off x="-2202593" y="6105645"/>
            <a:ext cx="752355" cy="752355"/>
          </a:xfrm>
          <a:prstGeom prst="rect">
            <a:avLst/>
          </a:prstGeom>
          <a:solidFill>
            <a:srgbClr val="7F7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>
            <a:extLst>
              <a:ext uri="{FF2B5EF4-FFF2-40B4-BE49-F238E27FC236}">
                <a16:creationId xmlns:a16="http://schemas.microsoft.com/office/drawing/2014/main" id="{001DA72B-893C-F948-8ACB-0B9C6039C58A}"/>
              </a:ext>
            </a:extLst>
          </p:cNvPr>
          <p:cNvSpPr/>
          <p:nvPr/>
        </p:nvSpPr>
        <p:spPr>
          <a:xfrm>
            <a:off x="6514601" y="5247007"/>
            <a:ext cx="3390362" cy="1613643"/>
          </a:xfrm>
          <a:custGeom>
            <a:avLst/>
            <a:gdLst>
              <a:gd name="connsiteX0" fmla="*/ 1016465 w 3390362"/>
              <a:gd name="connsiteY0" fmla="*/ 0 h 1613643"/>
              <a:gd name="connsiteX1" fmla="*/ 1016465 w 3390362"/>
              <a:gd name="connsiteY1" fmla="*/ 0 h 1613643"/>
              <a:gd name="connsiteX2" fmla="*/ 0 w 3390362"/>
              <a:gd name="connsiteY2" fmla="*/ 1613644 h 1613643"/>
              <a:gd name="connsiteX3" fmla="*/ 3390363 w 3390362"/>
              <a:gd name="connsiteY3" fmla="*/ 1613644 h 1613643"/>
              <a:gd name="connsiteX4" fmla="*/ 3390363 w 3390362"/>
              <a:gd name="connsiteY4" fmla="*/ 925886 h 161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0362" h="1613643">
                <a:moveTo>
                  <a:pt x="1016465" y="0"/>
                </a:moveTo>
                <a:lnTo>
                  <a:pt x="1016465" y="0"/>
                </a:lnTo>
                <a:cubicBezTo>
                  <a:pt x="784416" y="598316"/>
                  <a:pt x="439290" y="1146206"/>
                  <a:pt x="0" y="1613644"/>
                </a:cubicBezTo>
                <a:lnTo>
                  <a:pt x="3390363" y="1613644"/>
                </a:lnTo>
                <a:lnTo>
                  <a:pt x="3390363" y="925886"/>
                </a:lnTo>
                <a:close/>
              </a:path>
            </a:pathLst>
          </a:custGeom>
          <a:solidFill>
            <a:srgbClr val="8DC21F"/>
          </a:solidFill>
          <a:ln w="11503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20688E83-AE8B-9A4E-9911-B2A473D81CA2}"/>
              </a:ext>
            </a:extLst>
          </p:cNvPr>
          <p:cNvSpPr/>
          <p:nvPr/>
        </p:nvSpPr>
        <p:spPr>
          <a:xfrm>
            <a:off x="6514371" y="0"/>
            <a:ext cx="3390592" cy="6172880"/>
          </a:xfrm>
          <a:custGeom>
            <a:avLst/>
            <a:gdLst>
              <a:gd name="connsiteX0" fmla="*/ 0 w 3390592"/>
              <a:gd name="connsiteY0" fmla="*/ 0 h 6172880"/>
              <a:gd name="connsiteX1" fmla="*/ 3390592 w 3390592"/>
              <a:gd name="connsiteY1" fmla="*/ 0 h 6172880"/>
              <a:gd name="connsiteX2" fmla="*/ 3390592 w 3390592"/>
              <a:gd name="connsiteY2" fmla="*/ 6172880 h 6172880"/>
              <a:gd name="connsiteX3" fmla="*/ 1016694 w 3390592"/>
              <a:gd name="connsiteY3" fmla="*/ 5246994 h 6172880"/>
              <a:gd name="connsiteX4" fmla="*/ 0 w 3390592"/>
              <a:gd name="connsiteY4" fmla="*/ 0 h 617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0592" h="6172880">
                <a:moveTo>
                  <a:pt x="0" y="0"/>
                </a:moveTo>
                <a:lnTo>
                  <a:pt x="3390592" y="0"/>
                </a:lnTo>
                <a:lnTo>
                  <a:pt x="3390592" y="6172880"/>
                </a:lnTo>
                <a:lnTo>
                  <a:pt x="1016694" y="5246994"/>
                </a:lnTo>
                <a:cubicBezTo>
                  <a:pt x="1739270" y="3389229"/>
                  <a:pt x="1277775" y="1362146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/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357083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D1AB6A06-E50E-294B-8D64-9D7888DFB2B1}"/>
              </a:ext>
            </a:extLst>
          </p:cNvPr>
          <p:cNvSpPr/>
          <p:nvPr/>
        </p:nvSpPr>
        <p:spPr>
          <a:xfrm>
            <a:off x="5692796" y="5042765"/>
            <a:ext cx="1838269" cy="1818461"/>
          </a:xfrm>
          <a:custGeom>
            <a:avLst/>
            <a:gdLst>
              <a:gd name="connsiteX0" fmla="*/ 1314497 w 1838269"/>
              <a:gd name="connsiteY0" fmla="*/ 0 h 1818461"/>
              <a:gd name="connsiteX1" fmla="*/ 0 w 1838269"/>
              <a:gd name="connsiteY1" fmla="*/ 1818462 h 1818461"/>
              <a:gd name="connsiteX2" fmla="*/ 821805 w 1838269"/>
              <a:gd name="connsiteY2" fmla="*/ 1818462 h 1818461"/>
              <a:gd name="connsiteX3" fmla="*/ 1838269 w 1838269"/>
              <a:gd name="connsiteY3" fmla="*/ 204817 h 181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269" h="1818461">
                <a:moveTo>
                  <a:pt x="1314497" y="0"/>
                </a:moveTo>
                <a:cubicBezTo>
                  <a:pt x="1039821" y="709265"/>
                  <a:pt x="587074" y="1335590"/>
                  <a:pt x="0" y="1818462"/>
                </a:cubicBezTo>
                <a:lnTo>
                  <a:pt x="821805" y="1818462"/>
                </a:lnTo>
                <a:cubicBezTo>
                  <a:pt x="1261095" y="1351023"/>
                  <a:pt x="1606221" y="803134"/>
                  <a:pt x="1838269" y="204817"/>
                </a:cubicBezTo>
                <a:close/>
              </a:path>
            </a:pathLst>
          </a:custGeom>
          <a:solidFill>
            <a:srgbClr val="000000"/>
          </a:solidFill>
          <a:ln w="11503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8B17BEDF-345B-8745-823C-0FD2C36BB267}"/>
              </a:ext>
            </a:extLst>
          </p:cNvPr>
          <p:cNvSpPr/>
          <p:nvPr/>
        </p:nvSpPr>
        <p:spPr>
          <a:xfrm>
            <a:off x="5692796" y="13"/>
            <a:ext cx="2179681" cy="5246994"/>
          </a:xfrm>
          <a:custGeom>
            <a:avLst/>
            <a:gdLst>
              <a:gd name="connsiteX0" fmla="*/ 1313806 w 2179681"/>
              <a:gd name="connsiteY0" fmla="*/ 5042753 h 5246994"/>
              <a:gd name="connsiteX1" fmla="*/ 1837579 w 2179681"/>
              <a:gd name="connsiteY1" fmla="*/ 5246994 h 5246994"/>
              <a:gd name="connsiteX2" fmla="*/ 820884 w 2179681"/>
              <a:gd name="connsiteY2" fmla="*/ 0 h 5246994"/>
              <a:gd name="connsiteX3" fmla="*/ 0 w 2179681"/>
              <a:gd name="connsiteY3" fmla="*/ 0 h 5246994"/>
              <a:gd name="connsiteX4" fmla="*/ 1313806 w 2179681"/>
              <a:gd name="connsiteY4" fmla="*/ 5042753 h 524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9681" h="5246994">
                <a:moveTo>
                  <a:pt x="1313806" y="5042753"/>
                </a:moveTo>
                <a:lnTo>
                  <a:pt x="1837579" y="5246994"/>
                </a:lnTo>
                <a:cubicBezTo>
                  <a:pt x="2560154" y="3389229"/>
                  <a:pt x="2099234" y="1362722"/>
                  <a:pt x="820884" y="0"/>
                </a:cubicBezTo>
                <a:lnTo>
                  <a:pt x="0" y="0"/>
                </a:lnTo>
                <a:cubicBezTo>
                  <a:pt x="1440317" y="1187181"/>
                  <a:pt x="2027633" y="3207809"/>
                  <a:pt x="1313806" y="5042753"/>
                </a:cubicBezTo>
                <a:close/>
              </a:path>
            </a:pathLst>
          </a:custGeom>
          <a:solidFill>
            <a:srgbClr val="8DC21F"/>
          </a:solidFill>
          <a:ln w="11503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513FD4E9-7656-5049-BAB3-6F18434E651A}"/>
              </a:ext>
            </a:extLst>
          </p:cNvPr>
          <p:cNvSpPr/>
          <p:nvPr/>
        </p:nvSpPr>
        <p:spPr>
          <a:xfrm>
            <a:off x="6514601" y="5247007"/>
            <a:ext cx="3390362" cy="1613643"/>
          </a:xfrm>
          <a:custGeom>
            <a:avLst/>
            <a:gdLst>
              <a:gd name="connsiteX0" fmla="*/ 1016465 w 3390362"/>
              <a:gd name="connsiteY0" fmla="*/ 0 h 1613643"/>
              <a:gd name="connsiteX1" fmla="*/ 1016465 w 3390362"/>
              <a:gd name="connsiteY1" fmla="*/ 0 h 1613643"/>
              <a:gd name="connsiteX2" fmla="*/ 0 w 3390362"/>
              <a:gd name="connsiteY2" fmla="*/ 1613644 h 1613643"/>
              <a:gd name="connsiteX3" fmla="*/ 3390363 w 3390362"/>
              <a:gd name="connsiteY3" fmla="*/ 1613644 h 1613643"/>
              <a:gd name="connsiteX4" fmla="*/ 3390363 w 3390362"/>
              <a:gd name="connsiteY4" fmla="*/ 925886 h 161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0362" h="1613643">
                <a:moveTo>
                  <a:pt x="1016465" y="0"/>
                </a:moveTo>
                <a:lnTo>
                  <a:pt x="1016465" y="0"/>
                </a:lnTo>
                <a:cubicBezTo>
                  <a:pt x="784416" y="598316"/>
                  <a:pt x="439290" y="1146206"/>
                  <a:pt x="0" y="1613644"/>
                </a:cubicBezTo>
                <a:lnTo>
                  <a:pt x="3390363" y="1613644"/>
                </a:lnTo>
                <a:lnTo>
                  <a:pt x="3390363" y="925886"/>
                </a:lnTo>
                <a:close/>
              </a:path>
            </a:pathLst>
          </a:custGeom>
          <a:solidFill>
            <a:srgbClr val="8DC21F"/>
          </a:solidFill>
          <a:ln w="11503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FE634693-A5EF-A440-B4C9-BA57B42CA0F4}"/>
              </a:ext>
            </a:extLst>
          </p:cNvPr>
          <p:cNvSpPr txBox="1">
            <a:spLocks/>
          </p:cNvSpPr>
          <p:nvPr/>
        </p:nvSpPr>
        <p:spPr>
          <a:xfrm>
            <a:off x="742950" y="1881401"/>
            <a:ext cx="4911616" cy="27917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>
                <a:solidFill>
                  <a:srgbClr val="8DC21F"/>
                </a:solidFill>
                <a:latin typeface="+mn-ea"/>
                <a:ea typeface="+mn-ea"/>
              </a:rPr>
              <a:t>CONTENTS</a:t>
            </a:r>
            <a:endParaRPr lang="ja-JP" altLang="en-US" sz="2000" b="1">
              <a:solidFill>
                <a:srgbClr val="8DC21F"/>
              </a:solidFill>
              <a:latin typeface="+mn-ea"/>
              <a:ea typeface="+mn-ea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77C855DF-F32C-3E44-986D-7BF375E26B13}"/>
              </a:ext>
            </a:extLst>
          </p:cNvPr>
          <p:cNvSpPr txBox="1">
            <a:spLocks/>
          </p:cNvSpPr>
          <p:nvPr/>
        </p:nvSpPr>
        <p:spPr>
          <a:xfrm>
            <a:off x="742950" y="2623510"/>
            <a:ext cx="4911616" cy="2857192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latin typeface="+mn-ea"/>
                <a:ea typeface="+mn-ea"/>
              </a:rPr>
              <a:t>1.XXXXXXXXXXXXXX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latin typeface="+mn-ea"/>
              </a:rPr>
              <a:t>2.XXXXXXXXXXXXXX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latin typeface="+mn-ea"/>
              </a:rPr>
              <a:t>3.XXXXXXXXXXXXXX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latin typeface="+mn-ea"/>
              </a:rPr>
              <a:t>4.XXXXXXXXXXXXXX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latin typeface="+mn-ea"/>
              </a:rPr>
              <a:t>5.XXXXXXXXXXXXXX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400" b="1" dirty="0">
                <a:latin typeface="+mn-ea"/>
              </a:rPr>
              <a:t>6.XXXXXXXXXXXXXX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4D376DC-A02E-684C-B7D7-1CA2FF03164A}"/>
              </a:ext>
            </a:extLst>
          </p:cNvPr>
          <p:cNvCxnSpPr>
            <a:cxnSpLocks/>
          </p:cNvCxnSpPr>
          <p:nvPr/>
        </p:nvCxnSpPr>
        <p:spPr>
          <a:xfrm>
            <a:off x="742950" y="2248739"/>
            <a:ext cx="595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87E430D-2E4B-6D4A-9AC8-91DE751F175E}"/>
              </a:ext>
            </a:extLst>
          </p:cNvPr>
          <p:cNvGrpSpPr/>
          <p:nvPr/>
        </p:nvGrpSpPr>
        <p:grpSpPr>
          <a:xfrm>
            <a:off x="9154160" y="6375501"/>
            <a:ext cx="751840" cy="311403"/>
            <a:chOff x="9154160" y="6375501"/>
            <a:chExt cx="751840" cy="311403"/>
          </a:xfrm>
        </p:grpSpPr>
        <p:sp>
          <p:nvSpPr>
            <p:cNvPr id="15" name="フリーフォーム 14">
              <a:extLst>
                <a:ext uri="{FF2B5EF4-FFF2-40B4-BE49-F238E27FC236}">
                  <a16:creationId xmlns:a16="http://schemas.microsoft.com/office/drawing/2014/main" id="{A74A9EF7-0754-8C4F-813A-7F2CDDAF9CE4}"/>
                </a:ext>
              </a:extLst>
            </p:cNvPr>
            <p:cNvSpPr/>
            <p:nvPr/>
          </p:nvSpPr>
          <p:spPr>
            <a:xfrm>
              <a:off x="9154160" y="6375501"/>
              <a:ext cx="751840" cy="311403"/>
            </a:xfrm>
            <a:custGeom>
              <a:avLst/>
              <a:gdLst>
                <a:gd name="connsiteX0" fmla="*/ 209811 w 1032771"/>
                <a:gd name="connsiteY0" fmla="*/ 0 h 427761"/>
                <a:gd name="connsiteX1" fmla="*/ 1032771 w 1032771"/>
                <a:gd name="connsiteY1" fmla="*/ 0 h 427761"/>
                <a:gd name="connsiteX2" fmla="*/ 1032771 w 1032771"/>
                <a:gd name="connsiteY2" fmla="*/ 427761 h 427761"/>
                <a:gd name="connsiteX3" fmla="*/ 209811 w 1032771"/>
                <a:gd name="connsiteY3" fmla="*/ 427761 h 427761"/>
                <a:gd name="connsiteX4" fmla="*/ 209811 w 1032771"/>
                <a:gd name="connsiteY4" fmla="*/ 419622 h 427761"/>
                <a:gd name="connsiteX5" fmla="*/ 0 w 1032771"/>
                <a:gd name="connsiteY5" fmla="*/ 209811 h 427761"/>
                <a:gd name="connsiteX6" fmla="*/ 209811 w 1032771"/>
                <a:gd name="connsiteY6" fmla="*/ 0 h 4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771" h="427761">
                  <a:moveTo>
                    <a:pt x="209811" y="0"/>
                  </a:moveTo>
                  <a:lnTo>
                    <a:pt x="1032771" y="0"/>
                  </a:lnTo>
                  <a:lnTo>
                    <a:pt x="1032771" y="427761"/>
                  </a:lnTo>
                  <a:lnTo>
                    <a:pt x="209811" y="427761"/>
                  </a:lnTo>
                  <a:lnTo>
                    <a:pt x="209811" y="419622"/>
                  </a:lnTo>
                  <a:cubicBezTo>
                    <a:pt x="93936" y="419622"/>
                    <a:pt x="0" y="325686"/>
                    <a:pt x="0" y="209811"/>
                  </a:cubicBezTo>
                  <a:cubicBezTo>
                    <a:pt x="0" y="93936"/>
                    <a:pt x="93936" y="0"/>
                    <a:pt x="2098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タイトル 1">
              <a:extLst>
                <a:ext uri="{FF2B5EF4-FFF2-40B4-BE49-F238E27FC236}">
                  <a16:creationId xmlns:a16="http://schemas.microsoft.com/office/drawing/2014/main" id="{2815E9BF-67F3-4F48-8C95-B69508032E81}"/>
                </a:ext>
              </a:extLst>
            </p:cNvPr>
            <p:cNvSpPr txBox="1">
              <a:spLocks/>
            </p:cNvSpPr>
            <p:nvPr/>
          </p:nvSpPr>
          <p:spPr>
            <a:xfrm>
              <a:off x="9311815" y="6460128"/>
              <a:ext cx="436530" cy="195438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1400" b="1" dirty="0">
                  <a:solidFill>
                    <a:srgbClr val="8DC21F"/>
                  </a:solidFill>
                  <a:latin typeface="+mn-ea"/>
                  <a:ea typeface="+mn-ea"/>
                </a:rPr>
                <a:t>01</a:t>
              </a:r>
              <a:endParaRPr lang="ja-JP" altLang="en-US" sz="1400" b="1">
                <a:solidFill>
                  <a:srgbClr val="8DC21F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8" name="字幕 2">
            <a:extLst>
              <a:ext uri="{FF2B5EF4-FFF2-40B4-BE49-F238E27FC236}">
                <a16:creationId xmlns:a16="http://schemas.microsoft.com/office/drawing/2014/main" id="{9672F82B-E4BA-444C-8134-0458249F3ADD}"/>
              </a:ext>
            </a:extLst>
          </p:cNvPr>
          <p:cNvSpPr txBox="1">
            <a:spLocks/>
          </p:cNvSpPr>
          <p:nvPr/>
        </p:nvSpPr>
        <p:spPr>
          <a:xfrm>
            <a:off x="283212" y="6375501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　アズワン</a:t>
            </a:r>
            <a:endParaRPr lang="en-US" altLang="ja-JP" sz="1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/>
              <a:t>XXXXXXXXXXXXXXXXXXXXXXXXXXXXXX</a:t>
            </a:r>
            <a:endParaRPr lang="ja-JP" altLang="en-US" sz="1000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6D9D4DA7-7CF5-D346-A33F-B79C42E9661D}"/>
              </a:ext>
            </a:extLst>
          </p:cNvPr>
          <p:cNvSpPr/>
          <p:nvPr/>
        </p:nvSpPr>
        <p:spPr>
          <a:xfrm>
            <a:off x="6514371" y="0"/>
            <a:ext cx="3390592" cy="6172880"/>
          </a:xfrm>
          <a:custGeom>
            <a:avLst/>
            <a:gdLst>
              <a:gd name="connsiteX0" fmla="*/ 0 w 3390592"/>
              <a:gd name="connsiteY0" fmla="*/ 0 h 6172880"/>
              <a:gd name="connsiteX1" fmla="*/ 3390592 w 3390592"/>
              <a:gd name="connsiteY1" fmla="*/ 0 h 6172880"/>
              <a:gd name="connsiteX2" fmla="*/ 3390592 w 3390592"/>
              <a:gd name="connsiteY2" fmla="*/ 6172880 h 6172880"/>
              <a:gd name="connsiteX3" fmla="*/ 1016694 w 3390592"/>
              <a:gd name="connsiteY3" fmla="*/ 5246994 h 6172880"/>
              <a:gd name="connsiteX4" fmla="*/ 0 w 3390592"/>
              <a:gd name="connsiteY4" fmla="*/ 0 h 617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0592" h="6172880">
                <a:moveTo>
                  <a:pt x="0" y="0"/>
                </a:moveTo>
                <a:lnTo>
                  <a:pt x="3390592" y="0"/>
                </a:lnTo>
                <a:lnTo>
                  <a:pt x="3390592" y="6172880"/>
                </a:lnTo>
                <a:lnTo>
                  <a:pt x="1016694" y="5246994"/>
                </a:lnTo>
                <a:cubicBezTo>
                  <a:pt x="1739270" y="3389229"/>
                  <a:pt x="1277775" y="1362146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/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41962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400E4ECC-443F-DC43-81C1-55E2D87C5303}"/>
              </a:ext>
            </a:extLst>
          </p:cNvPr>
          <p:cNvSpPr/>
          <p:nvPr/>
        </p:nvSpPr>
        <p:spPr>
          <a:xfrm>
            <a:off x="6734559" y="202435"/>
            <a:ext cx="1590835" cy="662809"/>
          </a:xfrm>
          <a:custGeom>
            <a:avLst/>
            <a:gdLst>
              <a:gd name="connsiteX0" fmla="*/ 0 w 1590835"/>
              <a:gd name="connsiteY0" fmla="*/ 0 h 662809"/>
              <a:gd name="connsiteX1" fmla="*/ 1360982 w 1590835"/>
              <a:gd name="connsiteY1" fmla="*/ 0 h 662809"/>
              <a:gd name="connsiteX2" fmla="*/ 1590835 w 1590835"/>
              <a:gd name="connsiteY2" fmla="*/ 662809 h 662809"/>
              <a:gd name="connsiteX3" fmla="*/ 200297 w 1590835"/>
              <a:gd name="connsiteY3" fmla="*/ 662809 h 662809"/>
              <a:gd name="connsiteX4" fmla="*/ 0 w 1590835"/>
              <a:gd name="connsiteY4" fmla="*/ 0 h 66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835" h="662809">
                <a:moveTo>
                  <a:pt x="0" y="0"/>
                </a:moveTo>
                <a:lnTo>
                  <a:pt x="1360982" y="0"/>
                </a:lnTo>
                <a:cubicBezTo>
                  <a:pt x="1489702" y="199865"/>
                  <a:pt x="1568477" y="427034"/>
                  <a:pt x="1590835" y="662809"/>
                </a:cubicBezTo>
                <a:lnTo>
                  <a:pt x="200297" y="662809"/>
                </a:lnTo>
                <a:cubicBezTo>
                  <a:pt x="180748" y="430575"/>
                  <a:pt x="112542" y="20487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/>
              <a:t>　</a:t>
            </a:r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116C3F1B-B6DE-0145-A938-EDDA0D23AEA3}"/>
              </a:ext>
            </a:extLst>
          </p:cNvPr>
          <p:cNvSpPr/>
          <p:nvPr/>
        </p:nvSpPr>
        <p:spPr>
          <a:xfrm>
            <a:off x="244258" y="865243"/>
            <a:ext cx="9417372" cy="100856"/>
          </a:xfrm>
          <a:custGeom>
            <a:avLst/>
            <a:gdLst>
              <a:gd name="connsiteX0" fmla="*/ 0 w 8002331"/>
              <a:gd name="connsiteY0" fmla="*/ 0 h 85702"/>
              <a:gd name="connsiteX1" fmla="*/ 8002332 w 8002331"/>
              <a:gd name="connsiteY1" fmla="*/ 0 h 85702"/>
              <a:gd name="connsiteX2" fmla="*/ 8002332 w 8002331"/>
              <a:gd name="connsiteY2" fmla="*/ 85703 h 85702"/>
              <a:gd name="connsiteX3" fmla="*/ 0 w 8002331"/>
              <a:gd name="connsiteY3" fmla="*/ 85703 h 85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2331" h="85702">
                <a:moveTo>
                  <a:pt x="0" y="0"/>
                </a:moveTo>
                <a:lnTo>
                  <a:pt x="8002332" y="0"/>
                </a:lnTo>
                <a:lnTo>
                  <a:pt x="8002332" y="85703"/>
                </a:lnTo>
                <a:lnTo>
                  <a:pt x="0" y="85703"/>
                </a:lnTo>
                <a:close/>
              </a:path>
            </a:pathLst>
          </a:custGeom>
          <a:solidFill>
            <a:srgbClr val="000000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D4C0501E-DB00-9C43-971F-3F215491A631}"/>
              </a:ext>
            </a:extLst>
          </p:cNvPr>
          <p:cNvSpPr/>
          <p:nvPr/>
        </p:nvSpPr>
        <p:spPr>
          <a:xfrm>
            <a:off x="8316883" y="202434"/>
            <a:ext cx="1344859" cy="662809"/>
          </a:xfrm>
          <a:custGeom>
            <a:avLst/>
            <a:gdLst>
              <a:gd name="connsiteX0" fmla="*/ 1142783 w 1142782"/>
              <a:gd name="connsiteY0" fmla="*/ 0 h 563217"/>
              <a:gd name="connsiteX1" fmla="*/ 0 w 1142782"/>
              <a:gd name="connsiteY1" fmla="*/ 0 h 563217"/>
              <a:gd name="connsiteX2" fmla="*/ 170200 w 1142782"/>
              <a:gd name="connsiteY2" fmla="*/ 563217 h 563217"/>
              <a:gd name="connsiteX3" fmla="*/ 1142783 w 1142782"/>
              <a:gd name="connsiteY3" fmla="*/ 563217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782" h="563217">
                <a:moveTo>
                  <a:pt x="1142783" y="0"/>
                </a:moveTo>
                <a:lnTo>
                  <a:pt x="0" y="0"/>
                </a:lnTo>
                <a:cubicBezTo>
                  <a:pt x="95631" y="174091"/>
                  <a:pt x="153589" y="365878"/>
                  <a:pt x="170200" y="563217"/>
                </a:cubicBezTo>
                <a:lnTo>
                  <a:pt x="1142783" y="563217"/>
                </a:lnTo>
                <a:close/>
              </a:path>
            </a:pathLst>
          </a:custGeom>
          <a:solidFill>
            <a:srgbClr val="231815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1" name="フリーフォーム 10">
            <a:extLst>
              <a:ext uri="{FF2B5EF4-FFF2-40B4-BE49-F238E27FC236}">
                <a16:creationId xmlns:a16="http://schemas.microsoft.com/office/drawing/2014/main" id="{05A0A6AA-0CD4-F04B-87E6-CB09E459CB70}"/>
              </a:ext>
            </a:extLst>
          </p:cNvPr>
          <p:cNvSpPr/>
          <p:nvPr/>
        </p:nvSpPr>
        <p:spPr>
          <a:xfrm>
            <a:off x="244257" y="202434"/>
            <a:ext cx="6498809" cy="662809"/>
          </a:xfrm>
          <a:custGeom>
            <a:avLst/>
            <a:gdLst>
              <a:gd name="connsiteX0" fmla="*/ 0 w 5522307"/>
              <a:gd name="connsiteY0" fmla="*/ 0 h 563217"/>
              <a:gd name="connsiteX1" fmla="*/ 0 w 5522307"/>
              <a:gd name="connsiteY1" fmla="*/ 563217 h 563217"/>
              <a:gd name="connsiteX2" fmla="*/ 5522307 w 5522307"/>
              <a:gd name="connsiteY2" fmla="*/ 563217 h 563217"/>
              <a:gd name="connsiteX3" fmla="*/ 5326992 w 5522307"/>
              <a:gd name="connsiteY3" fmla="*/ 0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2307" h="563217">
                <a:moveTo>
                  <a:pt x="0" y="0"/>
                </a:moveTo>
                <a:lnTo>
                  <a:pt x="0" y="563217"/>
                </a:lnTo>
                <a:lnTo>
                  <a:pt x="5522307" y="563217"/>
                </a:lnTo>
                <a:cubicBezTo>
                  <a:pt x="5503309" y="362869"/>
                  <a:pt x="5436371" y="169834"/>
                  <a:pt x="5326992" y="0"/>
                </a:cubicBezTo>
                <a:close/>
              </a:path>
            </a:pathLst>
          </a:custGeom>
          <a:solidFill>
            <a:srgbClr val="8DC21F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2" name="フリーフォーム 11">
            <a:extLst>
              <a:ext uri="{FF2B5EF4-FFF2-40B4-BE49-F238E27FC236}">
                <a16:creationId xmlns:a16="http://schemas.microsoft.com/office/drawing/2014/main" id="{90EC02BE-4849-2640-A1D9-0F1930E2C124}"/>
              </a:ext>
            </a:extLst>
          </p:cNvPr>
          <p:cNvSpPr/>
          <p:nvPr/>
        </p:nvSpPr>
        <p:spPr>
          <a:xfrm>
            <a:off x="8095538" y="202434"/>
            <a:ext cx="421640" cy="662809"/>
          </a:xfrm>
          <a:custGeom>
            <a:avLst/>
            <a:gdLst>
              <a:gd name="connsiteX0" fmla="*/ 0 w 358285"/>
              <a:gd name="connsiteY0" fmla="*/ 0 h 563217"/>
              <a:gd name="connsiteX1" fmla="*/ 195316 w 358285"/>
              <a:gd name="connsiteY1" fmla="*/ 563217 h 563217"/>
              <a:gd name="connsiteX2" fmla="*/ 358285 w 358285"/>
              <a:gd name="connsiteY2" fmla="*/ 563217 h 563217"/>
              <a:gd name="connsiteX3" fmla="*/ 188086 w 358285"/>
              <a:gd name="connsiteY3" fmla="*/ 0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85" h="563217">
                <a:moveTo>
                  <a:pt x="0" y="0"/>
                </a:moveTo>
                <a:cubicBezTo>
                  <a:pt x="109379" y="169834"/>
                  <a:pt x="176317" y="362869"/>
                  <a:pt x="195316" y="563217"/>
                </a:cubicBezTo>
                <a:lnTo>
                  <a:pt x="358285" y="563217"/>
                </a:lnTo>
                <a:cubicBezTo>
                  <a:pt x="341674" y="365878"/>
                  <a:pt x="283717" y="174091"/>
                  <a:pt x="188086" y="0"/>
                </a:cubicBezTo>
                <a:close/>
              </a:path>
            </a:pathLst>
          </a:custGeom>
          <a:solidFill>
            <a:srgbClr val="231815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3A37412C-2CC5-714C-98F2-FBF8C5EEEE98}"/>
              </a:ext>
            </a:extLst>
          </p:cNvPr>
          <p:cNvSpPr/>
          <p:nvPr/>
        </p:nvSpPr>
        <p:spPr>
          <a:xfrm>
            <a:off x="6510302" y="202434"/>
            <a:ext cx="421639" cy="662809"/>
          </a:xfrm>
          <a:custGeom>
            <a:avLst/>
            <a:gdLst>
              <a:gd name="connsiteX0" fmla="*/ 0 w 358284"/>
              <a:gd name="connsiteY0" fmla="*/ 0 h 563217"/>
              <a:gd name="connsiteX1" fmla="*/ 195315 w 358284"/>
              <a:gd name="connsiteY1" fmla="*/ 563217 h 563217"/>
              <a:gd name="connsiteX2" fmla="*/ 358285 w 358284"/>
              <a:gd name="connsiteY2" fmla="*/ 563217 h 563217"/>
              <a:gd name="connsiteX3" fmla="*/ 188085 w 358284"/>
              <a:gd name="connsiteY3" fmla="*/ 0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84" h="563217">
                <a:moveTo>
                  <a:pt x="0" y="0"/>
                </a:moveTo>
                <a:cubicBezTo>
                  <a:pt x="109379" y="169834"/>
                  <a:pt x="176317" y="362869"/>
                  <a:pt x="195315" y="563217"/>
                </a:cubicBezTo>
                <a:lnTo>
                  <a:pt x="358285" y="563217"/>
                </a:lnTo>
                <a:cubicBezTo>
                  <a:pt x="341674" y="365878"/>
                  <a:pt x="283716" y="174091"/>
                  <a:pt x="18808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ED25C589-54EB-D74C-86CE-E2E2C08656B8}"/>
              </a:ext>
            </a:extLst>
          </p:cNvPr>
          <p:cNvSpPr txBox="1">
            <a:spLocks/>
          </p:cNvSpPr>
          <p:nvPr/>
        </p:nvSpPr>
        <p:spPr>
          <a:xfrm>
            <a:off x="457034" y="411483"/>
            <a:ext cx="4911616" cy="33502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1.</a:t>
            </a:r>
            <a:r>
              <a:rPr lang="ja-JP" altLang="en-US" sz="2400" b="1" spc="-15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4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XXXXXXXXXXXXX</a:t>
            </a:r>
            <a:endParaRPr lang="ja-JP" altLang="en-US" sz="2400" b="1" spc="-15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21F1DBBE-FD00-5244-8A97-DF14C9762011}"/>
              </a:ext>
            </a:extLst>
          </p:cNvPr>
          <p:cNvSpPr txBox="1">
            <a:spLocks/>
          </p:cNvSpPr>
          <p:nvPr/>
        </p:nvSpPr>
        <p:spPr>
          <a:xfrm>
            <a:off x="8424544" y="395670"/>
            <a:ext cx="1024422" cy="44672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32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1 </a:t>
            </a:r>
            <a:r>
              <a:rPr lang="en-US" altLang="ja-JP" sz="18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-  1</a:t>
            </a:r>
            <a:endParaRPr lang="ja-JP" altLang="en-US" sz="1800" b="1" spc="-15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1" name="タイトル 1">
            <a:extLst>
              <a:ext uri="{FF2B5EF4-FFF2-40B4-BE49-F238E27FC236}">
                <a16:creationId xmlns:a16="http://schemas.microsoft.com/office/drawing/2014/main" id="{897FDBD9-5A59-A642-8F76-1FDC6B0FE3B8}"/>
              </a:ext>
            </a:extLst>
          </p:cNvPr>
          <p:cNvSpPr txBox="1">
            <a:spLocks/>
          </p:cNvSpPr>
          <p:nvPr/>
        </p:nvSpPr>
        <p:spPr>
          <a:xfrm>
            <a:off x="1208051" y="1566155"/>
            <a:ext cx="7870428" cy="39087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spc="-150">
                <a:solidFill>
                  <a:srgbClr val="8DC21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8DC21F"/>
                </a:solidFill>
                <a:latin typeface="+mn-ea"/>
              </a:rPr>
              <a:t>XXXXXXXXXXXXXXXXXXXXXX</a:t>
            </a:r>
            <a:endParaRPr lang="ja-JP" altLang="en-US" sz="2800" b="1" spc="-150">
              <a:solidFill>
                <a:srgbClr val="8DC21F"/>
              </a:solidFill>
              <a:latin typeface="+mn-ea"/>
              <a:ea typeface="+mn-ea"/>
            </a:endParaRPr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9F8F9B5B-761C-814F-BA5F-C26F47207C85}"/>
              </a:ext>
            </a:extLst>
          </p:cNvPr>
          <p:cNvSpPr txBox="1">
            <a:spLocks/>
          </p:cNvSpPr>
          <p:nvPr/>
        </p:nvSpPr>
        <p:spPr>
          <a:xfrm>
            <a:off x="1212647" y="2982308"/>
            <a:ext cx="7870427" cy="2923877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ja-JP" altLang="en-US" sz="1600" spc="-150">
                <a:latin typeface="+mn-ea"/>
                <a:ea typeface="+mn-ea"/>
              </a:rPr>
              <a:t>本文入ります</a:t>
            </a:r>
            <a:r>
              <a:rPr lang="en-US" altLang="ja-JP" sz="1600" spc="-150" dirty="0">
                <a:latin typeface="+mn-ea"/>
                <a:ea typeface="+mn-ea"/>
              </a:rPr>
              <a:t>XXXXXXXXXXXXXXXXXXXXXXXXX</a:t>
            </a:r>
            <a:r>
              <a:rPr lang="en-US" altLang="ja-JP" sz="1600" spc="-150" dirty="0">
                <a:latin typeface="+mn-ea"/>
              </a:rPr>
              <a:t>XXXXXXXXXXXXXXXXXXXXXXXXXXXXXXXX</a:t>
            </a:r>
            <a:r>
              <a:rPr lang="en-US" altLang="ja-JP" sz="1600" spc="-150" dirty="0">
                <a:latin typeface="+mn-ea"/>
                <a:ea typeface="+mn-ea"/>
              </a:rPr>
              <a:t>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  <a:ea typeface="+mn-ea"/>
              </a:rPr>
              <a:t>XXXXXXXXXXXXXXXXXXXXXXXXXXXXXXXXXXXXXXXXXX</a:t>
            </a:r>
            <a:r>
              <a:rPr lang="en-US" altLang="ja-JP" sz="1600" spc="-150" dirty="0">
                <a:latin typeface="+mn-ea"/>
              </a:rPr>
              <a:t>XXXXXXXXXXXXXX</a:t>
            </a:r>
            <a:r>
              <a:rPr lang="en-US" altLang="ja-JP" sz="1600" spc="-150" dirty="0">
                <a:latin typeface="+mn-ea"/>
                <a:ea typeface="+mn-ea"/>
              </a:rPr>
              <a:t>XXXX</a:t>
            </a:r>
            <a:r>
              <a:rPr lang="en-US" altLang="ja-JP" sz="1600" spc="-150" dirty="0">
                <a:latin typeface="+mn-ea"/>
              </a:rPr>
              <a:t>XXXX</a:t>
            </a:r>
            <a:r>
              <a:rPr lang="en-US" altLang="ja-JP" sz="1600" spc="-150" dirty="0">
                <a:latin typeface="+mn-ea"/>
                <a:ea typeface="+mn-ea"/>
              </a:rPr>
              <a:t>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en-US" altLang="ja-JP" sz="1600" spc="-150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ja-JP" altLang="en-US" sz="1600" spc="-150">
              <a:latin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ja-JP" altLang="en-US" sz="1600" spc="-150">
              <a:latin typeface="+mn-ea"/>
            </a:endParaRP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latin typeface="+mn-ea"/>
              </a:rPr>
              <a:t>XXXXXXXXXXXXXXXXXXXXXXXXXXXXXXXXXXXXXXXXXXXXXXXXXXXXXXXXXXXXXXXXXXXXX</a:t>
            </a:r>
            <a:endParaRPr lang="ja-JP" altLang="en-US" sz="1600" spc="-150">
              <a:latin typeface="+mn-ea"/>
            </a:endParaRPr>
          </a:p>
        </p:txBody>
      </p:sp>
      <p:pic>
        <p:nvPicPr>
          <p:cNvPr id="27" name="グラフィックス 26">
            <a:extLst>
              <a:ext uri="{FF2B5EF4-FFF2-40B4-BE49-F238E27FC236}">
                <a16:creationId xmlns:a16="http://schemas.microsoft.com/office/drawing/2014/main" id="{ECD68B60-0E12-5340-9B98-ACB5F2BE3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212" y="1401810"/>
            <a:ext cx="823675" cy="617756"/>
          </a:xfrm>
          <a:prstGeom prst="rect">
            <a:avLst/>
          </a:prstGeom>
        </p:spPr>
      </p:pic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EA3CEC3-57EC-6641-9747-C09AA58B4C7A}"/>
              </a:ext>
            </a:extLst>
          </p:cNvPr>
          <p:cNvGrpSpPr/>
          <p:nvPr/>
        </p:nvGrpSpPr>
        <p:grpSpPr>
          <a:xfrm>
            <a:off x="9154160" y="6375501"/>
            <a:ext cx="751840" cy="311403"/>
            <a:chOff x="9154160" y="6375501"/>
            <a:chExt cx="751840" cy="311403"/>
          </a:xfrm>
        </p:grpSpPr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D4FB66CC-54FE-EB4B-94C6-481CEFEC2880}"/>
                </a:ext>
              </a:extLst>
            </p:cNvPr>
            <p:cNvSpPr/>
            <p:nvPr/>
          </p:nvSpPr>
          <p:spPr>
            <a:xfrm>
              <a:off x="9154160" y="6375501"/>
              <a:ext cx="751840" cy="311403"/>
            </a:xfrm>
            <a:custGeom>
              <a:avLst/>
              <a:gdLst>
                <a:gd name="connsiteX0" fmla="*/ 209811 w 1032771"/>
                <a:gd name="connsiteY0" fmla="*/ 0 h 427761"/>
                <a:gd name="connsiteX1" fmla="*/ 1032771 w 1032771"/>
                <a:gd name="connsiteY1" fmla="*/ 0 h 427761"/>
                <a:gd name="connsiteX2" fmla="*/ 1032771 w 1032771"/>
                <a:gd name="connsiteY2" fmla="*/ 427761 h 427761"/>
                <a:gd name="connsiteX3" fmla="*/ 209811 w 1032771"/>
                <a:gd name="connsiteY3" fmla="*/ 427761 h 427761"/>
                <a:gd name="connsiteX4" fmla="*/ 209811 w 1032771"/>
                <a:gd name="connsiteY4" fmla="*/ 419622 h 427761"/>
                <a:gd name="connsiteX5" fmla="*/ 0 w 1032771"/>
                <a:gd name="connsiteY5" fmla="*/ 209811 h 427761"/>
                <a:gd name="connsiteX6" fmla="*/ 209811 w 1032771"/>
                <a:gd name="connsiteY6" fmla="*/ 0 h 4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771" h="427761">
                  <a:moveTo>
                    <a:pt x="209811" y="0"/>
                  </a:moveTo>
                  <a:lnTo>
                    <a:pt x="1032771" y="0"/>
                  </a:lnTo>
                  <a:lnTo>
                    <a:pt x="1032771" y="427761"/>
                  </a:lnTo>
                  <a:lnTo>
                    <a:pt x="209811" y="427761"/>
                  </a:lnTo>
                  <a:lnTo>
                    <a:pt x="209811" y="419622"/>
                  </a:lnTo>
                  <a:cubicBezTo>
                    <a:pt x="93936" y="419622"/>
                    <a:pt x="0" y="325686"/>
                    <a:pt x="0" y="209811"/>
                  </a:cubicBezTo>
                  <a:cubicBezTo>
                    <a:pt x="0" y="93936"/>
                    <a:pt x="93936" y="0"/>
                    <a:pt x="209811" y="0"/>
                  </a:cubicBezTo>
                  <a:close/>
                </a:path>
              </a:pathLst>
            </a:custGeom>
            <a:solidFill>
              <a:srgbClr val="8DC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タイトル 1">
              <a:extLst>
                <a:ext uri="{FF2B5EF4-FFF2-40B4-BE49-F238E27FC236}">
                  <a16:creationId xmlns:a16="http://schemas.microsoft.com/office/drawing/2014/main" id="{06EAE868-5B29-A545-A9D6-5EF5B4A3C4B4}"/>
                </a:ext>
              </a:extLst>
            </p:cNvPr>
            <p:cNvSpPr txBox="1">
              <a:spLocks/>
            </p:cNvSpPr>
            <p:nvPr/>
          </p:nvSpPr>
          <p:spPr>
            <a:xfrm>
              <a:off x="9311815" y="6460128"/>
              <a:ext cx="436530" cy="195438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02</a:t>
              </a:r>
              <a:endParaRPr lang="ja-JP" altLang="en-US" sz="1400" b="1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7" name="字幕 2">
            <a:extLst>
              <a:ext uri="{FF2B5EF4-FFF2-40B4-BE49-F238E27FC236}">
                <a16:creationId xmlns:a16="http://schemas.microsoft.com/office/drawing/2014/main" id="{B80008DA-E424-CB44-9E1C-6CAAD83DC794}"/>
              </a:ext>
            </a:extLst>
          </p:cNvPr>
          <p:cNvSpPr txBox="1">
            <a:spLocks/>
          </p:cNvSpPr>
          <p:nvPr/>
        </p:nvSpPr>
        <p:spPr>
          <a:xfrm>
            <a:off x="283212" y="6375501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　アズワン</a:t>
            </a:r>
            <a:endParaRPr lang="en-US" altLang="ja-JP" sz="1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/>
              <a:t>XXXXXXXXXXXXXXXXXXXXXXXXXXXXXX</a:t>
            </a:r>
            <a:endParaRPr lang="ja-JP" altLang="en-US" sz="100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0712771-3CE8-0648-B979-721EE9BDA613}"/>
              </a:ext>
            </a:extLst>
          </p:cNvPr>
          <p:cNvGrpSpPr/>
          <p:nvPr/>
        </p:nvGrpSpPr>
        <p:grpSpPr>
          <a:xfrm>
            <a:off x="1210740" y="2465316"/>
            <a:ext cx="7778572" cy="390876"/>
            <a:chOff x="1051606" y="2382141"/>
            <a:chExt cx="7778572" cy="390876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F0F5CE07-D4B8-984F-8CBB-F1D9A9685BC8}"/>
                </a:ext>
              </a:extLst>
            </p:cNvPr>
            <p:cNvSpPr/>
            <p:nvPr/>
          </p:nvSpPr>
          <p:spPr>
            <a:xfrm>
              <a:off x="1208051" y="2382141"/>
              <a:ext cx="7427949" cy="390876"/>
            </a:xfrm>
            <a:prstGeom prst="rect">
              <a:avLst/>
            </a:prstGeom>
            <a:solidFill>
              <a:srgbClr val="8DC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タイトル 1">
              <a:extLst>
                <a:ext uri="{FF2B5EF4-FFF2-40B4-BE49-F238E27FC236}">
                  <a16:creationId xmlns:a16="http://schemas.microsoft.com/office/drawing/2014/main" id="{BC8F779E-9B93-EB44-A781-129CEDD71ECD}"/>
                </a:ext>
              </a:extLst>
            </p:cNvPr>
            <p:cNvSpPr txBox="1">
              <a:spLocks/>
            </p:cNvSpPr>
            <p:nvPr/>
          </p:nvSpPr>
          <p:spPr>
            <a:xfrm>
              <a:off x="1319583" y="2470055"/>
              <a:ext cx="6928061" cy="27917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000" b="1" spc="-150">
                  <a:solidFill>
                    <a:schemeClr val="bg1"/>
                  </a:solidFill>
                  <a:latin typeface="+mn-ea"/>
                  <a:ea typeface="+mn-ea"/>
                </a:rPr>
                <a:t>見出し入ります</a:t>
              </a:r>
              <a:r>
                <a:rPr lang="en-US" altLang="ja-JP" sz="2000" b="1" spc="-150" dirty="0">
                  <a:solidFill>
                    <a:schemeClr val="bg1"/>
                  </a:solidFill>
                  <a:latin typeface="+mn-ea"/>
                </a:rPr>
                <a:t>XXXXXXXXXXXXXXXXXXXXXX</a:t>
              </a:r>
              <a:endParaRPr lang="ja-JP" altLang="en-US" sz="2000" b="1" spc="-15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847EB44D-4A97-4D4F-A381-4CF7341E0E52}"/>
                </a:ext>
              </a:extLst>
            </p:cNvPr>
            <p:cNvSpPr/>
            <p:nvPr/>
          </p:nvSpPr>
          <p:spPr>
            <a:xfrm>
              <a:off x="1051606" y="2382141"/>
              <a:ext cx="93975" cy="39087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>
              <a:extLst>
                <a:ext uri="{FF2B5EF4-FFF2-40B4-BE49-F238E27FC236}">
                  <a16:creationId xmlns:a16="http://schemas.microsoft.com/office/drawing/2014/main" id="{C1005700-CF00-FF4E-A56B-E8CE5A396439}"/>
                </a:ext>
              </a:extLst>
            </p:cNvPr>
            <p:cNvSpPr/>
            <p:nvPr/>
          </p:nvSpPr>
          <p:spPr>
            <a:xfrm>
              <a:off x="8441822" y="2382285"/>
              <a:ext cx="388356" cy="388356"/>
            </a:xfrm>
            <a:prstGeom prst="ellipse">
              <a:avLst/>
            </a:prstGeom>
            <a:solidFill>
              <a:srgbClr val="8DC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963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>
            <a:extLst>
              <a:ext uri="{FF2B5EF4-FFF2-40B4-BE49-F238E27FC236}">
                <a16:creationId xmlns:a16="http://schemas.microsoft.com/office/drawing/2014/main" id="{BA288CF3-D030-2241-8BDF-A8C5383001FC}"/>
              </a:ext>
            </a:extLst>
          </p:cNvPr>
          <p:cNvSpPr/>
          <p:nvPr/>
        </p:nvSpPr>
        <p:spPr>
          <a:xfrm>
            <a:off x="244258" y="865243"/>
            <a:ext cx="9417372" cy="100856"/>
          </a:xfrm>
          <a:custGeom>
            <a:avLst/>
            <a:gdLst>
              <a:gd name="connsiteX0" fmla="*/ 0 w 8002331"/>
              <a:gd name="connsiteY0" fmla="*/ 0 h 85702"/>
              <a:gd name="connsiteX1" fmla="*/ 8002332 w 8002331"/>
              <a:gd name="connsiteY1" fmla="*/ 0 h 85702"/>
              <a:gd name="connsiteX2" fmla="*/ 8002332 w 8002331"/>
              <a:gd name="connsiteY2" fmla="*/ 85703 h 85702"/>
              <a:gd name="connsiteX3" fmla="*/ 0 w 8002331"/>
              <a:gd name="connsiteY3" fmla="*/ 85703 h 85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2331" h="85702">
                <a:moveTo>
                  <a:pt x="0" y="0"/>
                </a:moveTo>
                <a:lnTo>
                  <a:pt x="8002332" y="0"/>
                </a:lnTo>
                <a:lnTo>
                  <a:pt x="8002332" y="85703"/>
                </a:lnTo>
                <a:lnTo>
                  <a:pt x="0" y="85703"/>
                </a:lnTo>
                <a:close/>
              </a:path>
            </a:pathLst>
          </a:custGeom>
          <a:solidFill>
            <a:srgbClr val="000000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0A46B1FD-7299-A946-8530-3B0770F33B83}"/>
              </a:ext>
            </a:extLst>
          </p:cNvPr>
          <p:cNvSpPr/>
          <p:nvPr/>
        </p:nvSpPr>
        <p:spPr>
          <a:xfrm>
            <a:off x="8316883" y="202434"/>
            <a:ext cx="1344859" cy="662809"/>
          </a:xfrm>
          <a:custGeom>
            <a:avLst/>
            <a:gdLst>
              <a:gd name="connsiteX0" fmla="*/ 1142783 w 1142782"/>
              <a:gd name="connsiteY0" fmla="*/ 0 h 563217"/>
              <a:gd name="connsiteX1" fmla="*/ 0 w 1142782"/>
              <a:gd name="connsiteY1" fmla="*/ 0 h 563217"/>
              <a:gd name="connsiteX2" fmla="*/ 170200 w 1142782"/>
              <a:gd name="connsiteY2" fmla="*/ 563217 h 563217"/>
              <a:gd name="connsiteX3" fmla="*/ 1142783 w 1142782"/>
              <a:gd name="connsiteY3" fmla="*/ 563217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782" h="563217">
                <a:moveTo>
                  <a:pt x="1142783" y="0"/>
                </a:moveTo>
                <a:lnTo>
                  <a:pt x="0" y="0"/>
                </a:lnTo>
                <a:cubicBezTo>
                  <a:pt x="95631" y="174091"/>
                  <a:pt x="153589" y="365878"/>
                  <a:pt x="170200" y="563217"/>
                </a:cubicBezTo>
                <a:lnTo>
                  <a:pt x="1142783" y="563217"/>
                </a:lnTo>
                <a:close/>
              </a:path>
            </a:pathLst>
          </a:custGeom>
          <a:solidFill>
            <a:srgbClr val="231815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7" name="フリーフォーム 6">
            <a:extLst>
              <a:ext uri="{FF2B5EF4-FFF2-40B4-BE49-F238E27FC236}">
                <a16:creationId xmlns:a16="http://schemas.microsoft.com/office/drawing/2014/main" id="{292F0E2E-DB50-6D4E-A3B5-F393E6B7D0A5}"/>
              </a:ext>
            </a:extLst>
          </p:cNvPr>
          <p:cNvSpPr/>
          <p:nvPr/>
        </p:nvSpPr>
        <p:spPr>
          <a:xfrm>
            <a:off x="244257" y="202434"/>
            <a:ext cx="6498809" cy="662809"/>
          </a:xfrm>
          <a:custGeom>
            <a:avLst/>
            <a:gdLst>
              <a:gd name="connsiteX0" fmla="*/ 0 w 5522307"/>
              <a:gd name="connsiteY0" fmla="*/ 0 h 563217"/>
              <a:gd name="connsiteX1" fmla="*/ 0 w 5522307"/>
              <a:gd name="connsiteY1" fmla="*/ 563217 h 563217"/>
              <a:gd name="connsiteX2" fmla="*/ 5522307 w 5522307"/>
              <a:gd name="connsiteY2" fmla="*/ 563217 h 563217"/>
              <a:gd name="connsiteX3" fmla="*/ 5326992 w 5522307"/>
              <a:gd name="connsiteY3" fmla="*/ 0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2307" h="563217">
                <a:moveTo>
                  <a:pt x="0" y="0"/>
                </a:moveTo>
                <a:lnTo>
                  <a:pt x="0" y="563217"/>
                </a:lnTo>
                <a:lnTo>
                  <a:pt x="5522307" y="563217"/>
                </a:lnTo>
                <a:cubicBezTo>
                  <a:pt x="5503309" y="362869"/>
                  <a:pt x="5436371" y="169834"/>
                  <a:pt x="5326992" y="0"/>
                </a:cubicBezTo>
                <a:close/>
              </a:path>
            </a:pathLst>
          </a:custGeom>
          <a:solidFill>
            <a:srgbClr val="8DC21F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506C43BE-8772-CF48-A9AF-A771A71D3A52}"/>
              </a:ext>
            </a:extLst>
          </p:cNvPr>
          <p:cNvSpPr/>
          <p:nvPr/>
        </p:nvSpPr>
        <p:spPr>
          <a:xfrm>
            <a:off x="8095538" y="202434"/>
            <a:ext cx="421640" cy="662809"/>
          </a:xfrm>
          <a:custGeom>
            <a:avLst/>
            <a:gdLst>
              <a:gd name="connsiteX0" fmla="*/ 0 w 358285"/>
              <a:gd name="connsiteY0" fmla="*/ 0 h 563217"/>
              <a:gd name="connsiteX1" fmla="*/ 195316 w 358285"/>
              <a:gd name="connsiteY1" fmla="*/ 563217 h 563217"/>
              <a:gd name="connsiteX2" fmla="*/ 358285 w 358285"/>
              <a:gd name="connsiteY2" fmla="*/ 563217 h 563217"/>
              <a:gd name="connsiteX3" fmla="*/ 188086 w 358285"/>
              <a:gd name="connsiteY3" fmla="*/ 0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85" h="563217">
                <a:moveTo>
                  <a:pt x="0" y="0"/>
                </a:moveTo>
                <a:cubicBezTo>
                  <a:pt x="109379" y="169834"/>
                  <a:pt x="176317" y="362869"/>
                  <a:pt x="195316" y="563217"/>
                </a:cubicBezTo>
                <a:lnTo>
                  <a:pt x="358285" y="563217"/>
                </a:lnTo>
                <a:cubicBezTo>
                  <a:pt x="341674" y="365878"/>
                  <a:pt x="283717" y="174091"/>
                  <a:pt x="188086" y="0"/>
                </a:cubicBezTo>
                <a:close/>
              </a:path>
            </a:pathLst>
          </a:custGeom>
          <a:solidFill>
            <a:srgbClr val="231815"/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9" name="フリーフォーム 8">
            <a:extLst>
              <a:ext uri="{FF2B5EF4-FFF2-40B4-BE49-F238E27FC236}">
                <a16:creationId xmlns:a16="http://schemas.microsoft.com/office/drawing/2014/main" id="{01264C92-BA1E-6C4C-9942-6F6EE2CC7D38}"/>
              </a:ext>
            </a:extLst>
          </p:cNvPr>
          <p:cNvSpPr/>
          <p:nvPr/>
        </p:nvSpPr>
        <p:spPr>
          <a:xfrm>
            <a:off x="6510302" y="202434"/>
            <a:ext cx="421639" cy="662809"/>
          </a:xfrm>
          <a:custGeom>
            <a:avLst/>
            <a:gdLst>
              <a:gd name="connsiteX0" fmla="*/ 0 w 358284"/>
              <a:gd name="connsiteY0" fmla="*/ 0 h 563217"/>
              <a:gd name="connsiteX1" fmla="*/ 195315 w 358284"/>
              <a:gd name="connsiteY1" fmla="*/ 563217 h 563217"/>
              <a:gd name="connsiteX2" fmla="*/ 358285 w 358284"/>
              <a:gd name="connsiteY2" fmla="*/ 563217 h 563217"/>
              <a:gd name="connsiteX3" fmla="*/ 188085 w 358284"/>
              <a:gd name="connsiteY3" fmla="*/ 0 h 5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84" h="563217">
                <a:moveTo>
                  <a:pt x="0" y="0"/>
                </a:moveTo>
                <a:cubicBezTo>
                  <a:pt x="109379" y="169834"/>
                  <a:pt x="176317" y="362869"/>
                  <a:pt x="195315" y="563217"/>
                </a:cubicBezTo>
                <a:lnTo>
                  <a:pt x="358285" y="563217"/>
                </a:lnTo>
                <a:cubicBezTo>
                  <a:pt x="341674" y="365878"/>
                  <a:pt x="283716" y="174091"/>
                  <a:pt x="18808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14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B10B80C-89E6-4241-A894-3AA72BFEF109}"/>
              </a:ext>
            </a:extLst>
          </p:cNvPr>
          <p:cNvSpPr txBox="1">
            <a:spLocks/>
          </p:cNvSpPr>
          <p:nvPr/>
        </p:nvSpPr>
        <p:spPr>
          <a:xfrm>
            <a:off x="457034" y="411483"/>
            <a:ext cx="4911616" cy="33502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1.</a:t>
            </a:r>
            <a:r>
              <a:rPr lang="ja-JP" altLang="en-US" sz="2400" b="1" spc="-15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4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XXXXXXXXXXXXX</a:t>
            </a:r>
            <a:endParaRPr lang="ja-JP" altLang="en-US" sz="2400" b="1" spc="-15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2D2998D8-E19B-274D-BBBC-5FACA4323972}"/>
              </a:ext>
            </a:extLst>
          </p:cNvPr>
          <p:cNvSpPr txBox="1">
            <a:spLocks/>
          </p:cNvSpPr>
          <p:nvPr/>
        </p:nvSpPr>
        <p:spPr>
          <a:xfrm>
            <a:off x="8424544" y="395670"/>
            <a:ext cx="1024422" cy="44672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32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1 </a:t>
            </a:r>
            <a:r>
              <a:rPr lang="en-US" altLang="ja-JP" sz="1800" b="1" spc="-150" dirty="0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rPr>
              <a:t>-  2</a:t>
            </a:r>
            <a:endParaRPr lang="ja-JP" altLang="en-US" sz="1800" b="1" spc="-150">
              <a:solidFill>
                <a:schemeClr val="bg1">
                  <a:lumMod val="9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E6F89BB4-7E1E-E043-9129-F4712B8637F9}"/>
              </a:ext>
            </a:extLst>
          </p:cNvPr>
          <p:cNvSpPr txBox="1">
            <a:spLocks/>
          </p:cNvSpPr>
          <p:nvPr/>
        </p:nvSpPr>
        <p:spPr>
          <a:xfrm>
            <a:off x="1208051" y="1566155"/>
            <a:ext cx="7870428" cy="39087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800" b="1" spc="-150">
                <a:solidFill>
                  <a:srgbClr val="8DC21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8DC21F"/>
                </a:solidFill>
                <a:latin typeface="+mn-ea"/>
              </a:rPr>
              <a:t>XXXXXXXXXXXXXXXXXXXXXX</a:t>
            </a:r>
            <a:endParaRPr lang="ja-JP" altLang="en-US" sz="2800" b="1" spc="-150">
              <a:solidFill>
                <a:srgbClr val="8DC21F"/>
              </a:solidFill>
              <a:latin typeface="+mn-ea"/>
              <a:ea typeface="+mn-ea"/>
            </a:endParaRPr>
          </a:p>
        </p:txBody>
      </p:sp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6DD41851-1DEE-3140-8252-B9C74D72F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212" y="1401810"/>
            <a:ext cx="823675" cy="617756"/>
          </a:xfrm>
          <a:prstGeom prst="rect">
            <a:avLst/>
          </a:prstGeom>
        </p:spPr>
      </p:pic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EC0A56C-4D25-A547-9E18-A850CD41724F}"/>
              </a:ext>
            </a:extLst>
          </p:cNvPr>
          <p:cNvGrpSpPr/>
          <p:nvPr/>
        </p:nvGrpSpPr>
        <p:grpSpPr>
          <a:xfrm>
            <a:off x="9154160" y="6375501"/>
            <a:ext cx="751840" cy="311403"/>
            <a:chOff x="9154160" y="6375501"/>
            <a:chExt cx="751840" cy="311403"/>
          </a:xfrm>
        </p:grpSpPr>
        <p:sp>
          <p:nvSpPr>
            <p:cNvPr id="16" name="フリーフォーム 15">
              <a:extLst>
                <a:ext uri="{FF2B5EF4-FFF2-40B4-BE49-F238E27FC236}">
                  <a16:creationId xmlns:a16="http://schemas.microsoft.com/office/drawing/2014/main" id="{465D882D-A541-E74E-AFE7-599D7218016D}"/>
                </a:ext>
              </a:extLst>
            </p:cNvPr>
            <p:cNvSpPr/>
            <p:nvPr/>
          </p:nvSpPr>
          <p:spPr>
            <a:xfrm>
              <a:off x="9154160" y="6375501"/>
              <a:ext cx="751840" cy="311403"/>
            </a:xfrm>
            <a:custGeom>
              <a:avLst/>
              <a:gdLst>
                <a:gd name="connsiteX0" fmla="*/ 209811 w 1032771"/>
                <a:gd name="connsiteY0" fmla="*/ 0 h 427761"/>
                <a:gd name="connsiteX1" fmla="*/ 1032771 w 1032771"/>
                <a:gd name="connsiteY1" fmla="*/ 0 h 427761"/>
                <a:gd name="connsiteX2" fmla="*/ 1032771 w 1032771"/>
                <a:gd name="connsiteY2" fmla="*/ 427761 h 427761"/>
                <a:gd name="connsiteX3" fmla="*/ 209811 w 1032771"/>
                <a:gd name="connsiteY3" fmla="*/ 427761 h 427761"/>
                <a:gd name="connsiteX4" fmla="*/ 209811 w 1032771"/>
                <a:gd name="connsiteY4" fmla="*/ 419622 h 427761"/>
                <a:gd name="connsiteX5" fmla="*/ 0 w 1032771"/>
                <a:gd name="connsiteY5" fmla="*/ 209811 h 427761"/>
                <a:gd name="connsiteX6" fmla="*/ 209811 w 1032771"/>
                <a:gd name="connsiteY6" fmla="*/ 0 h 427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2771" h="427761">
                  <a:moveTo>
                    <a:pt x="209811" y="0"/>
                  </a:moveTo>
                  <a:lnTo>
                    <a:pt x="1032771" y="0"/>
                  </a:lnTo>
                  <a:lnTo>
                    <a:pt x="1032771" y="427761"/>
                  </a:lnTo>
                  <a:lnTo>
                    <a:pt x="209811" y="427761"/>
                  </a:lnTo>
                  <a:lnTo>
                    <a:pt x="209811" y="419622"/>
                  </a:lnTo>
                  <a:cubicBezTo>
                    <a:pt x="93936" y="419622"/>
                    <a:pt x="0" y="325686"/>
                    <a:pt x="0" y="209811"/>
                  </a:cubicBezTo>
                  <a:cubicBezTo>
                    <a:pt x="0" y="93936"/>
                    <a:pt x="93936" y="0"/>
                    <a:pt x="209811" y="0"/>
                  </a:cubicBezTo>
                  <a:close/>
                </a:path>
              </a:pathLst>
            </a:custGeom>
            <a:solidFill>
              <a:srgbClr val="8DC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タイトル 1">
              <a:extLst>
                <a:ext uri="{FF2B5EF4-FFF2-40B4-BE49-F238E27FC236}">
                  <a16:creationId xmlns:a16="http://schemas.microsoft.com/office/drawing/2014/main" id="{2A4A24CA-05A0-DE4F-AB74-6EAACC22DA84}"/>
                </a:ext>
              </a:extLst>
            </p:cNvPr>
            <p:cNvSpPr txBox="1">
              <a:spLocks/>
            </p:cNvSpPr>
            <p:nvPr/>
          </p:nvSpPr>
          <p:spPr>
            <a:xfrm>
              <a:off x="9311815" y="6460128"/>
              <a:ext cx="436530" cy="195438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ja-JP" sz="1400" b="1" dirty="0">
                  <a:solidFill>
                    <a:schemeClr val="bg1">
                      <a:lumMod val="95000"/>
                    </a:schemeClr>
                  </a:solidFill>
                  <a:latin typeface="+mn-ea"/>
                  <a:ea typeface="+mn-ea"/>
                </a:rPr>
                <a:t>02</a:t>
              </a:r>
              <a:endParaRPr lang="ja-JP" altLang="en-US" sz="1400" b="1">
                <a:solidFill>
                  <a:schemeClr val="bg1">
                    <a:lumMod val="95000"/>
                  </a:schemeClr>
                </a:solidFill>
                <a:latin typeface="+mn-ea"/>
                <a:ea typeface="+mn-ea"/>
              </a:endParaRPr>
            </a:p>
          </p:txBody>
        </p:sp>
      </p:grpSp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3DABB603-4AAA-C541-ABCE-62F195C5D6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2012257"/>
              </p:ext>
            </p:extLst>
          </p:nvPr>
        </p:nvGraphicFramePr>
        <p:xfrm>
          <a:off x="244258" y="2688744"/>
          <a:ext cx="3494024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円/楕円 18">
            <a:extLst>
              <a:ext uri="{FF2B5EF4-FFF2-40B4-BE49-F238E27FC236}">
                <a16:creationId xmlns:a16="http://schemas.microsoft.com/office/drawing/2014/main" id="{006EFAC8-DA50-A04F-B9F2-55A0BF6F9322}"/>
              </a:ext>
            </a:extLst>
          </p:cNvPr>
          <p:cNvSpPr/>
          <p:nvPr/>
        </p:nvSpPr>
        <p:spPr>
          <a:xfrm>
            <a:off x="1329378" y="3679676"/>
            <a:ext cx="1323784" cy="13237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1" name="グラフ 20">
            <a:extLst>
              <a:ext uri="{FF2B5EF4-FFF2-40B4-BE49-F238E27FC236}">
                <a16:creationId xmlns:a16="http://schemas.microsoft.com/office/drawing/2014/main" id="{921305F4-0150-364D-86B8-7F2D845FD8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6352203"/>
              </p:ext>
            </p:extLst>
          </p:nvPr>
        </p:nvGraphicFramePr>
        <p:xfrm>
          <a:off x="4740336" y="2688744"/>
          <a:ext cx="4320000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字幕 2">
            <a:extLst>
              <a:ext uri="{FF2B5EF4-FFF2-40B4-BE49-F238E27FC236}">
                <a16:creationId xmlns:a16="http://schemas.microsoft.com/office/drawing/2014/main" id="{D80D1D38-8DE3-F044-8EA0-1777E865152A}"/>
              </a:ext>
            </a:extLst>
          </p:cNvPr>
          <p:cNvSpPr txBox="1">
            <a:spLocks/>
          </p:cNvSpPr>
          <p:nvPr/>
        </p:nvSpPr>
        <p:spPr>
          <a:xfrm>
            <a:off x="283212" y="6375501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 b="1"/>
              <a:t>株式会社　アズワン</a:t>
            </a:r>
            <a:endParaRPr lang="en-US" altLang="ja-JP" sz="1000" b="1" dirty="0"/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/>
              <a:t>XXXXXXXXXXXXXXXXXXXXXXXXXXXXXX</a:t>
            </a:r>
            <a:endParaRPr lang="ja-JP" altLang="en-US" sz="1000"/>
          </a:p>
        </p:txBody>
      </p: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8DC56565-CA8F-B748-8992-7C56904AEBC7}"/>
              </a:ext>
            </a:extLst>
          </p:cNvPr>
          <p:cNvSpPr/>
          <p:nvPr/>
        </p:nvSpPr>
        <p:spPr>
          <a:xfrm>
            <a:off x="6734559" y="202435"/>
            <a:ext cx="1590835" cy="662809"/>
          </a:xfrm>
          <a:custGeom>
            <a:avLst/>
            <a:gdLst>
              <a:gd name="connsiteX0" fmla="*/ 0 w 1590835"/>
              <a:gd name="connsiteY0" fmla="*/ 0 h 662809"/>
              <a:gd name="connsiteX1" fmla="*/ 1360982 w 1590835"/>
              <a:gd name="connsiteY1" fmla="*/ 0 h 662809"/>
              <a:gd name="connsiteX2" fmla="*/ 1590835 w 1590835"/>
              <a:gd name="connsiteY2" fmla="*/ 662809 h 662809"/>
              <a:gd name="connsiteX3" fmla="*/ 200297 w 1590835"/>
              <a:gd name="connsiteY3" fmla="*/ 662809 h 662809"/>
              <a:gd name="connsiteX4" fmla="*/ 0 w 1590835"/>
              <a:gd name="connsiteY4" fmla="*/ 0 h 66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835" h="662809">
                <a:moveTo>
                  <a:pt x="0" y="0"/>
                </a:moveTo>
                <a:lnTo>
                  <a:pt x="1360982" y="0"/>
                </a:lnTo>
                <a:cubicBezTo>
                  <a:pt x="1489702" y="199865"/>
                  <a:pt x="1568477" y="427034"/>
                  <a:pt x="1590835" y="662809"/>
                </a:cubicBezTo>
                <a:lnTo>
                  <a:pt x="200297" y="662809"/>
                </a:lnTo>
                <a:cubicBezTo>
                  <a:pt x="180748" y="430575"/>
                  <a:pt x="112542" y="20487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/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239801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89</Words>
  <Application>Microsoft Macintosh PowerPoint</Application>
  <PresentationFormat>A4 210 x 297 mm</PresentationFormat>
  <Paragraphs>44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Arial</vt:lpstr>
      <vt:lpstr>Calibri</vt:lpstr>
      <vt:lpstr>Calibri Light</vt:lpstr>
      <vt:lpstr>Office テーマ</vt:lpstr>
      <vt:lpstr>タイトル入ります XXXXXXXXXXXXX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タイトル入ります XXXXXXXXXXXXX</dc:title>
  <dc:creator>アズワン 大地</dc:creator>
  <cp:lastModifiedBy>アズワン 大地</cp:lastModifiedBy>
  <cp:revision>31</cp:revision>
  <dcterms:created xsi:type="dcterms:W3CDTF">2020-06-08T06:59:17Z</dcterms:created>
  <dcterms:modified xsi:type="dcterms:W3CDTF">2020-08-13T10:24:37Z</dcterms:modified>
</cp:coreProperties>
</file>