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04"/>
    <p:restoredTop sz="96327"/>
  </p:normalViewPr>
  <p:slideViewPr>
    <p:cSldViewPr snapToGrid="0" snapToObjects="1">
      <p:cViewPr varScale="1">
        <p:scale>
          <a:sx n="142" d="100"/>
          <a:sy n="142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0219C-9294-C749-806F-5DECF7884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87718E-263B-B14E-B954-C810E79FC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9F289-D4C1-0240-BCBE-BFACEB3E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5D51-C2AF-B740-A946-0D2A4A6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8F48A6-0862-F14F-9E8F-8FCD927C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F8E3A-8238-0841-A8AB-EC2EB747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F27F6B-92D0-924B-8844-5401CC2AA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65B238-E142-5E48-B208-B96492A2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CB6F7-6515-7745-B036-EA24C0F5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8CB49-1488-1941-8B9F-D3D2F2E2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24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508055-398B-B64A-A49C-4FECE169B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5A28D7-9530-BD42-85FA-8C57836FC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95831-CEB3-554E-94FD-ECBF0126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A318A-394D-684F-8E23-8546512B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87939-B1A9-1641-A061-E356FD1A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0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4E6-2B4B-814C-9F47-658BFAFD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8E033-4D96-DE4A-8038-4995AE03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848F2-3808-F147-8603-D98D6634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7E532B-1638-9240-9738-3C0A3830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B0A80C-FD20-E44D-95F7-035DAF89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7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86A6A-4E75-8E4C-8B2C-9AB2CD50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79D708-2209-F142-B5E5-A111026AA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4E5F3-6532-0F4E-A078-293ACA79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CA4DA6-6C8B-B54C-811E-3F69C12F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956D1-C4A0-9548-B5C7-CC350AD0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0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861-4F05-F544-9CC8-3EBE08A3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A1E1C0-C569-AF46-B660-6C6A0FB08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F94A6-0AB9-2849-BA12-729D3DAC5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897F36-3313-5D42-9E39-154A411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93C409-3B2C-134B-AF78-A1E3EB3BF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083FF-1B88-F84E-AF7A-5056BB52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6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89908-EFEF-F54C-9A22-A8F1F18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3B166-CAFC-A54D-9BC2-85B3B249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4B3A56-2160-FA4E-AACA-412EF14CF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30EC67-0C9B-8744-848D-4D3372092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CCA60-7431-EF48-B6EC-17C06E813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9B226F2-0808-6941-99DA-B820904B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B619E7-AC2D-1C48-A0F6-327F92B5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41C1B3-1B2D-D644-9D02-2E9B770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5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75160-E200-9640-97B8-EC9DAD6B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5ECC5D-4A76-9A4A-AE6A-94122BC0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ED6285-514C-7142-9608-27B77E50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470556-82B7-F845-8DEF-62E384EB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6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C68464-C5D2-B644-BB2A-15881C0C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005F74-1C8F-3844-8270-1C72BEB4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E6D3B-8D39-ED4F-85F7-7597DCB6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0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747D67-4C96-A246-98AF-A9D29EBF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54ECFA-5D16-C443-BF56-DF51D14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EE1E80-63C6-0649-AB05-86AD5A36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A8DB03-A6E1-324A-8077-6C08B1C0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67AD0E-D455-E843-AF73-22167A77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CFC65-1300-A34A-9555-B9EBAB93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58DA4-7807-BC46-9ED8-0D03270E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B651F-222F-934A-81E0-A4554975C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4DDAA4-E5DB-D346-A69E-5C35E91E5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1A02F-0524-7749-A733-064FC686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A942A-8366-9E4C-8E28-4970EEDD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070BDB-A114-5745-936C-D5C9C0A5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52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C0EA00-47C8-0547-9995-C9733F7B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FEA2B9-3854-4945-8442-8253B707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9C3F9-4F5C-E541-BE83-A02660B77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79D8F-A051-724A-9CBB-E508B6A15458}" type="datetimeFigureOut">
              <a:rPr kumimoji="1" lang="ja-JP" altLang="en-US" smtClean="0"/>
              <a:t>2020/7/7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4EC9-A7BA-9542-9C79-0A2766C99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8259-2249-3443-90B2-DCCC5B360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5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>
            <a:extLst>
              <a:ext uri="{FF2B5EF4-FFF2-40B4-BE49-F238E27FC236}">
                <a16:creationId xmlns:a16="http://schemas.microsoft.com/office/drawing/2014/main" id="{3497C0D5-D54F-FA46-A199-144611740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5365" y="1393863"/>
            <a:ext cx="3372754" cy="614271"/>
          </a:xfrm>
        </p:spPr>
        <p:txBody>
          <a:bodyPr wrap="square" lIns="0" tIns="0" rIns="0" bIns="0" anchor="t" anchorCtr="0">
            <a:spAutoFit/>
          </a:bodyPr>
          <a:lstStyle/>
          <a:p>
            <a:pPr algn="l"/>
            <a:r>
              <a:rPr kumimoji="1" lang="ja-JP" altLang="en-US" sz="4400" b="1">
                <a:solidFill>
                  <a:srgbClr val="8DC21F"/>
                </a:solidFill>
                <a:latin typeface="+mn-ea"/>
                <a:ea typeface="+mn-ea"/>
              </a:rPr>
              <a:t>アズワン太郎</a:t>
            </a: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87504EC-54F4-2A49-AA2F-1B129566B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5365" y="670105"/>
            <a:ext cx="3372754" cy="615553"/>
          </a:xfrm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 b="1"/>
              <a:t>株式会社アズワン</a:t>
            </a:r>
            <a:endParaRPr lang="en-US" altLang="ja-JP" sz="2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 b="1"/>
              <a:t>代表取締役社長 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DC3F8CBE-F2E0-6546-8C44-576313AF627F}"/>
              </a:ext>
            </a:extLst>
          </p:cNvPr>
          <p:cNvCxnSpPr>
            <a:cxnSpLocks/>
          </p:cNvCxnSpPr>
          <p:nvPr/>
        </p:nvCxnSpPr>
        <p:spPr>
          <a:xfrm>
            <a:off x="9448412" y="2227043"/>
            <a:ext cx="19997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字幕 2">
            <a:extLst>
              <a:ext uri="{FF2B5EF4-FFF2-40B4-BE49-F238E27FC236}">
                <a16:creationId xmlns:a16="http://schemas.microsoft.com/office/drawing/2014/main" id="{45414167-4F58-0B44-8E59-452F6ADEA5ED}"/>
              </a:ext>
            </a:extLst>
          </p:cNvPr>
          <p:cNvSpPr txBox="1">
            <a:spLocks/>
          </p:cNvSpPr>
          <p:nvPr/>
        </p:nvSpPr>
        <p:spPr>
          <a:xfrm>
            <a:off x="8075364" y="2081104"/>
            <a:ext cx="292670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2000" b="1" i="1" dirty="0">
                <a:cs typeface="Aharoni" panose="02010803020104030203" pitchFamily="2" charset="-79"/>
              </a:rPr>
              <a:t>AZ1 TARO</a:t>
            </a:r>
            <a:endParaRPr lang="ja-JP" altLang="en-US" sz="2000" b="1" i="1">
              <a:cs typeface="Aharoni" panose="02010803020104030203" pitchFamily="2" charset="-79"/>
            </a:endParaRPr>
          </a:p>
        </p:txBody>
      </p:sp>
      <p:sp>
        <p:nvSpPr>
          <p:cNvPr id="15" name="字幕 2">
            <a:extLst>
              <a:ext uri="{FF2B5EF4-FFF2-40B4-BE49-F238E27FC236}">
                <a16:creationId xmlns:a16="http://schemas.microsoft.com/office/drawing/2014/main" id="{BA14E818-8392-1144-826A-6FC9A70D05CC}"/>
              </a:ext>
            </a:extLst>
          </p:cNvPr>
          <p:cNvSpPr txBox="1">
            <a:spLocks/>
          </p:cNvSpPr>
          <p:nvPr/>
        </p:nvSpPr>
        <p:spPr>
          <a:xfrm>
            <a:off x="8075364" y="2471407"/>
            <a:ext cx="3417318" cy="24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altLang="ja-JP" sz="1600" b="1" i="1" dirty="0">
                <a:solidFill>
                  <a:schemeClr val="tx1">
                    <a:lumMod val="50000"/>
                    <a:lumOff val="50000"/>
                  </a:schemeClr>
                </a:solidFill>
                <a:cs typeface="Aharoni" panose="02010803020104030203" pitchFamily="2" charset="-79"/>
              </a:rPr>
              <a:t>http://www.az1.co.jp</a:t>
            </a:r>
            <a:endParaRPr lang="ja-JP" altLang="en-US" sz="1600" b="1" i="1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6" name="字幕 2">
            <a:extLst>
              <a:ext uri="{FF2B5EF4-FFF2-40B4-BE49-F238E27FC236}">
                <a16:creationId xmlns:a16="http://schemas.microsoft.com/office/drawing/2014/main" id="{75869C3D-BB88-F14F-BA9B-BAE511276174}"/>
              </a:ext>
            </a:extLst>
          </p:cNvPr>
          <p:cNvSpPr txBox="1">
            <a:spLocks/>
          </p:cNvSpPr>
          <p:nvPr/>
        </p:nvSpPr>
        <p:spPr>
          <a:xfrm>
            <a:off x="7477383" y="3621854"/>
            <a:ext cx="4088541" cy="183402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キャッチ入ります●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</a:t>
            </a:r>
            <a:endParaRPr lang="en-US" altLang="ja-JP" sz="1800" b="1" dirty="0"/>
          </a:p>
          <a:p>
            <a:pPr lvl="1" algn="r">
              <a:lnSpc>
                <a:spcPts val="2400"/>
              </a:lnSpc>
              <a:spcBef>
                <a:spcPts val="0"/>
              </a:spcBef>
            </a:pPr>
            <a:r>
              <a:rPr lang="ja-JP" altLang="en-US" sz="1800" b="1"/>
              <a:t>● ● ● ● ● ● ● ●</a:t>
            </a:r>
          </a:p>
        </p:txBody>
      </p:sp>
      <p:grpSp>
        <p:nvGrpSpPr>
          <p:cNvPr id="17" name="グラフィックス 6">
            <a:extLst>
              <a:ext uri="{FF2B5EF4-FFF2-40B4-BE49-F238E27FC236}">
                <a16:creationId xmlns:a16="http://schemas.microsoft.com/office/drawing/2014/main" id="{9509504A-8CC9-2342-9AB3-ECDFFBD348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8" name="フリーフォーム 17">
              <a:extLst>
                <a:ext uri="{FF2B5EF4-FFF2-40B4-BE49-F238E27FC236}">
                  <a16:creationId xmlns:a16="http://schemas.microsoft.com/office/drawing/2014/main" id="{E205AF88-A32F-3145-B905-EDC8DEAAED90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0 w 12192000"/>
                <a:gd name="connsiteY0" fmla="*/ 0 h 6858000"/>
                <a:gd name="connsiteX1" fmla="*/ 0 w 12192000"/>
                <a:gd name="connsiteY1" fmla="*/ 6858000 h 6858000"/>
                <a:gd name="connsiteX2" fmla="*/ 12192000 w 12192000"/>
                <a:gd name="connsiteY2" fmla="*/ 6858000 h 6858000"/>
                <a:gd name="connsiteX3" fmla="*/ 12192000 w 12192000"/>
                <a:gd name="connsiteY3" fmla="*/ 0 h 6858000"/>
                <a:gd name="connsiteX4" fmla="*/ 11967019 w 12192000"/>
                <a:gd name="connsiteY4" fmla="*/ 6315520 h 6858000"/>
                <a:gd name="connsiteX5" fmla="*/ 11649519 w 12192000"/>
                <a:gd name="connsiteY5" fmla="*/ 6633019 h 6858000"/>
                <a:gd name="connsiteX6" fmla="*/ 542481 w 12192000"/>
                <a:gd name="connsiteY6" fmla="*/ 6633019 h 6858000"/>
                <a:gd name="connsiteX7" fmla="*/ 224981 w 12192000"/>
                <a:gd name="connsiteY7" fmla="*/ 6315520 h 6858000"/>
                <a:gd name="connsiteX8" fmla="*/ 224981 w 12192000"/>
                <a:gd name="connsiteY8" fmla="*/ 542481 h 6858000"/>
                <a:gd name="connsiteX9" fmla="*/ 542481 w 12192000"/>
                <a:gd name="connsiteY9" fmla="*/ 224981 h 6858000"/>
                <a:gd name="connsiteX10" fmla="*/ 11649519 w 12192000"/>
                <a:gd name="connsiteY10" fmla="*/ 224981 h 6858000"/>
                <a:gd name="connsiteX11" fmla="*/ 11967019 w 12192000"/>
                <a:gd name="connsiteY11" fmla="*/ 54248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6858000">
                  <a:moveTo>
                    <a:pt x="0" y="0"/>
                  </a:moveTo>
                  <a:lnTo>
                    <a:pt x="0" y="6858000"/>
                  </a:lnTo>
                  <a:lnTo>
                    <a:pt x="12192000" y="6858000"/>
                  </a:lnTo>
                  <a:lnTo>
                    <a:pt x="12192000" y="0"/>
                  </a:lnTo>
                  <a:close/>
                  <a:moveTo>
                    <a:pt x="11967019" y="6315520"/>
                  </a:moveTo>
                  <a:cubicBezTo>
                    <a:pt x="11966511" y="6490653"/>
                    <a:pt x="11824653" y="6632512"/>
                    <a:pt x="11649519" y="6633019"/>
                  </a:cubicBezTo>
                  <a:lnTo>
                    <a:pt x="542481" y="6633019"/>
                  </a:lnTo>
                  <a:cubicBezTo>
                    <a:pt x="367348" y="6632512"/>
                    <a:pt x="225504" y="6490653"/>
                    <a:pt x="224981" y="6315520"/>
                  </a:cubicBezTo>
                  <a:lnTo>
                    <a:pt x="224981" y="542481"/>
                  </a:lnTo>
                  <a:cubicBezTo>
                    <a:pt x="225504" y="367348"/>
                    <a:pt x="367348" y="225504"/>
                    <a:pt x="542481" y="224981"/>
                  </a:cubicBezTo>
                  <a:lnTo>
                    <a:pt x="11649519" y="224981"/>
                  </a:lnTo>
                  <a:cubicBezTo>
                    <a:pt x="11824653" y="225504"/>
                    <a:pt x="11966511" y="367348"/>
                    <a:pt x="11967019" y="542481"/>
                  </a:cubicBezTo>
                  <a:close/>
                </a:path>
              </a:pathLst>
            </a:custGeom>
            <a:solidFill>
              <a:srgbClr val="89B92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9" name="フリーフォーム 18">
              <a:extLst>
                <a:ext uri="{FF2B5EF4-FFF2-40B4-BE49-F238E27FC236}">
                  <a16:creationId xmlns:a16="http://schemas.microsoft.com/office/drawing/2014/main" id="{0F767A20-FCAF-C247-A94D-EF8046416BE1}"/>
                </a:ext>
              </a:extLst>
            </p:cNvPr>
            <p:cNvSpPr/>
            <p:nvPr/>
          </p:nvSpPr>
          <p:spPr>
            <a:xfrm>
              <a:off x="2375217" y="5039233"/>
              <a:ext cx="1839341" cy="1817179"/>
            </a:xfrm>
            <a:custGeom>
              <a:avLst/>
              <a:gdLst>
                <a:gd name="connsiteX0" fmla="*/ 0 w 1839341"/>
                <a:gd name="connsiteY0" fmla="*/ 204660 h 1817179"/>
                <a:gd name="connsiteX1" fmla="*/ 1017079 w 1839341"/>
                <a:gd name="connsiteY1" fmla="*/ 1817179 h 1817179"/>
                <a:gd name="connsiteX2" fmla="*/ 1839341 w 1839341"/>
                <a:gd name="connsiteY2" fmla="*/ 1817179 h 1817179"/>
                <a:gd name="connsiteX3" fmla="*/ 524066 w 1839341"/>
                <a:gd name="connsiteY3" fmla="*/ 0 h 181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341" h="1817179">
                  <a:moveTo>
                    <a:pt x="0" y="204660"/>
                  </a:moveTo>
                  <a:cubicBezTo>
                    <a:pt x="232201" y="802557"/>
                    <a:pt x="577533" y="1350073"/>
                    <a:pt x="1017079" y="1817179"/>
                  </a:cubicBezTo>
                  <a:lnTo>
                    <a:pt x="1839341" y="1817179"/>
                  </a:lnTo>
                  <a:cubicBezTo>
                    <a:pt x="1251916" y="1334643"/>
                    <a:pt x="798894" y="708774"/>
                    <a:pt x="524066" y="0"/>
                  </a:cubicBezTo>
                  <a:close/>
                </a:path>
              </a:pathLst>
            </a:custGeom>
            <a:solidFill>
              <a:srgbClr val="04000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" name="フリーフォーム 19">
              <a:extLst>
                <a:ext uri="{FF2B5EF4-FFF2-40B4-BE49-F238E27FC236}">
                  <a16:creationId xmlns:a16="http://schemas.microsoft.com/office/drawing/2014/main" id="{8B016AEC-F003-0440-879E-E4218981C228}"/>
                </a:ext>
              </a:extLst>
            </p:cNvPr>
            <p:cNvSpPr/>
            <p:nvPr/>
          </p:nvSpPr>
          <p:spPr>
            <a:xfrm>
              <a:off x="2033077" y="0"/>
              <a:ext cx="2180782" cy="5243321"/>
            </a:xfrm>
            <a:custGeom>
              <a:avLst/>
              <a:gdLst>
                <a:gd name="connsiteX0" fmla="*/ 2180783 w 2180782"/>
                <a:gd name="connsiteY0" fmla="*/ 0 h 5243321"/>
                <a:gd name="connsiteX1" fmla="*/ 1359411 w 2180782"/>
                <a:gd name="connsiteY1" fmla="*/ 0 h 5243321"/>
                <a:gd name="connsiteX2" fmla="*/ 342140 w 2180782"/>
                <a:gd name="connsiteY2" fmla="*/ 5243322 h 5243321"/>
                <a:gd name="connsiteX3" fmla="*/ 866206 w 2180782"/>
                <a:gd name="connsiteY3" fmla="*/ 5039233 h 5243321"/>
                <a:gd name="connsiteX4" fmla="*/ 2180783 w 2180782"/>
                <a:gd name="connsiteY4" fmla="*/ 0 h 5243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0782" h="5243321">
                  <a:moveTo>
                    <a:pt x="2180783" y="0"/>
                  </a:moveTo>
                  <a:lnTo>
                    <a:pt x="1359411" y="0"/>
                  </a:lnTo>
                  <a:cubicBezTo>
                    <a:pt x="80330" y="1361758"/>
                    <a:pt x="-380490" y="3386836"/>
                    <a:pt x="342140" y="5243322"/>
                  </a:cubicBezTo>
                  <a:lnTo>
                    <a:pt x="866206" y="5039233"/>
                  </a:lnTo>
                  <a:cubicBezTo>
                    <a:pt x="152021" y="3205544"/>
                    <a:pt x="739650" y="1186371"/>
                    <a:pt x="2180783" y="0"/>
                  </a:cubicBezTo>
                  <a:close/>
                </a:path>
              </a:pathLst>
            </a:custGeom>
            <a:solidFill>
              <a:srgbClr val="89B92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" name="フリーフォーム 20">
              <a:extLst>
                <a:ext uri="{FF2B5EF4-FFF2-40B4-BE49-F238E27FC236}">
                  <a16:creationId xmlns:a16="http://schemas.microsoft.com/office/drawing/2014/main" id="{3FBB4EB3-A94C-F24E-B9A5-3B448DB8ADA2}"/>
                </a:ext>
              </a:extLst>
            </p:cNvPr>
            <p:cNvSpPr/>
            <p:nvPr/>
          </p:nvSpPr>
          <p:spPr>
            <a:xfrm>
              <a:off x="0" y="0"/>
              <a:ext cx="3392487" cy="6168580"/>
            </a:xfrm>
            <a:custGeom>
              <a:avLst/>
              <a:gdLst>
                <a:gd name="connsiteX0" fmla="*/ 0 w 3392487"/>
                <a:gd name="connsiteY0" fmla="*/ 6168581 h 6168580"/>
                <a:gd name="connsiteX1" fmla="*/ 2375218 w 3392487"/>
                <a:gd name="connsiteY1" fmla="*/ 5243322 h 6168580"/>
                <a:gd name="connsiteX2" fmla="*/ 3392488 w 3392487"/>
                <a:gd name="connsiteY2" fmla="*/ 0 h 6168580"/>
                <a:gd name="connsiteX3" fmla="*/ 0 w 3392487"/>
                <a:gd name="connsiteY3" fmla="*/ 0 h 61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2487" h="6168580">
                  <a:moveTo>
                    <a:pt x="0" y="6168581"/>
                  </a:moveTo>
                  <a:lnTo>
                    <a:pt x="2375218" y="5243322"/>
                  </a:lnTo>
                  <a:cubicBezTo>
                    <a:pt x="1652270" y="3386836"/>
                    <a:pt x="2113979" y="1361186"/>
                    <a:pt x="339248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" name="フリーフォーム 21">
              <a:extLst>
                <a:ext uri="{FF2B5EF4-FFF2-40B4-BE49-F238E27FC236}">
                  <a16:creationId xmlns:a16="http://schemas.microsoft.com/office/drawing/2014/main" id="{90202934-2675-BF4E-91BB-0ECD27039236}"/>
                </a:ext>
              </a:extLst>
            </p:cNvPr>
            <p:cNvSpPr/>
            <p:nvPr/>
          </p:nvSpPr>
          <p:spPr>
            <a:xfrm>
              <a:off x="0" y="5243321"/>
              <a:ext cx="3392296" cy="1612519"/>
            </a:xfrm>
            <a:custGeom>
              <a:avLst/>
              <a:gdLst>
                <a:gd name="connsiteX0" fmla="*/ 0 w 3392296"/>
                <a:gd name="connsiteY0" fmla="*/ 925259 h 1612519"/>
                <a:gd name="connsiteX1" fmla="*/ 0 w 3392296"/>
                <a:gd name="connsiteY1" fmla="*/ 1612519 h 1612519"/>
                <a:gd name="connsiteX2" fmla="*/ 3392297 w 3392296"/>
                <a:gd name="connsiteY2" fmla="*/ 1612519 h 1612519"/>
                <a:gd name="connsiteX3" fmla="*/ 2375218 w 3392296"/>
                <a:gd name="connsiteY3" fmla="*/ 0 h 1612519"/>
                <a:gd name="connsiteX4" fmla="*/ 2375218 w 3392296"/>
                <a:gd name="connsiteY4" fmla="*/ 0 h 1612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2296" h="1612519">
                  <a:moveTo>
                    <a:pt x="0" y="925259"/>
                  </a:moveTo>
                  <a:lnTo>
                    <a:pt x="0" y="1612519"/>
                  </a:lnTo>
                  <a:lnTo>
                    <a:pt x="3392297" y="1612519"/>
                  </a:lnTo>
                  <a:cubicBezTo>
                    <a:pt x="2952750" y="1145413"/>
                    <a:pt x="2607418" y="597897"/>
                    <a:pt x="2375218" y="0"/>
                  </a:cubicBezTo>
                  <a:lnTo>
                    <a:pt x="2375218" y="0"/>
                  </a:lnTo>
                  <a:close/>
                </a:path>
              </a:pathLst>
            </a:custGeom>
            <a:solidFill>
              <a:srgbClr val="89B92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13" name="グラフィックス 10">
            <a:extLst>
              <a:ext uri="{FF2B5EF4-FFF2-40B4-BE49-F238E27FC236}">
                <a16:creationId xmlns:a16="http://schemas.microsoft.com/office/drawing/2014/main" id="{EDB0B228-A5DE-B249-AE3F-E93D1ECDD08F}"/>
              </a:ext>
            </a:extLst>
          </p:cNvPr>
          <p:cNvSpPr/>
          <p:nvPr/>
        </p:nvSpPr>
        <p:spPr>
          <a:xfrm>
            <a:off x="497876" y="460356"/>
            <a:ext cx="1788124" cy="958975"/>
          </a:xfrm>
          <a:custGeom>
            <a:avLst/>
            <a:gdLst>
              <a:gd name="connsiteX0" fmla="*/ 472544 w 686739"/>
              <a:gd name="connsiteY0" fmla="*/ 368300 h 368300"/>
              <a:gd name="connsiteX1" fmla="*/ 558034 w 686739"/>
              <a:gd name="connsiteY1" fmla="*/ 368300 h 368300"/>
              <a:gd name="connsiteX2" fmla="*/ 558034 w 686739"/>
              <a:gd name="connsiteY2" fmla="*/ 323915 h 368300"/>
              <a:gd name="connsiteX3" fmla="*/ 472544 w 686739"/>
              <a:gd name="connsiteY3" fmla="*/ 349413 h 368300"/>
              <a:gd name="connsiteX4" fmla="*/ 686740 w 686739"/>
              <a:gd name="connsiteY4" fmla="*/ 185094 h 368300"/>
              <a:gd name="connsiteX5" fmla="*/ 558034 w 686739"/>
              <a:gd name="connsiteY5" fmla="*/ 46274 h 368300"/>
              <a:gd name="connsiteX6" fmla="*/ 558034 w 686739"/>
              <a:gd name="connsiteY6" fmla="*/ 324859 h 368300"/>
              <a:gd name="connsiteX7" fmla="*/ 686740 w 686739"/>
              <a:gd name="connsiteY7" fmla="*/ 185094 h 368300"/>
              <a:gd name="connsiteX8" fmla="*/ 558034 w 686739"/>
              <a:gd name="connsiteY8" fmla="*/ 0 h 368300"/>
              <a:gd name="connsiteX9" fmla="*/ 500728 w 686739"/>
              <a:gd name="connsiteY9" fmla="*/ 0 h 368300"/>
              <a:gd name="connsiteX10" fmla="*/ 488515 w 686739"/>
              <a:gd name="connsiteY10" fmla="*/ 24553 h 368300"/>
              <a:gd name="connsiteX11" fmla="*/ 558034 w 686739"/>
              <a:gd name="connsiteY11" fmla="*/ 46274 h 368300"/>
              <a:gd name="connsiteX12" fmla="*/ 400207 w 686739"/>
              <a:gd name="connsiteY12" fmla="*/ 91603 h 368300"/>
              <a:gd name="connsiteX13" fmla="*/ 248015 w 686739"/>
              <a:gd name="connsiteY13" fmla="*/ 91603 h 368300"/>
              <a:gd name="connsiteX14" fmla="*/ 248015 w 686739"/>
              <a:gd name="connsiteY14" fmla="*/ 123711 h 368300"/>
              <a:gd name="connsiteX15" fmla="*/ 345718 w 686739"/>
              <a:gd name="connsiteY15" fmla="*/ 123711 h 368300"/>
              <a:gd name="connsiteX16" fmla="*/ 241439 w 686739"/>
              <a:gd name="connsiteY16" fmla="*/ 302195 h 368300"/>
              <a:gd name="connsiteX17" fmla="*/ 399267 w 686739"/>
              <a:gd name="connsiteY17" fmla="*/ 302195 h 368300"/>
              <a:gd name="connsiteX18" fmla="*/ 400207 w 686739"/>
              <a:gd name="connsiteY18" fmla="*/ 267254 h 368300"/>
              <a:gd name="connsiteX19" fmla="*/ 302503 w 686739"/>
              <a:gd name="connsiteY19" fmla="*/ 267254 h 368300"/>
              <a:gd name="connsiteX20" fmla="*/ 63883 w 686739"/>
              <a:gd name="connsiteY20" fmla="*/ 260643 h 368300"/>
              <a:gd name="connsiteX21" fmla="*/ 165344 w 686739"/>
              <a:gd name="connsiteY21" fmla="*/ 260643 h 368300"/>
              <a:gd name="connsiteX22" fmla="*/ 166283 w 686739"/>
              <a:gd name="connsiteY22" fmla="*/ 233257 h 368300"/>
              <a:gd name="connsiteX23" fmla="*/ 133402 w 686739"/>
              <a:gd name="connsiteY23" fmla="*/ 233257 h 368300"/>
              <a:gd name="connsiteX24" fmla="*/ 205740 w 686739"/>
              <a:gd name="connsiteY24" fmla="*/ 138821 h 368300"/>
              <a:gd name="connsiteX25" fmla="*/ 204800 w 686739"/>
              <a:gd name="connsiteY25" fmla="*/ 260643 h 368300"/>
              <a:gd name="connsiteX26" fmla="*/ 238621 w 686739"/>
              <a:gd name="connsiteY26" fmla="*/ 260643 h 368300"/>
              <a:gd name="connsiteX27" fmla="*/ 238621 w 686739"/>
              <a:gd name="connsiteY27" fmla="*/ 46274 h 368300"/>
              <a:gd name="connsiteX28" fmla="*/ 473484 w 686739"/>
              <a:gd name="connsiteY28" fmla="*/ 111435 h 368300"/>
              <a:gd name="connsiteX29" fmla="*/ 473484 w 686739"/>
              <a:gd name="connsiteY29" fmla="*/ 349413 h 368300"/>
              <a:gd name="connsiteX30" fmla="*/ 341961 w 686739"/>
              <a:gd name="connsiteY30" fmla="*/ 363578 h 368300"/>
              <a:gd name="connsiteX31" fmla="*/ 0 w 686739"/>
              <a:gd name="connsiteY31" fmla="*/ 185094 h 368300"/>
              <a:gd name="connsiteX32" fmla="*/ 341961 w 686739"/>
              <a:gd name="connsiteY32" fmla="*/ 6611 h 368300"/>
              <a:gd name="connsiteX33" fmla="*/ 489455 w 686739"/>
              <a:gd name="connsiteY33" fmla="*/ 23609 h 368300"/>
              <a:gd name="connsiteX34" fmla="*/ 418056 w 686739"/>
              <a:gd name="connsiteY34" fmla="*/ 55717 h 368300"/>
              <a:gd name="connsiteX35" fmla="*/ 407722 w 686739"/>
              <a:gd name="connsiteY35" fmla="*/ 55717 h 368300"/>
              <a:gd name="connsiteX36" fmla="*/ 407722 w 686739"/>
              <a:gd name="connsiteY36" fmla="*/ 110490 h 368300"/>
              <a:gd name="connsiteX37" fmla="*/ 473484 w 686739"/>
              <a:gd name="connsiteY37" fmla="*/ 110490 h 36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86739" h="368300">
                <a:moveTo>
                  <a:pt x="472544" y="368300"/>
                </a:moveTo>
                <a:lnTo>
                  <a:pt x="558034" y="368300"/>
                </a:lnTo>
                <a:lnTo>
                  <a:pt x="558034" y="323915"/>
                </a:lnTo>
                <a:cubicBezTo>
                  <a:pt x="530518" y="335427"/>
                  <a:pt x="501855" y="343973"/>
                  <a:pt x="472544" y="349413"/>
                </a:cubicBezTo>
                <a:close/>
                <a:moveTo>
                  <a:pt x="686740" y="185094"/>
                </a:moveTo>
                <a:cubicBezTo>
                  <a:pt x="686740" y="128433"/>
                  <a:pt x="636948" y="78382"/>
                  <a:pt x="558034" y="46274"/>
                </a:cubicBezTo>
                <a:lnTo>
                  <a:pt x="558034" y="324859"/>
                </a:lnTo>
                <a:cubicBezTo>
                  <a:pt x="636009" y="291807"/>
                  <a:pt x="686740" y="241756"/>
                  <a:pt x="686740" y="185094"/>
                </a:cubicBezTo>
                <a:moveTo>
                  <a:pt x="558034" y="0"/>
                </a:moveTo>
                <a:lnTo>
                  <a:pt x="500728" y="0"/>
                </a:lnTo>
                <a:cubicBezTo>
                  <a:pt x="498003" y="8792"/>
                  <a:pt x="493879" y="17093"/>
                  <a:pt x="488515" y="24553"/>
                </a:cubicBezTo>
                <a:cubicBezTo>
                  <a:pt x="512180" y="30087"/>
                  <a:pt x="535413" y="37350"/>
                  <a:pt x="558034" y="46274"/>
                </a:cubicBezTo>
                <a:close/>
                <a:moveTo>
                  <a:pt x="400207" y="91603"/>
                </a:moveTo>
                <a:lnTo>
                  <a:pt x="248015" y="91603"/>
                </a:lnTo>
                <a:lnTo>
                  <a:pt x="248015" y="123711"/>
                </a:lnTo>
                <a:lnTo>
                  <a:pt x="345718" y="123711"/>
                </a:lnTo>
                <a:lnTo>
                  <a:pt x="241439" y="302195"/>
                </a:lnTo>
                <a:lnTo>
                  <a:pt x="399267" y="302195"/>
                </a:lnTo>
                <a:lnTo>
                  <a:pt x="400207" y="267254"/>
                </a:lnTo>
                <a:lnTo>
                  <a:pt x="302503" y="267254"/>
                </a:lnTo>
                <a:close/>
                <a:moveTo>
                  <a:pt x="63883" y="260643"/>
                </a:moveTo>
                <a:lnTo>
                  <a:pt x="165344" y="260643"/>
                </a:lnTo>
                <a:lnTo>
                  <a:pt x="166283" y="233257"/>
                </a:lnTo>
                <a:lnTo>
                  <a:pt x="133402" y="233257"/>
                </a:lnTo>
                <a:lnTo>
                  <a:pt x="205740" y="138821"/>
                </a:lnTo>
                <a:lnTo>
                  <a:pt x="204800" y="260643"/>
                </a:lnTo>
                <a:lnTo>
                  <a:pt x="238621" y="260643"/>
                </a:lnTo>
                <a:lnTo>
                  <a:pt x="238621" y="46274"/>
                </a:lnTo>
                <a:close/>
                <a:moveTo>
                  <a:pt x="473484" y="111435"/>
                </a:moveTo>
                <a:lnTo>
                  <a:pt x="473484" y="349413"/>
                </a:lnTo>
                <a:cubicBezTo>
                  <a:pt x="430241" y="358630"/>
                  <a:pt x="386171" y="363370"/>
                  <a:pt x="341961" y="363578"/>
                </a:cubicBezTo>
                <a:cubicBezTo>
                  <a:pt x="153131" y="363578"/>
                  <a:pt x="0" y="284252"/>
                  <a:pt x="0" y="185094"/>
                </a:cubicBezTo>
                <a:cubicBezTo>
                  <a:pt x="0" y="85937"/>
                  <a:pt x="153131" y="6611"/>
                  <a:pt x="341961" y="6611"/>
                </a:cubicBezTo>
                <a:cubicBezTo>
                  <a:pt x="391611" y="6639"/>
                  <a:pt x="441092" y="12343"/>
                  <a:pt x="489455" y="23609"/>
                </a:cubicBezTo>
                <a:cubicBezTo>
                  <a:pt x="479121" y="40608"/>
                  <a:pt x="459392" y="55717"/>
                  <a:pt x="418056" y="55717"/>
                </a:cubicBezTo>
                <a:lnTo>
                  <a:pt x="407722" y="55717"/>
                </a:lnTo>
                <a:lnTo>
                  <a:pt x="407722" y="110490"/>
                </a:lnTo>
                <a:lnTo>
                  <a:pt x="473484" y="110490"/>
                </a:lnTo>
                <a:close/>
              </a:path>
            </a:pathLst>
          </a:custGeom>
          <a:solidFill>
            <a:srgbClr val="009A5A"/>
          </a:solidFill>
          <a:ln w="9395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67</Words>
  <Application>Microsoft Macintosh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アズワン太郎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アズワン太郎</dc:title>
  <dc:creator>アズワン 大地</dc:creator>
  <cp:lastModifiedBy>アズワン 大地</cp:lastModifiedBy>
  <cp:revision>9</cp:revision>
  <dcterms:created xsi:type="dcterms:W3CDTF">2020-07-07T02:35:17Z</dcterms:created>
  <dcterms:modified xsi:type="dcterms:W3CDTF">2020-07-07T03:17:53Z</dcterms:modified>
</cp:coreProperties>
</file>