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4"/>
    <p:restoredTop sz="96327"/>
  </p:normalViewPr>
  <p:slideViewPr>
    <p:cSldViewPr snapToGrid="0" snapToObjects="1">
      <p:cViewPr varScale="1">
        <p:scale>
          <a:sx n="116" d="100"/>
          <a:sy n="116" d="100"/>
        </p:scale>
        <p:origin x="19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0219C-9294-C749-806F-5DECF7884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87718E-263B-B14E-B954-C810E79FC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9F289-D4C1-0240-BCBE-BFACEB3E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5D51-C2AF-B740-A946-0D2A4A6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8F48A6-0862-F14F-9E8F-8FCD927C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F8E3A-8238-0841-A8AB-EC2EB747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F27F6B-92D0-924B-8844-5401CC2AA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65B238-E142-5E48-B208-B96492A2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CB6F7-6515-7745-B036-EA24C0F5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8CB49-1488-1941-8B9F-D3D2F2E2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24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508055-398B-B64A-A49C-4FECE169B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5A28D7-9530-BD42-85FA-8C57836FC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95831-CEB3-554E-94FD-ECBF0126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A318A-394D-684F-8E23-8546512B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87939-B1A9-1641-A061-E356FD1A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0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4E6-2B4B-814C-9F47-658BFAFD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8E033-4D96-DE4A-8038-4995AE03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848F2-3808-F147-8603-D98D6634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7E532B-1638-9240-9738-3C0A3830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B0A80C-FD20-E44D-95F7-035DAF89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7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86A6A-4E75-8E4C-8B2C-9AB2CD50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79D708-2209-F142-B5E5-A111026AA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4E5F3-6532-0F4E-A078-293ACA79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CA4DA6-6C8B-B54C-811E-3F69C12F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956D1-C4A0-9548-B5C7-CC350AD0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0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861-4F05-F544-9CC8-3EBE08A3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A1E1C0-C569-AF46-B660-6C6A0FB08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F94A6-0AB9-2849-BA12-729D3DAC5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897F36-3313-5D42-9E39-154A411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93C409-3B2C-134B-AF78-A1E3EB3BF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083FF-1B88-F84E-AF7A-5056BB52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6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89908-EFEF-F54C-9A22-A8F1F18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3B166-CAFC-A54D-9BC2-85B3B249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4B3A56-2160-FA4E-AACA-412EF14CF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30EC67-0C9B-8744-848D-4D3372092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CCA60-7431-EF48-B6EC-17C06E813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9B226F2-0808-6941-99DA-B820904B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B619E7-AC2D-1C48-A0F6-327F92B5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41C1B3-1B2D-D644-9D02-2E9B770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5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75160-E200-9640-97B8-EC9DAD6B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5ECC5D-4A76-9A4A-AE6A-94122BC0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ED6285-514C-7142-9608-27B77E50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470556-82B7-F845-8DEF-62E384EB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6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C68464-C5D2-B644-BB2A-15881C0C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005F74-1C8F-3844-8270-1C72BEB4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E6D3B-8D39-ED4F-85F7-7597DCB6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0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747D67-4C96-A246-98AF-A9D29EBF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54ECFA-5D16-C443-BF56-DF51D14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EE1E80-63C6-0649-AB05-86AD5A36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A8DB03-A6E1-324A-8077-6C08B1C0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67AD0E-D455-E843-AF73-22167A77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CFC65-1300-A34A-9555-B9EBAB93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58DA4-7807-BC46-9ED8-0D03270E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B651F-222F-934A-81E0-A4554975C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4DDAA4-E5DB-D346-A69E-5C35E91E5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1A02F-0524-7749-A733-064FC686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A942A-8366-9E4C-8E28-4970EEDD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070BDB-A114-5745-936C-D5C9C0A5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52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C0EA00-47C8-0547-9995-C9733F7B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FEA2B9-3854-4945-8442-8253B707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9C3F9-4F5C-E541-BE83-A02660B77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79D8F-A051-724A-9CBB-E508B6A15458}" type="datetimeFigureOut">
              <a:rPr kumimoji="1" lang="ja-JP" altLang="en-US" smtClean="0"/>
              <a:t>2020/7/8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4EC9-A7BA-9542-9C79-0A2766C99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8259-2249-3443-90B2-DCCC5B360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5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ラフィックス 26">
            <a:extLst>
              <a:ext uri="{FF2B5EF4-FFF2-40B4-BE49-F238E27FC236}">
                <a16:creationId xmlns:a16="http://schemas.microsoft.com/office/drawing/2014/main" id="{D34ECE29-FC40-E54D-9A63-B0DE9CEB230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D74CE857-890A-8445-B3E4-A0366BE30F4E}"/>
                </a:ext>
              </a:extLst>
            </p:cNvPr>
            <p:cNvSpPr/>
            <p:nvPr/>
          </p:nvSpPr>
          <p:spPr>
            <a:xfrm>
              <a:off x="0" y="4528820"/>
              <a:ext cx="1851660" cy="2329179"/>
            </a:xfrm>
            <a:custGeom>
              <a:avLst/>
              <a:gdLst>
                <a:gd name="connsiteX0" fmla="*/ 224790 w 1851660"/>
                <a:gd name="connsiteY0" fmla="*/ 0 h 2329179"/>
                <a:gd name="connsiteX1" fmla="*/ 0 w 1851660"/>
                <a:gd name="connsiteY1" fmla="*/ 15240 h 2329179"/>
                <a:gd name="connsiteX2" fmla="*/ 0 w 1851660"/>
                <a:gd name="connsiteY2" fmla="*/ 2329180 h 2329179"/>
                <a:gd name="connsiteX3" fmla="*/ 1692910 w 1851660"/>
                <a:gd name="connsiteY3" fmla="*/ 2329180 h 2329179"/>
                <a:gd name="connsiteX4" fmla="*/ 1851660 w 1851660"/>
                <a:gd name="connsiteY4" fmla="*/ 1627505 h 2329179"/>
                <a:gd name="connsiteX5" fmla="*/ 224790 w 1851660"/>
                <a:gd name="connsiteY5" fmla="*/ 0 h 232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51660" h="2329179">
                  <a:moveTo>
                    <a:pt x="224790" y="0"/>
                  </a:moveTo>
                  <a:cubicBezTo>
                    <a:pt x="148590" y="0"/>
                    <a:pt x="73660" y="5080"/>
                    <a:pt x="0" y="15240"/>
                  </a:cubicBezTo>
                  <a:lnTo>
                    <a:pt x="0" y="2329180"/>
                  </a:lnTo>
                  <a:lnTo>
                    <a:pt x="1692910" y="2329180"/>
                  </a:lnTo>
                  <a:cubicBezTo>
                    <a:pt x="1794510" y="2116455"/>
                    <a:pt x="1851660" y="1878965"/>
                    <a:pt x="1851660" y="1627505"/>
                  </a:cubicBezTo>
                  <a:cubicBezTo>
                    <a:pt x="1851660" y="728980"/>
                    <a:pt x="1123315" y="0"/>
                    <a:pt x="224790" y="0"/>
                  </a:cubicBezTo>
                  <a:close/>
                </a:path>
              </a:pathLst>
            </a:custGeom>
            <a:solidFill>
              <a:srgbClr val="2096D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B61AD776-4F86-C642-BFAC-B0ED45234F1F}"/>
                </a:ext>
              </a:extLst>
            </p:cNvPr>
            <p:cNvSpPr/>
            <p:nvPr/>
          </p:nvSpPr>
          <p:spPr>
            <a:xfrm>
              <a:off x="635" y="2143760"/>
              <a:ext cx="12191364" cy="1149985"/>
            </a:xfrm>
            <a:custGeom>
              <a:avLst/>
              <a:gdLst>
                <a:gd name="connsiteX0" fmla="*/ 0 w 12191364"/>
                <a:gd name="connsiteY0" fmla="*/ 1149985 h 1149985"/>
                <a:gd name="connsiteX1" fmla="*/ 6094730 w 12191364"/>
                <a:gd name="connsiteY1" fmla="*/ 1149985 h 1149985"/>
                <a:gd name="connsiteX2" fmla="*/ 12191365 w 12191364"/>
                <a:gd name="connsiteY2" fmla="*/ 1149985 h 1149985"/>
                <a:gd name="connsiteX3" fmla="*/ 12191365 w 12191364"/>
                <a:gd name="connsiteY3" fmla="*/ 575945 h 1149985"/>
                <a:gd name="connsiteX4" fmla="*/ 12191365 w 12191364"/>
                <a:gd name="connsiteY4" fmla="*/ 0 h 1149985"/>
                <a:gd name="connsiteX5" fmla="*/ 6094730 w 12191364"/>
                <a:gd name="connsiteY5" fmla="*/ 0 h 1149985"/>
                <a:gd name="connsiteX6" fmla="*/ 0 w 12191364"/>
                <a:gd name="connsiteY6" fmla="*/ 0 h 1149985"/>
                <a:gd name="connsiteX7" fmla="*/ 0 w 12191364"/>
                <a:gd name="connsiteY7" fmla="*/ 575945 h 114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1364" h="1149985">
                  <a:moveTo>
                    <a:pt x="0" y="1149985"/>
                  </a:moveTo>
                  <a:lnTo>
                    <a:pt x="6094730" y="1149985"/>
                  </a:lnTo>
                  <a:lnTo>
                    <a:pt x="12191365" y="1149985"/>
                  </a:lnTo>
                  <a:lnTo>
                    <a:pt x="12191365" y="575945"/>
                  </a:lnTo>
                  <a:lnTo>
                    <a:pt x="12191365" y="0"/>
                  </a:lnTo>
                  <a:lnTo>
                    <a:pt x="6094730" y="0"/>
                  </a:lnTo>
                  <a:lnTo>
                    <a:pt x="0" y="0"/>
                  </a:lnTo>
                  <a:lnTo>
                    <a:pt x="0" y="575945"/>
                  </a:lnTo>
                  <a:close/>
                </a:path>
              </a:pathLst>
            </a:custGeom>
            <a:solidFill>
              <a:srgbClr val="DCDD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254F5945-F94C-5E4F-B1E5-F7D29C34E611}"/>
                </a:ext>
              </a:extLst>
            </p:cNvPr>
            <p:cNvSpPr/>
            <p:nvPr/>
          </p:nvSpPr>
          <p:spPr>
            <a:xfrm>
              <a:off x="635" y="6067425"/>
              <a:ext cx="12191364" cy="790575"/>
            </a:xfrm>
            <a:custGeom>
              <a:avLst/>
              <a:gdLst>
                <a:gd name="connsiteX0" fmla="*/ 0 w 12191364"/>
                <a:gd name="connsiteY0" fmla="*/ 790575 h 790575"/>
                <a:gd name="connsiteX1" fmla="*/ 6094730 w 12191364"/>
                <a:gd name="connsiteY1" fmla="*/ 790575 h 790575"/>
                <a:gd name="connsiteX2" fmla="*/ 12191365 w 12191364"/>
                <a:gd name="connsiteY2" fmla="*/ 790575 h 790575"/>
                <a:gd name="connsiteX3" fmla="*/ 12191365 w 12191364"/>
                <a:gd name="connsiteY3" fmla="*/ 395605 h 790575"/>
                <a:gd name="connsiteX4" fmla="*/ 12191365 w 12191364"/>
                <a:gd name="connsiteY4" fmla="*/ 0 h 790575"/>
                <a:gd name="connsiteX5" fmla="*/ 6094730 w 12191364"/>
                <a:gd name="connsiteY5" fmla="*/ 0 h 790575"/>
                <a:gd name="connsiteX6" fmla="*/ 0 w 12191364"/>
                <a:gd name="connsiteY6" fmla="*/ 0 h 790575"/>
                <a:gd name="connsiteX7" fmla="*/ 0 w 12191364"/>
                <a:gd name="connsiteY7" fmla="*/ 395605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1364" h="790575">
                  <a:moveTo>
                    <a:pt x="0" y="790575"/>
                  </a:moveTo>
                  <a:lnTo>
                    <a:pt x="6094730" y="790575"/>
                  </a:lnTo>
                  <a:lnTo>
                    <a:pt x="12191365" y="790575"/>
                  </a:lnTo>
                  <a:lnTo>
                    <a:pt x="12191365" y="395605"/>
                  </a:lnTo>
                  <a:lnTo>
                    <a:pt x="12191365" y="0"/>
                  </a:lnTo>
                  <a:lnTo>
                    <a:pt x="6094730" y="0"/>
                  </a:lnTo>
                  <a:lnTo>
                    <a:pt x="0" y="0"/>
                  </a:lnTo>
                  <a:lnTo>
                    <a:pt x="0" y="395605"/>
                  </a:lnTo>
                  <a:close/>
                </a:path>
              </a:pathLst>
            </a:custGeom>
            <a:solidFill>
              <a:srgbClr val="DCDD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75341ABE-5958-0741-925A-56494EF6BEC0}"/>
                </a:ext>
              </a:extLst>
            </p:cNvPr>
            <p:cNvSpPr/>
            <p:nvPr/>
          </p:nvSpPr>
          <p:spPr>
            <a:xfrm>
              <a:off x="4121784" y="948690"/>
              <a:ext cx="3947160" cy="3948429"/>
            </a:xfrm>
            <a:custGeom>
              <a:avLst/>
              <a:gdLst>
                <a:gd name="connsiteX0" fmla="*/ 3947160 w 3947160"/>
                <a:gd name="connsiteY0" fmla="*/ 1974215 h 3948429"/>
                <a:gd name="connsiteX1" fmla="*/ 1973580 w 3947160"/>
                <a:gd name="connsiteY1" fmla="*/ 3948430 h 3948429"/>
                <a:gd name="connsiteX2" fmla="*/ 0 w 3947160"/>
                <a:gd name="connsiteY2" fmla="*/ 1974215 h 3948429"/>
                <a:gd name="connsiteX3" fmla="*/ 1973580 w 3947160"/>
                <a:gd name="connsiteY3" fmla="*/ 0 h 3948429"/>
                <a:gd name="connsiteX4" fmla="*/ 3947160 w 3947160"/>
                <a:gd name="connsiteY4" fmla="*/ 1974215 h 394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7160" h="3948429">
                  <a:moveTo>
                    <a:pt x="3947160" y="1974215"/>
                  </a:moveTo>
                  <a:cubicBezTo>
                    <a:pt x="3947160" y="3064544"/>
                    <a:pt x="3063558" y="3948430"/>
                    <a:pt x="1973580" y="3948430"/>
                  </a:cubicBezTo>
                  <a:cubicBezTo>
                    <a:pt x="883602" y="3948430"/>
                    <a:pt x="0" y="3064544"/>
                    <a:pt x="0" y="1974215"/>
                  </a:cubicBezTo>
                  <a:cubicBezTo>
                    <a:pt x="0" y="883886"/>
                    <a:pt x="883602" y="0"/>
                    <a:pt x="1973580" y="0"/>
                  </a:cubicBezTo>
                  <a:cubicBezTo>
                    <a:pt x="3063558" y="0"/>
                    <a:pt x="3947160" y="883886"/>
                    <a:pt x="3947160" y="1974215"/>
                  </a:cubicBezTo>
                  <a:close/>
                </a:path>
              </a:pathLst>
            </a:custGeom>
            <a:solidFill>
              <a:srgbClr val="DCDD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93346BC8-CFEA-7F4D-A1F1-3E1BF5F6E6F9}"/>
                </a:ext>
              </a:extLst>
            </p:cNvPr>
            <p:cNvSpPr/>
            <p:nvPr/>
          </p:nvSpPr>
          <p:spPr>
            <a:xfrm>
              <a:off x="0" y="0"/>
              <a:ext cx="12191365" cy="3007360"/>
            </a:xfrm>
            <a:custGeom>
              <a:avLst/>
              <a:gdLst>
                <a:gd name="connsiteX0" fmla="*/ 0 w 12191365"/>
                <a:gd name="connsiteY0" fmla="*/ 3007360 h 3007360"/>
                <a:gd name="connsiteX1" fmla="*/ 6094730 w 12191365"/>
                <a:gd name="connsiteY1" fmla="*/ 3007360 h 3007360"/>
                <a:gd name="connsiteX2" fmla="*/ 12191365 w 12191365"/>
                <a:gd name="connsiteY2" fmla="*/ 3007360 h 3007360"/>
                <a:gd name="connsiteX3" fmla="*/ 12191365 w 12191365"/>
                <a:gd name="connsiteY3" fmla="*/ 2392680 h 3007360"/>
                <a:gd name="connsiteX4" fmla="*/ 12191365 w 12191365"/>
                <a:gd name="connsiteY4" fmla="*/ 0 h 3007360"/>
                <a:gd name="connsiteX5" fmla="*/ 6094730 w 12191365"/>
                <a:gd name="connsiteY5" fmla="*/ 0 h 3007360"/>
                <a:gd name="connsiteX6" fmla="*/ 0 w 12191365"/>
                <a:gd name="connsiteY6" fmla="*/ 0 h 3007360"/>
                <a:gd name="connsiteX7" fmla="*/ 0 w 12191365"/>
                <a:gd name="connsiteY7" fmla="*/ 2392680 h 300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1365" h="3007360">
                  <a:moveTo>
                    <a:pt x="0" y="3007360"/>
                  </a:moveTo>
                  <a:lnTo>
                    <a:pt x="6094730" y="3007360"/>
                  </a:lnTo>
                  <a:lnTo>
                    <a:pt x="12191365" y="3007360"/>
                  </a:lnTo>
                  <a:lnTo>
                    <a:pt x="12191365" y="2392680"/>
                  </a:lnTo>
                  <a:lnTo>
                    <a:pt x="12191365" y="0"/>
                  </a:lnTo>
                  <a:lnTo>
                    <a:pt x="6094730" y="0"/>
                  </a:lnTo>
                  <a:lnTo>
                    <a:pt x="0" y="0"/>
                  </a:lnTo>
                  <a:lnTo>
                    <a:pt x="0" y="2392680"/>
                  </a:lnTo>
                  <a:close/>
                </a:path>
              </a:pathLst>
            </a:custGeom>
            <a:solidFill>
              <a:srgbClr val="2096D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" name="フリーフォーム 33">
              <a:extLst>
                <a:ext uri="{FF2B5EF4-FFF2-40B4-BE49-F238E27FC236}">
                  <a16:creationId xmlns:a16="http://schemas.microsoft.com/office/drawing/2014/main" id="{A11261A2-1E66-9646-AFBB-01E21F297842}"/>
                </a:ext>
              </a:extLst>
            </p:cNvPr>
            <p:cNvSpPr/>
            <p:nvPr/>
          </p:nvSpPr>
          <p:spPr>
            <a:xfrm>
              <a:off x="0" y="6067425"/>
              <a:ext cx="12191365" cy="180340"/>
            </a:xfrm>
            <a:custGeom>
              <a:avLst/>
              <a:gdLst>
                <a:gd name="connsiteX0" fmla="*/ 0 w 12191365"/>
                <a:gd name="connsiteY0" fmla="*/ 180340 h 180340"/>
                <a:gd name="connsiteX1" fmla="*/ 6094730 w 12191365"/>
                <a:gd name="connsiteY1" fmla="*/ 180340 h 180340"/>
                <a:gd name="connsiteX2" fmla="*/ 12191365 w 12191365"/>
                <a:gd name="connsiteY2" fmla="*/ 180340 h 180340"/>
                <a:gd name="connsiteX3" fmla="*/ 12191365 w 12191365"/>
                <a:gd name="connsiteY3" fmla="*/ 145415 h 180340"/>
                <a:gd name="connsiteX4" fmla="*/ 12191365 w 12191365"/>
                <a:gd name="connsiteY4" fmla="*/ 0 h 180340"/>
                <a:gd name="connsiteX5" fmla="*/ 6094730 w 12191365"/>
                <a:gd name="connsiteY5" fmla="*/ 0 h 180340"/>
                <a:gd name="connsiteX6" fmla="*/ 0 w 12191365"/>
                <a:gd name="connsiteY6" fmla="*/ 0 h 180340"/>
                <a:gd name="connsiteX7" fmla="*/ 0 w 12191365"/>
                <a:gd name="connsiteY7" fmla="*/ 145415 h 18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1365" h="180340">
                  <a:moveTo>
                    <a:pt x="0" y="180340"/>
                  </a:moveTo>
                  <a:lnTo>
                    <a:pt x="6094730" y="180340"/>
                  </a:lnTo>
                  <a:lnTo>
                    <a:pt x="12191365" y="180340"/>
                  </a:lnTo>
                  <a:lnTo>
                    <a:pt x="12191365" y="145415"/>
                  </a:lnTo>
                  <a:lnTo>
                    <a:pt x="12191365" y="0"/>
                  </a:lnTo>
                  <a:lnTo>
                    <a:pt x="6094730" y="0"/>
                  </a:lnTo>
                  <a:lnTo>
                    <a:pt x="0" y="0"/>
                  </a:lnTo>
                  <a:lnTo>
                    <a:pt x="0" y="145415"/>
                  </a:lnTo>
                  <a:close/>
                </a:path>
              </a:pathLst>
            </a:custGeom>
            <a:solidFill>
              <a:srgbClr val="2096D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DCB96AEA-B451-1848-AF63-69DF4024EC18}"/>
                </a:ext>
              </a:extLst>
            </p:cNvPr>
            <p:cNvSpPr/>
            <p:nvPr/>
          </p:nvSpPr>
          <p:spPr>
            <a:xfrm>
              <a:off x="4468495" y="1358264"/>
              <a:ext cx="3253739" cy="3255010"/>
            </a:xfrm>
            <a:custGeom>
              <a:avLst/>
              <a:gdLst>
                <a:gd name="connsiteX0" fmla="*/ 3253740 w 3253739"/>
                <a:gd name="connsiteY0" fmla="*/ 1627505 h 3255010"/>
                <a:gd name="connsiteX1" fmla="*/ 1626870 w 3253739"/>
                <a:gd name="connsiteY1" fmla="*/ 3255010 h 3255010"/>
                <a:gd name="connsiteX2" fmla="*/ 0 w 3253739"/>
                <a:gd name="connsiteY2" fmla="*/ 1627505 h 3255010"/>
                <a:gd name="connsiteX3" fmla="*/ 1626870 w 3253739"/>
                <a:gd name="connsiteY3" fmla="*/ 0 h 3255010"/>
                <a:gd name="connsiteX4" fmla="*/ 3253740 w 3253739"/>
                <a:gd name="connsiteY4" fmla="*/ 1627505 h 3255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3739" h="3255010">
                  <a:moveTo>
                    <a:pt x="3253740" y="1627505"/>
                  </a:moveTo>
                  <a:cubicBezTo>
                    <a:pt x="3253740" y="2526352"/>
                    <a:pt x="2525366" y="3255010"/>
                    <a:pt x="1626870" y="3255010"/>
                  </a:cubicBezTo>
                  <a:cubicBezTo>
                    <a:pt x="728374" y="3255010"/>
                    <a:pt x="0" y="2526352"/>
                    <a:pt x="0" y="1627505"/>
                  </a:cubicBezTo>
                  <a:cubicBezTo>
                    <a:pt x="0" y="728659"/>
                    <a:pt x="728374" y="0"/>
                    <a:pt x="1626870" y="0"/>
                  </a:cubicBezTo>
                  <a:cubicBezTo>
                    <a:pt x="2525365" y="0"/>
                    <a:pt x="3253740" y="728659"/>
                    <a:pt x="3253740" y="1627505"/>
                  </a:cubicBezTo>
                  <a:close/>
                </a:path>
              </a:pathLst>
            </a:custGeom>
            <a:solidFill>
              <a:srgbClr val="2096D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47234E1C-9722-554B-9CBE-9860D0A7043E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0 w 12192000"/>
                <a:gd name="connsiteY0" fmla="*/ 0 h 6858000"/>
                <a:gd name="connsiteX1" fmla="*/ 0 w 12192000"/>
                <a:gd name="connsiteY1" fmla="*/ 6858000 h 6858000"/>
                <a:gd name="connsiteX2" fmla="*/ 12192000 w 12192000"/>
                <a:gd name="connsiteY2" fmla="*/ 6858000 h 6858000"/>
                <a:gd name="connsiteX3" fmla="*/ 12192000 w 12192000"/>
                <a:gd name="connsiteY3" fmla="*/ 0 h 6858000"/>
                <a:gd name="connsiteX4" fmla="*/ 0 w 12192000"/>
                <a:gd name="connsiteY4" fmla="*/ 0 h 6858000"/>
                <a:gd name="connsiteX5" fmla="*/ 11967210 w 12192000"/>
                <a:gd name="connsiteY5" fmla="*/ 6315710 h 6858000"/>
                <a:gd name="connsiteX6" fmla="*/ 11649710 w 12192000"/>
                <a:gd name="connsiteY6" fmla="*/ 6633210 h 6858000"/>
                <a:gd name="connsiteX7" fmla="*/ 542290 w 12192000"/>
                <a:gd name="connsiteY7" fmla="*/ 6633210 h 6858000"/>
                <a:gd name="connsiteX8" fmla="*/ 224790 w 12192000"/>
                <a:gd name="connsiteY8" fmla="*/ 6315710 h 6858000"/>
                <a:gd name="connsiteX9" fmla="*/ 224790 w 12192000"/>
                <a:gd name="connsiteY9" fmla="*/ 542290 h 6858000"/>
                <a:gd name="connsiteX10" fmla="*/ 542290 w 12192000"/>
                <a:gd name="connsiteY10" fmla="*/ 224790 h 6858000"/>
                <a:gd name="connsiteX11" fmla="*/ 11649075 w 12192000"/>
                <a:gd name="connsiteY11" fmla="*/ 224790 h 6858000"/>
                <a:gd name="connsiteX12" fmla="*/ 11966575 w 12192000"/>
                <a:gd name="connsiteY12" fmla="*/ 542290 h 6858000"/>
                <a:gd name="connsiteX13" fmla="*/ 11967210 w 12192000"/>
                <a:gd name="connsiteY13" fmla="*/ 6315710 h 6858000"/>
                <a:gd name="connsiteX14" fmla="*/ 11967210 w 12192000"/>
                <a:gd name="connsiteY14" fmla="*/ 631571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92000" h="6858000">
                  <a:moveTo>
                    <a:pt x="0" y="0"/>
                  </a:moveTo>
                  <a:lnTo>
                    <a:pt x="0" y="6858000"/>
                  </a:lnTo>
                  <a:lnTo>
                    <a:pt x="12192000" y="6858000"/>
                  </a:lnTo>
                  <a:lnTo>
                    <a:pt x="12192000" y="0"/>
                  </a:lnTo>
                  <a:lnTo>
                    <a:pt x="0" y="0"/>
                  </a:lnTo>
                  <a:close/>
                  <a:moveTo>
                    <a:pt x="11967210" y="6315710"/>
                  </a:moveTo>
                  <a:cubicBezTo>
                    <a:pt x="11967210" y="6490335"/>
                    <a:pt x="11824335" y="6633210"/>
                    <a:pt x="11649710" y="6633210"/>
                  </a:cubicBezTo>
                  <a:lnTo>
                    <a:pt x="542290" y="6633210"/>
                  </a:lnTo>
                  <a:cubicBezTo>
                    <a:pt x="367665" y="6633210"/>
                    <a:pt x="224790" y="6490335"/>
                    <a:pt x="224790" y="6315710"/>
                  </a:cubicBezTo>
                  <a:lnTo>
                    <a:pt x="224790" y="542290"/>
                  </a:lnTo>
                  <a:cubicBezTo>
                    <a:pt x="224790" y="367665"/>
                    <a:pt x="367665" y="224790"/>
                    <a:pt x="542290" y="224790"/>
                  </a:cubicBezTo>
                  <a:lnTo>
                    <a:pt x="11649075" y="224790"/>
                  </a:lnTo>
                  <a:cubicBezTo>
                    <a:pt x="11823700" y="224790"/>
                    <a:pt x="11966575" y="367665"/>
                    <a:pt x="11966575" y="542290"/>
                  </a:cubicBezTo>
                  <a:lnTo>
                    <a:pt x="11967210" y="6315710"/>
                  </a:lnTo>
                  <a:lnTo>
                    <a:pt x="11967210" y="6315710"/>
                  </a:lnTo>
                  <a:close/>
                </a:path>
              </a:pathLst>
            </a:custGeom>
            <a:solidFill>
              <a:srgbClr val="DCDD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8" name="タイトル 1">
            <a:extLst>
              <a:ext uri="{FF2B5EF4-FFF2-40B4-BE49-F238E27FC236}">
                <a16:creationId xmlns:a16="http://schemas.microsoft.com/office/drawing/2014/main" id="{3497C0D5-D54F-FA46-A199-144611740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8607" y="1293460"/>
            <a:ext cx="3372754" cy="614271"/>
          </a:xfrm>
        </p:spPr>
        <p:txBody>
          <a:bodyPr wrap="square" lIns="0" tIns="0" rIns="0" bIns="0" anchor="t" anchorCtr="0">
            <a:spAutoFit/>
          </a:bodyPr>
          <a:lstStyle/>
          <a:p>
            <a:pPr algn="l"/>
            <a:r>
              <a:rPr kumimoji="1" lang="ja-JP" altLang="en-US" sz="4400" b="1">
                <a:solidFill>
                  <a:schemeClr val="bg1"/>
                </a:solidFill>
                <a:latin typeface="+mn-ea"/>
                <a:ea typeface="+mn-ea"/>
              </a:rPr>
              <a:t>アズワン太郎</a:t>
            </a: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87504EC-54F4-2A49-AA2F-1B129566B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48607" y="569702"/>
            <a:ext cx="3372754" cy="615553"/>
          </a:xfrm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 b="1">
                <a:solidFill>
                  <a:schemeClr val="bg1"/>
                </a:solidFill>
              </a:rPr>
              <a:t>株式会社アズワン</a:t>
            </a:r>
            <a:endParaRPr lang="en-US" altLang="ja-JP" sz="2000" b="1" dirty="0">
              <a:solidFill>
                <a:schemeClr val="bg1"/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 b="1">
                <a:solidFill>
                  <a:schemeClr val="bg1"/>
                </a:solidFill>
              </a:rPr>
              <a:t>代表取締役社長 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45414167-4F58-0B44-8E59-452F6ADEA5ED}"/>
              </a:ext>
            </a:extLst>
          </p:cNvPr>
          <p:cNvSpPr txBox="1">
            <a:spLocks/>
          </p:cNvSpPr>
          <p:nvPr/>
        </p:nvSpPr>
        <p:spPr>
          <a:xfrm>
            <a:off x="8148606" y="1903367"/>
            <a:ext cx="292670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2000" b="1" dirty="0">
                <a:solidFill>
                  <a:schemeClr val="bg1"/>
                </a:solidFill>
                <a:cs typeface="Aharoni" panose="02010803020104030203" pitchFamily="2" charset="-79"/>
              </a:rPr>
              <a:t>AZ1 TARO</a:t>
            </a:r>
            <a:endParaRPr lang="ja-JP" altLang="en-US" sz="2000" b="1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5" name="字幕 2">
            <a:extLst>
              <a:ext uri="{FF2B5EF4-FFF2-40B4-BE49-F238E27FC236}">
                <a16:creationId xmlns:a16="http://schemas.microsoft.com/office/drawing/2014/main" id="{BA14E818-8392-1144-826A-6FC9A70D05CC}"/>
              </a:ext>
            </a:extLst>
          </p:cNvPr>
          <p:cNvSpPr txBox="1">
            <a:spLocks/>
          </p:cNvSpPr>
          <p:nvPr/>
        </p:nvSpPr>
        <p:spPr>
          <a:xfrm>
            <a:off x="8148606" y="2362342"/>
            <a:ext cx="3417318" cy="24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600" b="1" dirty="0">
                <a:solidFill>
                  <a:schemeClr val="bg1"/>
                </a:solidFill>
                <a:cs typeface="Aharoni" panose="02010803020104030203" pitchFamily="2" charset="-79"/>
              </a:rPr>
              <a:t>http://www.az1.co.jp</a:t>
            </a:r>
            <a:endParaRPr lang="ja-JP" altLang="en-US" sz="1600" b="1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sp>
        <p:nvSpPr>
          <p:cNvPr id="16" name="字幕 2">
            <a:extLst>
              <a:ext uri="{FF2B5EF4-FFF2-40B4-BE49-F238E27FC236}">
                <a16:creationId xmlns:a16="http://schemas.microsoft.com/office/drawing/2014/main" id="{75869C3D-BB88-F14F-BA9B-BAE511276174}"/>
              </a:ext>
            </a:extLst>
          </p:cNvPr>
          <p:cNvSpPr txBox="1">
            <a:spLocks/>
          </p:cNvSpPr>
          <p:nvPr/>
        </p:nvSpPr>
        <p:spPr>
          <a:xfrm>
            <a:off x="7477383" y="3778786"/>
            <a:ext cx="4088541" cy="183402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キャッチ入ります●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</a:t>
            </a:r>
          </a:p>
        </p:txBody>
      </p:sp>
      <p:sp>
        <p:nvSpPr>
          <p:cNvPr id="13" name="グラフィックス 10">
            <a:extLst>
              <a:ext uri="{FF2B5EF4-FFF2-40B4-BE49-F238E27FC236}">
                <a16:creationId xmlns:a16="http://schemas.microsoft.com/office/drawing/2014/main" id="{EDB0B228-A5DE-B249-AE3F-E93D1ECDD08F}"/>
              </a:ext>
            </a:extLst>
          </p:cNvPr>
          <p:cNvSpPr/>
          <p:nvPr/>
        </p:nvSpPr>
        <p:spPr>
          <a:xfrm>
            <a:off x="624804" y="672841"/>
            <a:ext cx="2144285" cy="1149985"/>
          </a:xfrm>
          <a:custGeom>
            <a:avLst/>
            <a:gdLst>
              <a:gd name="connsiteX0" fmla="*/ 472544 w 686739"/>
              <a:gd name="connsiteY0" fmla="*/ 368300 h 368300"/>
              <a:gd name="connsiteX1" fmla="*/ 558034 w 686739"/>
              <a:gd name="connsiteY1" fmla="*/ 368300 h 368300"/>
              <a:gd name="connsiteX2" fmla="*/ 558034 w 686739"/>
              <a:gd name="connsiteY2" fmla="*/ 323915 h 368300"/>
              <a:gd name="connsiteX3" fmla="*/ 472544 w 686739"/>
              <a:gd name="connsiteY3" fmla="*/ 349413 h 368300"/>
              <a:gd name="connsiteX4" fmla="*/ 686740 w 686739"/>
              <a:gd name="connsiteY4" fmla="*/ 185094 h 368300"/>
              <a:gd name="connsiteX5" fmla="*/ 558034 w 686739"/>
              <a:gd name="connsiteY5" fmla="*/ 46274 h 368300"/>
              <a:gd name="connsiteX6" fmla="*/ 558034 w 686739"/>
              <a:gd name="connsiteY6" fmla="*/ 324859 h 368300"/>
              <a:gd name="connsiteX7" fmla="*/ 686740 w 686739"/>
              <a:gd name="connsiteY7" fmla="*/ 185094 h 368300"/>
              <a:gd name="connsiteX8" fmla="*/ 558034 w 686739"/>
              <a:gd name="connsiteY8" fmla="*/ 0 h 368300"/>
              <a:gd name="connsiteX9" fmla="*/ 500728 w 686739"/>
              <a:gd name="connsiteY9" fmla="*/ 0 h 368300"/>
              <a:gd name="connsiteX10" fmla="*/ 488515 w 686739"/>
              <a:gd name="connsiteY10" fmla="*/ 24553 h 368300"/>
              <a:gd name="connsiteX11" fmla="*/ 558034 w 686739"/>
              <a:gd name="connsiteY11" fmla="*/ 46274 h 368300"/>
              <a:gd name="connsiteX12" fmla="*/ 400207 w 686739"/>
              <a:gd name="connsiteY12" fmla="*/ 91603 h 368300"/>
              <a:gd name="connsiteX13" fmla="*/ 248015 w 686739"/>
              <a:gd name="connsiteY13" fmla="*/ 91603 h 368300"/>
              <a:gd name="connsiteX14" fmla="*/ 248015 w 686739"/>
              <a:gd name="connsiteY14" fmla="*/ 123711 h 368300"/>
              <a:gd name="connsiteX15" fmla="*/ 345718 w 686739"/>
              <a:gd name="connsiteY15" fmla="*/ 123711 h 368300"/>
              <a:gd name="connsiteX16" fmla="*/ 241439 w 686739"/>
              <a:gd name="connsiteY16" fmla="*/ 302195 h 368300"/>
              <a:gd name="connsiteX17" fmla="*/ 399267 w 686739"/>
              <a:gd name="connsiteY17" fmla="*/ 302195 h 368300"/>
              <a:gd name="connsiteX18" fmla="*/ 400207 w 686739"/>
              <a:gd name="connsiteY18" fmla="*/ 267254 h 368300"/>
              <a:gd name="connsiteX19" fmla="*/ 302503 w 686739"/>
              <a:gd name="connsiteY19" fmla="*/ 267254 h 368300"/>
              <a:gd name="connsiteX20" fmla="*/ 63883 w 686739"/>
              <a:gd name="connsiteY20" fmla="*/ 260643 h 368300"/>
              <a:gd name="connsiteX21" fmla="*/ 165344 w 686739"/>
              <a:gd name="connsiteY21" fmla="*/ 260643 h 368300"/>
              <a:gd name="connsiteX22" fmla="*/ 166283 w 686739"/>
              <a:gd name="connsiteY22" fmla="*/ 233257 h 368300"/>
              <a:gd name="connsiteX23" fmla="*/ 133402 w 686739"/>
              <a:gd name="connsiteY23" fmla="*/ 233257 h 368300"/>
              <a:gd name="connsiteX24" fmla="*/ 205740 w 686739"/>
              <a:gd name="connsiteY24" fmla="*/ 138821 h 368300"/>
              <a:gd name="connsiteX25" fmla="*/ 204800 w 686739"/>
              <a:gd name="connsiteY25" fmla="*/ 260643 h 368300"/>
              <a:gd name="connsiteX26" fmla="*/ 238621 w 686739"/>
              <a:gd name="connsiteY26" fmla="*/ 260643 h 368300"/>
              <a:gd name="connsiteX27" fmla="*/ 238621 w 686739"/>
              <a:gd name="connsiteY27" fmla="*/ 46274 h 368300"/>
              <a:gd name="connsiteX28" fmla="*/ 473484 w 686739"/>
              <a:gd name="connsiteY28" fmla="*/ 111435 h 368300"/>
              <a:gd name="connsiteX29" fmla="*/ 473484 w 686739"/>
              <a:gd name="connsiteY29" fmla="*/ 349413 h 368300"/>
              <a:gd name="connsiteX30" fmla="*/ 341961 w 686739"/>
              <a:gd name="connsiteY30" fmla="*/ 363578 h 368300"/>
              <a:gd name="connsiteX31" fmla="*/ 0 w 686739"/>
              <a:gd name="connsiteY31" fmla="*/ 185094 h 368300"/>
              <a:gd name="connsiteX32" fmla="*/ 341961 w 686739"/>
              <a:gd name="connsiteY32" fmla="*/ 6611 h 368300"/>
              <a:gd name="connsiteX33" fmla="*/ 489455 w 686739"/>
              <a:gd name="connsiteY33" fmla="*/ 23609 h 368300"/>
              <a:gd name="connsiteX34" fmla="*/ 418056 w 686739"/>
              <a:gd name="connsiteY34" fmla="*/ 55717 h 368300"/>
              <a:gd name="connsiteX35" fmla="*/ 407722 w 686739"/>
              <a:gd name="connsiteY35" fmla="*/ 55717 h 368300"/>
              <a:gd name="connsiteX36" fmla="*/ 407722 w 686739"/>
              <a:gd name="connsiteY36" fmla="*/ 110490 h 368300"/>
              <a:gd name="connsiteX37" fmla="*/ 473484 w 686739"/>
              <a:gd name="connsiteY37" fmla="*/ 11049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86739" h="368300">
                <a:moveTo>
                  <a:pt x="472544" y="368300"/>
                </a:moveTo>
                <a:lnTo>
                  <a:pt x="558034" y="368300"/>
                </a:lnTo>
                <a:lnTo>
                  <a:pt x="558034" y="323915"/>
                </a:lnTo>
                <a:cubicBezTo>
                  <a:pt x="530518" y="335427"/>
                  <a:pt x="501855" y="343973"/>
                  <a:pt x="472544" y="349413"/>
                </a:cubicBezTo>
                <a:close/>
                <a:moveTo>
                  <a:pt x="686740" y="185094"/>
                </a:moveTo>
                <a:cubicBezTo>
                  <a:pt x="686740" y="128433"/>
                  <a:pt x="636948" y="78382"/>
                  <a:pt x="558034" y="46274"/>
                </a:cubicBezTo>
                <a:lnTo>
                  <a:pt x="558034" y="324859"/>
                </a:lnTo>
                <a:cubicBezTo>
                  <a:pt x="636009" y="291807"/>
                  <a:pt x="686740" y="241756"/>
                  <a:pt x="686740" y="185094"/>
                </a:cubicBezTo>
                <a:moveTo>
                  <a:pt x="558034" y="0"/>
                </a:moveTo>
                <a:lnTo>
                  <a:pt x="500728" y="0"/>
                </a:lnTo>
                <a:cubicBezTo>
                  <a:pt x="498003" y="8792"/>
                  <a:pt x="493879" y="17093"/>
                  <a:pt x="488515" y="24553"/>
                </a:cubicBezTo>
                <a:cubicBezTo>
                  <a:pt x="512180" y="30087"/>
                  <a:pt x="535413" y="37350"/>
                  <a:pt x="558034" y="46274"/>
                </a:cubicBezTo>
                <a:close/>
                <a:moveTo>
                  <a:pt x="400207" y="91603"/>
                </a:moveTo>
                <a:lnTo>
                  <a:pt x="248015" y="91603"/>
                </a:lnTo>
                <a:lnTo>
                  <a:pt x="248015" y="123711"/>
                </a:lnTo>
                <a:lnTo>
                  <a:pt x="345718" y="123711"/>
                </a:lnTo>
                <a:lnTo>
                  <a:pt x="241439" y="302195"/>
                </a:lnTo>
                <a:lnTo>
                  <a:pt x="399267" y="302195"/>
                </a:lnTo>
                <a:lnTo>
                  <a:pt x="400207" y="267254"/>
                </a:lnTo>
                <a:lnTo>
                  <a:pt x="302503" y="267254"/>
                </a:lnTo>
                <a:close/>
                <a:moveTo>
                  <a:pt x="63883" y="260643"/>
                </a:moveTo>
                <a:lnTo>
                  <a:pt x="165344" y="260643"/>
                </a:lnTo>
                <a:lnTo>
                  <a:pt x="166283" y="233257"/>
                </a:lnTo>
                <a:lnTo>
                  <a:pt x="133402" y="233257"/>
                </a:lnTo>
                <a:lnTo>
                  <a:pt x="205740" y="138821"/>
                </a:lnTo>
                <a:lnTo>
                  <a:pt x="204800" y="260643"/>
                </a:lnTo>
                <a:lnTo>
                  <a:pt x="238621" y="260643"/>
                </a:lnTo>
                <a:lnTo>
                  <a:pt x="238621" y="46274"/>
                </a:lnTo>
                <a:close/>
                <a:moveTo>
                  <a:pt x="473484" y="111435"/>
                </a:moveTo>
                <a:lnTo>
                  <a:pt x="473484" y="349413"/>
                </a:lnTo>
                <a:cubicBezTo>
                  <a:pt x="430241" y="358630"/>
                  <a:pt x="386171" y="363370"/>
                  <a:pt x="341961" y="363578"/>
                </a:cubicBezTo>
                <a:cubicBezTo>
                  <a:pt x="153131" y="363578"/>
                  <a:pt x="0" y="284252"/>
                  <a:pt x="0" y="185094"/>
                </a:cubicBezTo>
                <a:cubicBezTo>
                  <a:pt x="0" y="85937"/>
                  <a:pt x="153131" y="6611"/>
                  <a:pt x="341961" y="6611"/>
                </a:cubicBezTo>
                <a:cubicBezTo>
                  <a:pt x="391611" y="6639"/>
                  <a:pt x="441092" y="12343"/>
                  <a:pt x="489455" y="23609"/>
                </a:cubicBezTo>
                <a:cubicBezTo>
                  <a:pt x="479121" y="40608"/>
                  <a:pt x="459392" y="55717"/>
                  <a:pt x="418056" y="55717"/>
                </a:cubicBezTo>
                <a:lnTo>
                  <a:pt x="407722" y="55717"/>
                </a:lnTo>
                <a:lnTo>
                  <a:pt x="407722" y="110490"/>
                </a:lnTo>
                <a:lnTo>
                  <a:pt x="473484" y="110490"/>
                </a:lnTo>
                <a:close/>
              </a:path>
            </a:pathLst>
          </a:custGeom>
          <a:solidFill>
            <a:schemeClr val="bg1"/>
          </a:solidFill>
          <a:ln w="939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67</Words>
  <Application>Microsoft Macintosh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アズワン太郎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アズワン太郎</dc:title>
  <dc:creator>アズワン 大地</dc:creator>
  <cp:lastModifiedBy>アズワン 大地</cp:lastModifiedBy>
  <cp:revision>10</cp:revision>
  <dcterms:created xsi:type="dcterms:W3CDTF">2020-07-07T02:35:17Z</dcterms:created>
  <dcterms:modified xsi:type="dcterms:W3CDTF">2020-07-08T01:45:12Z</dcterms:modified>
</cp:coreProperties>
</file>