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D0C6"/>
    <a:srgbClr val="90BFDC"/>
    <a:srgbClr val="C3BECE"/>
    <a:srgbClr val="948EB9"/>
    <a:srgbClr val="92D1D5"/>
    <a:srgbClr val="C4D2E2"/>
    <a:srgbClr val="CDE1A7"/>
    <a:srgbClr val="F8CD9A"/>
    <a:srgbClr val="EFA5A4"/>
    <a:srgbClr val="00A0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4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prstClr val="black">
                <a:lumMod val="65000"/>
                <a:lumOff val="35000"/>
              </a:prstClr>
            </a:solidFill>
            <a:ln w="25400" cmpd="sng"/>
          </c:spPr>
          <c:dPt>
            <c:idx val="0"/>
            <c:bubble3D val="0"/>
            <c:spPr>
              <a:solidFill>
                <a:srgbClr val="00A0E9"/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00-E746-BFEE-EDC04DA552BD}"/>
              </c:ext>
            </c:extLst>
          </c:dPt>
          <c:dPt>
            <c:idx val="1"/>
            <c:bubble3D val="0"/>
            <c:spPr>
              <a:solidFill>
                <a:srgbClr val="00A0E9">
                  <a:alpha val="80000"/>
                </a:srgbClr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E00-E746-BFEE-EDC04DA552BD}"/>
              </c:ext>
            </c:extLst>
          </c:dPt>
          <c:dPt>
            <c:idx val="2"/>
            <c:bubble3D val="0"/>
            <c:spPr>
              <a:solidFill>
                <a:srgbClr val="00A0E9">
                  <a:alpha val="60000"/>
                </a:srgbClr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00-E746-BFEE-EDC04DA552BD}"/>
              </c:ext>
            </c:extLst>
          </c:dPt>
          <c:dPt>
            <c:idx val="3"/>
            <c:bubble3D val="0"/>
            <c:spPr>
              <a:solidFill>
                <a:srgbClr val="DCDDDD"/>
              </a:solidFill>
              <a:ln w="254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E00-E746-BFEE-EDC04DA552BD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0-E746-BFEE-EDC04DA55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A0E9"/>
            </a:solidFill>
            <a:ln>
              <a:noFill/>
            </a:ln>
            <a:effectLst>
              <a:outerShdw dist="38100" algn="l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A-964D-9ECC-621BA03345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AACD4"/>
            </a:solidFill>
            <a:ln>
              <a:noFill/>
            </a:ln>
            <a:effectLst>
              <a:outerShdw dist="38100" algn="ctr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A-964D-9ECC-621BA03345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dist="38100" algn="ctr" rotWithShape="0">
                <a:srgbClr val="DCDDDD"/>
              </a:outerShdw>
            </a:effectLst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AA-964D-9ECC-621BA0334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8"/>
        <c:overlap val="-78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FA23F00-949E-044C-B110-D947F90806BE}"/>
              </a:ext>
            </a:extLst>
          </p:cNvPr>
          <p:cNvGrpSpPr/>
          <p:nvPr/>
        </p:nvGrpSpPr>
        <p:grpSpPr>
          <a:xfrm>
            <a:off x="0" y="5878629"/>
            <a:ext cx="9917177" cy="977592"/>
            <a:chOff x="-13530" y="5988667"/>
            <a:chExt cx="9917177" cy="977592"/>
          </a:xfrm>
        </p:grpSpPr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9BDB6457-A701-5944-8EE4-139FF1B7F425}"/>
                </a:ext>
              </a:extLst>
            </p:cNvPr>
            <p:cNvSpPr/>
            <p:nvPr/>
          </p:nvSpPr>
          <p:spPr>
            <a:xfrm>
              <a:off x="-12941" y="6030738"/>
              <a:ext cx="9916588" cy="935521"/>
            </a:xfrm>
            <a:custGeom>
              <a:avLst/>
              <a:gdLst>
                <a:gd name="connsiteX0" fmla="*/ 0 w 9916588"/>
                <a:gd name="connsiteY0" fmla="*/ 935522 h 935521"/>
                <a:gd name="connsiteX1" fmla="*/ 4957706 w 9916588"/>
                <a:gd name="connsiteY1" fmla="*/ 935522 h 935521"/>
                <a:gd name="connsiteX2" fmla="*/ 9916588 w 9916588"/>
                <a:gd name="connsiteY2" fmla="*/ 935522 h 935521"/>
                <a:gd name="connsiteX3" fmla="*/ 9916588 w 9916588"/>
                <a:gd name="connsiteY3" fmla="*/ 468349 h 935521"/>
                <a:gd name="connsiteX4" fmla="*/ 9916588 w 9916588"/>
                <a:gd name="connsiteY4" fmla="*/ 0 h 935521"/>
                <a:gd name="connsiteX5" fmla="*/ 4957706 w 9916588"/>
                <a:gd name="connsiteY5" fmla="*/ 0 h 935521"/>
                <a:gd name="connsiteX6" fmla="*/ 0 w 9916588"/>
                <a:gd name="connsiteY6" fmla="*/ 0 h 935521"/>
                <a:gd name="connsiteX7" fmla="*/ 0 w 9916588"/>
                <a:gd name="connsiteY7" fmla="*/ 468349 h 9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935521">
                  <a:moveTo>
                    <a:pt x="0" y="935522"/>
                  </a:moveTo>
                  <a:lnTo>
                    <a:pt x="4957706" y="935522"/>
                  </a:lnTo>
                  <a:lnTo>
                    <a:pt x="9916588" y="935522"/>
                  </a:lnTo>
                  <a:lnTo>
                    <a:pt x="9916588" y="468349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468349"/>
                  </a:ln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2" name="フリーフォーム 41">
              <a:extLst>
                <a:ext uri="{FF2B5EF4-FFF2-40B4-BE49-F238E27FC236}">
                  <a16:creationId xmlns:a16="http://schemas.microsoft.com/office/drawing/2014/main" id="{E8F89CDB-3E2C-3F4E-BBB3-B67308685F06}"/>
                </a:ext>
              </a:extLst>
            </p:cNvPr>
            <p:cNvSpPr/>
            <p:nvPr/>
          </p:nvSpPr>
          <p:spPr>
            <a:xfrm>
              <a:off x="-13530" y="5988667"/>
              <a:ext cx="9916588" cy="171806"/>
            </a:xfrm>
            <a:custGeom>
              <a:avLst/>
              <a:gdLst>
                <a:gd name="connsiteX0" fmla="*/ 0 w 9916588"/>
                <a:gd name="connsiteY0" fmla="*/ 171806 h 171806"/>
                <a:gd name="connsiteX1" fmla="*/ 4957706 w 9916588"/>
                <a:gd name="connsiteY1" fmla="*/ 171806 h 171806"/>
                <a:gd name="connsiteX2" fmla="*/ 9916588 w 9916588"/>
                <a:gd name="connsiteY2" fmla="*/ 171806 h 171806"/>
                <a:gd name="connsiteX3" fmla="*/ 9916588 w 9916588"/>
                <a:gd name="connsiteY3" fmla="*/ 143565 h 171806"/>
                <a:gd name="connsiteX4" fmla="*/ 9916588 w 9916588"/>
                <a:gd name="connsiteY4" fmla="*/ 0 h 171806"/>
                <a:gd name="connsiteX5" fmla="*/ 4957706 w 9916588"/>
                <a:gd name="connsiteY5" fmla="*/ 0 h 171806"/>
                <a:gd name="connsiteX6" fmla="*/ 0 w 9916588"/>
                <a:gd name="connsiteY6" fmla="*/ 0 h 171806"/>
                <a:gd name="connsiteX7" fmla="*/ 0 w 9916588"/>
                <a:gd name="connsiteY7" fmla="*/ 143565 h 17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171806">
                  <a:moveTo>
                    <a:pt x="0" y="171806"/>
                  </a:moveTo>
                  <a:lnTo>
                    <a:pt x="4957706" y="171806"/>
                  </a:lnTo>
                  <a:lnTo>
                    <a:pt x="9916588" y="171806"/>
                  </a:lnTo>
                  <a:lnTo>
                    <a:pt x="9916588" y="143565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143565"/>
                  </a:ln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AB80B47E-D240-B842-B4E2-66A79CD63F14}"/>
              </a:ext>
            </a:extLst>
          </p:cNvPr>
          <p:cNvGrpSpPr/>
          <p:nvPr/>
        </p:nvGrpSpPr>
        <p:grpSpPr>
          <a:xfrm>
            <a:off x="1" y="1"/>
            <a:ext cx="9916588" cy="4791427"/>
            <a:chOff x="-13530" y="-330768"/>
            <a:chExt cx="9917177" cy="4791712"/>
          </a:xfrm>
        </p:grpSpPr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D6AAC1A8-34D2-9140-A869-84EA7F0D0A93}"/>
                </a:ext>
              </a:extLst>
            </p:cNvPr>
            <p:cNvSpPr/>
            <p:nvPr/>
          </p:nvSpPr>
          <p:spPr>
            <a:xfrm>
              <a:off x="-12941" y="2119198"/>
              <a:ext cx="9916588" cy="935521"/>
            </a:xfrm>
            <a:custGeom>
              <a:avLst/>
              <a:gdLst>
                <a:gd name="connsiteX0" fmla="*/ 0 w 9916588"/>
                <a:gd name="connsiteY0" fmla="*/ 935522 h 935521"/>
                <a:gd name="connsiteX1" fmla="*/ 4957706 w 9916588"/>
                <a:gd name="connsiteY1" fmla="*/ 935522 h 935521"/>
                <a:gd name="connsiteX2" fmla="*/ 9916588 w 9916588"/>
                <a:gd name="connsiteY2" fmla="*/ 935522 h 935521"/>
                <a:gd name="connsiteX3" fmla="*/ 9916588 w 9916588"/>
                <a:gd name="connsiteY3" fmla="*/ 468349 h 935521"/>
                <a:gd name="connsiteX4" fmla="*/ 9916588 w 9916588"/>
                <a:gd name="connsiteY4" fmla="*/ 0 h 935521"/>
                <a:gd name="connsiteX5" fmla="*/ 4957706 w 9916588"/>
                <a:gd name="connsiteY5" fmla="*/ 0 h 935521"/>
                <a:gd name="connsiteX6" fmla="*/ 0 w 9916588"/>
                <a:gd name="connsiteY6" fmla="*/ 0 h 935521"/>
                <a:gd name="connsiteX7" fmla="*/ 0 w 9916588"/>
                <a:gd name="connsiteY7" fmla="*/ 468349 h 9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935521">
                  <a:moveTo>
                    <a:pt x="0" y="935522"/>
                  </a:moveTo>
                  <a:lnTo>
                    <a:pt x="4957706" y="935522"/>
                  </a:lnTo>
                  <a:lnTo>
                    <a:pt x="9916588" y="935522"/>
                  </a:lnTo>
                  <a:lnTo>
                    <a:pt x="9916588" y="468349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468349"/>
                  </a:ln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0088289A-1E9D-5046-B96F-BEDD32F3186E}"/>
                </a:ext>
              </a:extLst>
            </p:cNvPr>
            <p:cNvSpPr/>
            <p:nvPr/>
          </p:nvSpPr>
          <p:spPr>
            <a:xfrm>
              <a:off x="3288274" y="1147196"/>
              <a:ext cx="3312980" cy="3313748"/>
            </a:xfrm>
            <a:custGeom>
              <a:avLst/>
              <a:gdLst>
                <a:gd name="connsiteX0" fmla="*/ 3312980 w 3312980"/>
                <a:gd name="connsiteY0" fmla="*/ 1656874 h 3313748"/>
                <a:gd name="connsiteX1" fmla="*/ 1656490 w 3312980"/>
                <a:gd name="connsiteY1" fmla="*/ 3313748 h 3313748"/>
                <a:gd name="connsiteX2" fmla="*/ 0 w 3312980"/>
                <a:gd name="connsiteY2" fmla="*/ 1656874 h 3313748"/>
                <a:gd name="connsiteX3" fmla="*/ 1656490 w 3312980"/>
                <a:gd name="connsiteY3" fmla="*/ 0 h 3313748"/>
                <a:gd name="connsiteX4" fmla="*/ 3312980 w 3312980"/>
                <a:gd name="connsiteY4" fmla="*/ 1656874 h 3313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2980" h="3313748">
                  <a:moveTo>
                    <a:pt x="3312980" y="1656874"/>
                  </a:moveTo>
                  <a:cubicBezTo>
                    <a:pt x="3312980" y="2571940"/>
                    <a:pt x="2571344" y="3313748"/>
                    <a:pt x="1656490" y="3313748"/>
                  </a:cubicBezTo>
                  <a:cubicBezTo>
                    <a:pt x="741636" y="3313748"/>
                    <a:pt x="0" y="2571940"/>
                    <a:pt x="0" y="1656874"/>
                  </a:cubicBezTo>
                  <a:cubicBezTo>
                    <a:pt x="0" y="741808"/>
                    <a:pt x="741636" y="0"/>
                    <a:pt x="1656490" y="0"/>
                  </a:cubicBezTo>
                  <a:cubicBezTo>
                    <a:pt x="2571344" y="0"/>
                    <a:pt x="3312980" y="741808"/>
                    <a:pt x="3312980" y="1656874"/>
                  </a:cubicBez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0" name="フリーフォーム 39">
              <a:extLst>
                <a:ext uri="{FF2B5EF4-FFF2-40B4-BE49-F238E27FC236}">
                  <a16:creationId xmlns:a16="http://schemas.microsoft.com/office/drawing/2014/main" id="{C2454EA4-7F94-1348-8E06-E78D96E55E7D}"/>
                </a:ext>
              </a:extLst>
            </p:cNvPr>
            <p:cNvSpPr/>
            <p:nvPr/>
          </p:nvSpPr>
          <p:spPr>
            <a:xfrm>
              <a:off x="-13530" y="-330768"/>
              <a:ext cx="9916588" cy="3152490"/>
            </a:xfrm>
            <a:custGeom>
              <a:avLst/>
              <a:gdLst>
                <a:gd name="connsiteX0" fmla="*/ 0 w 9916588"/>
                <a:gd name="connsiteY0" fmla="*/ 2945423 h 2945423"/>
                <a:gd name="connsiteX1" fmla="*/ 4957706 w 9916588"/>
                <a:gd name="connsiteY1" fmla="*/ 2945423 h 2945423"/>
                <a:gd name="connsiteX2" fmla="*/ 9916588 w 9916588"/>
                <a:gd name="connsiteY2" fmla="*/ 2945423 h 2945423"/>
                <a:gd name="connsiteX3" fmla="*/ 9916588 w 9916588"/>
                <a:gd name="connsiteY3" fmla="*/ 2478251 h 2945423"/>
                <a:gd name="connsiteX4" fmla="*/ 9916588 w 9916588"/>
                <a:gd name="connsiteY4" fmla="*/ 0 h 2945423"/>
                <a:gd name="connsiteX5" fmla="*/ 4957706 w 9916588"/>
                <a:gd name="connsiteY5" fmla="*/ 0 h 2945423"/>
                <a:gd name="connsiteX6" fmla="*/ 0 w 9916588"/>
                <a:gd name="connsiteY6" fmla="*/ 0 h 2945423"/>
                <a:gd name="connsiteX7" fmla="*/ 0 w 9916588"/>
                <a:gd name="connsiteY7" fmla="*/ 2478251 h 2945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2945423">
                  <a:moveTo>
                    <a:pt x="0" y="2945423"/>
                  </a:moveTo>
                  <a:lnTo>
                    <a:pt x="4957706" y="2945423"/>
                  </a:lnTo>
                  <a:lnTo>
                    <a:pt x="9916588" y="2945423"/>
                  </a:lnTo>
                  <a:lnTo>
                    <a:pt x="9916588" y="2478251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2478251"/>
                  </a:ln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43" name="フリーフォーム 42">
              <a:extLst>
                <a:ext uri="{FF2B5EF4-FFF2-40B4-BE49-F238E27FC236}">
                  <a16:creationId xmlns:a16="http://schemas.microsoft.com/office/drawing/2014/main" id="{912FE546-88AD-C849-B1E9-22685F564987}"/>
                </a:ext>
              </a:extLst>
            </p:cNvPr>
            <p:cNvSpPr/>
            <p:nvPr/>
          </p:nvSpPr>
          <p:spPr>
            <a:xfrm>
              <a:off x="3621219" y="1480218"/>
              <a:ext cx="2647090" cy="2647703"/>
            </a:xfrm>
            <a:custGeom>
              <a:avLst/>
              <a:gdLst>
                <a:gd name="connsiteX0" fmla="*/ 2647090 w 2647090"/>
                <a:gd name="connsiteY0" fmla="*/ 1323852 h 2647703"/>
                <a:gd name="connsiteX1" fmla="*/ 1323545 w 2647090"/>
                <a:gd name="connsiteY1" fmla="*/ 2647704 h 2647703"/>
                <a:gd name="connsiteX2" fmla="*/ 0 w 2647090"/>
                <a:gd name="connsiteY2" fmla="*/ 1323852 h 2647703"/>
                <a:gd name="connsiteX3" fmla="*/ 1323545 w 2647090"/>
                <a:gd name="connsiteY3" fmla="*/ 0 h 2647703"/>
                <a:gd name="connsiteX4" fmla="*/ 2647090 w 2647090"/>
                <a:gd name="connsiteY4" fmla="*/ 1323852 h 2647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7090" h="2647703">
                  <a:moveTo>
                    <a:pt x="2647090" y="1323852"/>
                  </a:moveTo>
                  <a:cubicBezTo>
                    <a:pt x="2647090" y="2054995"/>
                    <a:pt x="2054519" y="2647704"/>
                    <a:pt x="1323545" y="2647704"/>
                  </a:cubicBezTo>
                  <a:cubicBezTo>
                    <a:pt x="592571" y="2647704"/>
                    <a:pt x="0" y="2054995"/>
                    <a:pt x="0" y="1323852"/>
                  </a:cubicBezTo>
                  <a:cubicBezTo>
                    <a:pt x="0" y="592709"/>
                    <a:pt x="592571" y="0"/>
                    <a:pt x="1323545" y="0"/>
                  </a:cubicBezTo>
                  <a:cubicBezTo>
                    <a:pt x="2054519" y="0"/>
                    <a:pt x="2647090" y="592709"/>
                    <a:pt x="2647090" y="1323852"/>
                  </a:cubicBez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DBAFC3D-9A81-A543-B435-257721B1A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185" y="331502"/>
            <a:ext cx="8440807" cy="1424479"/>
          </a:xfrm>
        </p:spPr>
        <p:txBody>
          <a:bodyPr lIns="0" tIns="0" rIns="0" bIns="0">
            <a:normAutofit/>
          </a:bodyPr>
          <a:lstStyle/>
          <a:p>
            <a:r>
              <a:rPr kumimoji="1" lang="ja-JP" altLang="en-US" sz="3600" b="1">
                <a:solidFill>
                  <a:schemeClr val="bg1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3600" b="1" dirty="0">
                <a:solidFill>
                  <a:schemeClr val="bg1"/>
                </a:solidFill>
                <a:latin typeface="+mn-ea"/>
                <a:ea typeface="+mn-ea"/>
              </a:rPr>
            </a:br>
            <a:r>
              <a:rPr lang="en-US" altLang="ja-JP" sz="3600" b="1" dirty="0">
                <a:solidFill>
                  <a:schemeClr val="bg1"/>
                </a:solidFill>
                <a:latin typeface="+mn-ea"/>
              </a:rPr>
              <a:t>XXXXXXXXXXXXX</a:t>
            </a:r>
            <a:endParaRPr kumimoji="1" lang="ja-JP" altLang="en-US" sz="36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470960-5E65-B042-8E79-C5AC68DD9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185" y="1983963"/>
            <a:ext cx="8440807" cy="871005"/>
          </a:xfr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ja-JP" altLang="en-US" sz="2000">
                <a:solidFill>
                  <a:schemeClr val="bg1"/>
                </a:solidFill>
              </a:rPr>
              <a:t>サブタイトル入ります</a:t>
            </a:r>
            <a:endParaRPr lang="en-US" altLang="ja-JP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2000" dirty="0">
                <a:solidFill>
                  <a:schemeClr val="bg1"/>
                </a:solidFill>
              </a:rPr>
              <a:t>XXXXXXXXXXXXXXXXXXXXXXXXXX</a:t>
            </a:r>
            <a:endParaRPr lang="ja-JP" altLang="en-US" sz="2000">
              <a:solidFill>
                <a:schemeClr val="bg1"/>
              </a:solidFill>
            </a:endParaRPr>
          </a:p>
        </p:txBody>
      </p:sp>
      <p:sp>
        <p:nvSpPr>
          <p:cNvPr id="7" name="字幕 2">
            <a:extLst>
              <a:ext uri="{FF2B5EF4-FFF2-40B4-BE49-F238E27FC236}">
                <a16:creationId xmlns:a16="http://schemas.microsoft.com/office/drawing/2014/main" id="{6FB0CE6A-F817-2C44-94DA-DFBB616AD89C}"/>
              </a:ext>
            </a:extLst>
          </p:cNvPr>
          <p:cNvSpPr txBox="1">
            <a:spLocks/>
          </p:cNvSpPr>
          <p:nvPr/>
        </p:nvSpPr>
        <p:spPr>
          <a:xfrm>
            <a:off x="2497192" y="5139019"/>
            <a:ext cx="4911616" cy="61555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>
                <a:solidFill>
                  <a:schemeClr val="bg1"/>
                </a:solidFill>
              </a:rPr>
              <a:t>株式会社　アズワン</a:t>
            </a:r>
            <a:endParaRPr lang="en-US" altLang="ja-JP" sz="10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>
                <a:solidFill>
                  <a:schemeClr val="bg1"/>
                </a:solidFill>
              </a:rPr>
              <a:t>XXXXXXXXXXXXXXXXXXXXXXXXXXXXXXXXXXXXX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>
                <a:solidFill>
                  <a:schemeClr val="bg1"/>
                </a:solidFill>
              </a:rPr>
              <a:t>XXXXXXXXXXXXXXXXXXXXXXX</a:t>
            </a:r>
            <a:endParaRPr lang="ja-JP" altLang="en-US" sz="100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ja-JP" altLang="en-US" sz="1000">
              <a:solidFill>
                <a:schemeClr val="bg1"/>
              </a:solidFill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27330851-136C-A447-BD4D-87477543DC75}"/>
              </a:ext>
            </a:extLst>
          </p:cNvPr>
          <p:cNvCxnSpPr/>
          <p:nvPr/>
        </p:nvCxnSpPr>
        <p:spPr>
          <a:xfrm>
            <a:off x="738185" y="1810987"/>
            <a:ext cx="84408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C0CBB2A-4EE5-F34F-A5BE-B53926EEE7DF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6B6D9A9-2B71-E34E-AA75-83470CAD6AC2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483F9BD-7670-AD44-9910-D35B2E391163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99DFF86-0039-F240-96DB-9BBBF78E58A6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2C83463-96E0-3942-956A-13253BB3C3BA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E45145F-3536-354E-A48F-6D79413D5E7C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87593C6-E6AD-B341-9C70-2A5B1DE54180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87C10ED-A44D-054B-BD90-5E2CE6EAA459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35488DC-7224-7747-BF10-0E4A9F9EA1A8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D7068FC-069D-7F4A-B564-AA406F810959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A53489A-6AB4-214F-B1F6-EC51E08F7C3A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BA303EF8-1C0F-ED46-9C29-662898589082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フリーフォーム 50">
            <a:extLst>
              <a:ext uri="{FF2B5EF4-FFF2-40B4-BE49-F238E27FC236}">
                <a16:creationId xmlns:a16="http://schemas.microsoft.com/office/drawing/2014/main" id="{0BA88883-3501-B04D-8F6F-360AC076AAF4}"/>
              </a:ext>
            </a:extLst>
          </p:cNvPr>
          <p:cNvSpPr/>
          <p:nvPr/>
        </p:nvSpPr>
        <p:spPr>
          <a:xfrm>
            <a:off x="450572" y="5410281"/>
            <a:ext cx="1344403" cy="1344714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7B0A1C8-056D-7744-BFB2-06B529157715}"/>
              </a:ext>
            </a:extLst>
          </p:cNvPr>
          <p:cNvGrpSpPr/>
          <p:nvPr/>
        </p:nvGrpSpPr>
        <p:grpSpPr>
          <a:xfrm>
            <a:off x="0" y="5886705"/>
            <a:ext cx="9917177" cy="977592"/>
            <a:chOff x="-13530" y="5988667"/>
            <a:chExt cx="9917177" cy="977592"/>
          </a:xfrm>
        </p:grpSpPr>
        <p:sp>
          <p:nvSpPr>
            <p:cNvPr id="17" name="フリーフォーム 16">
              <a:extLst>
                <a:ext uri="{FF2B5EF4-FFF2-40B4-BE49-F238E27FC236}">
                  <a16:creationId xmlns:a16="http://schemas.microsoft.com/office/drawing/2014/main" id="{8F698C7A-7E3C-CF4F-A38E-61EB2BD13362}"/>
                </a:ext>
              </a:extLst>
            </p:cNvPr>
            <p:cNvSpPr/>
            <p:nvPr/>
          </p:nvSpPr>
          <p:spPr>
            <a:xfrm>
              <a:off x="-12941" y="6030738"/>
              <a:ext cx="9916588" cy="935521"/>
            </a:xfrm>
            <a:custGeom>
              <a:avLst/>
              <a:gdLst>
                <a:gd name="connsiteX0" fmla="*/ 0 w 9916588"/>
                <a:gd name="connsiteY0" fmla="*/ 935522 h 935521"/>
                <a:gd name="connsiteX1" fmla="*/ 4957706 w 9916588"/>
                <a:gd name="connsiteY1" fmla="*/ 935522 h 935521"/>
                <a:gd name="connsiteX2" fmla="*/ 9916588 w 9916588"/>
                <a:gd name="connsiteY2" fmla="*/ 935522 h 935521"/>
                <a:gd name="connsiteX3" fmla="*/ 9916588 w 9916588"/>
                <a:gd name="connsiteY3" fmla="*/ 468349 h 935521"/>
                <a:gd name="connsiteX4" fmla="*/ 9916588 w 9916588"/>
                <a:gd name="connsiteY4" fmla="*/ 0 h 935521"/>
                <a:gd name="connsiteX5" fmla="*/ 4957706 w 9916588"/>
                <a:gd name="connsiteY5" fmla="*/ 0 h 935521"/>
                <a:gd name="connsiteX6" fmla="*/ 0 w 9916588"/>
                <a:gd name="connsiteY6" fmla="*/ 0 h 935521"/>
                <a:gd name="connsiteX7" fmla="*/ 0 w 9916588"/>
                <a:gd name="connsiteY7" fmla="*/ 468349 h 9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935521">
                  <a:moveTo>
                    <a:pt x="0" y="935522"/>
                  </a:moveTo>
                  <a:lnTo>
                    <a:pt x="4957706" y="935522"/>
                  </a:lnTo>
                  <a:lnTo>
                    <a:pt x="9916588" y="935522"/>
                  </a:lnTo>
                  <a:lnTo>
                    <a:pt x="9916588" y="468349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468349"/>
                  </a:ln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6CE90F3B-5D17-FD46-A059-64782132FC2F}"/>
                </a:ext>
              </a:extLst>
            </p:cNvPr>
            <p:cNvSpPr/>
            <p:nvPr/>
          </p:nvSpPr>
          <p:spPr>
            <a:xfrm>
              <a:off x="-13530" y="5988667"/>
              <a:ext cx="9916588" cy="171806"/>
            </a:xfrm>
            <a:custGeom>
              <a:avLst/>
              <a:gdLst>
                <a:gd name="connsiteX0" fmla="*/ 0 w 9916588"/>
                <a:gd name="connsiteY0" fmla="*/ 171806 h 171806"/>
                <a:gd name="connsiteX1" fmla="*/ 4957706 w 9916588"/>
                <a:gd name="connsiteY1" fmla="*/ 171806 h 171806"/>
                <a:gd name="connsiteX2" fmla="*/ 9916588 w 9916588"/>
                <a:gd name="connsiteY2" fmla="*/ 171806 h 171806"/>
                <a:gd name="connsiteX3" fmla="*/ 9916588 w 9916588"/>
                <a:gd name="connsiteY3" fmla="*/ 143565 h 171806"/>
                <a:gd name="connsiteX4" fmla="*/ 9916588 w 9916588"/>
                <a:gd name="connsiteY4" fmla="*/ 0 h 171806"/>
                <a:gd name="connsiteX5" fmla="*/ 4957706 w 9916588"/>
                <a:gd name="connsiteY5" fmla="*/ 0 h 171806"/>
                <a:gd name="connsiteX6" fmla="*/ 0 w 9916588"/>
                <a:gd name="connsiteY6" fmla="*/ 0 h 171806"/>
                <a:gd name="connsiteX7" fmla="*/ 0 w 9916588"/>
                <a:gd name="connsiteY7" fmla="*/ 143565 h 17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171806">
                  <a:moveTo>
                    <a:pt x="0" y="171806"/>
                  </a:moveTo>
                  <a:lnTo>
                    <a:pt x="4957706" y="171806"/>
                  </a:lnTo>
                  <a:lnTo>
                    <a:pt x="9916588" y="171806"/>
                  </a:lnTo>
                  <a:lnTo>
                    <a:pt x="9916588" y="143565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143565"/>
                  </a:ln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AF5138AA-86C0-774E-B51F-390794026382}"/>
              </a:ext>
            </a:extLst>
          </p:cNvPr>
          <p:cNvSpPr/>
          <p:nvPr/>
        </p:nvSpPr>
        <p:spPr>
          <a:xfrm>
            <a:off x="585680" y="5545421"/>
            <a:ext cx="1074186" cy="1074434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68A2D389-89DF-9F41-A587-9A485A03B934}"/>
              </a:ext>
            </a:extLst>
          </p:cNvPr>
          <p:cNvSpPr/>
          <p:nvPr/>
        </p:nvSpPr>
        <p:spPr>
          <a:xfrm>
            <a:off x="-120" y="994193"/>
            <a:ext cx="9906000" cy="379633"/>
          </a:xfrm>
          <a:custGeom>
            <a:avLst/>
            <a:gdLst>
              <a:gd name="connsiteX0" fmla="*/ 0 w 9916588"/>
              <a:gd name="connsiteY0" fmla="*/ 935522 h 935521"/>
              <a:gd name="connsiteX1" fmla="*/ 4957706 w 9916588"/>
              <a:gd name="connsiteY1" fmla="*/ 935522 h 935521"/>
              <a:gd name="connsiteX2" fmla="*/ 9916588 w 9916588"/>
              <a:gd name="connsiteY2" fmla="*/ 935522 h 935521"/>
              <a:gd name="connsiteX3" fmla="*/ 9916588 w 9916588"/>
              <a:gd name="connsiteY3" fmla="*/ 468349 h 935521"/>
              <a:gd name="connsiteX4" fmla="*/ 9916588 w 9916588"/>
              <a:gd name="connsiteY4" fmla="*/ 0 h 935521"/>
              <a:gd name="connsiteX5" fmla="*/ 4957706 w 9916588"/>
              <a:gd name="connsiteY5" fmla="*/ 0 h 935521"/>
              <a:gd name="connsiteX6" fmla="*/ 0 w 9916588"/>
              <a:gd name="connsiteY6" fmla="*/ 0 h 935521"/>
              <a:gd name="connsiteX7" fmla="*/ 0 w 9916588"/>
              <a:gd name="connsiteY7" fmla="*/ 468349 h 93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935521">
                <a:moveTo>
                  <a:pt x="0" y="935522"/>
                </a:moveTo>
                <a:lnTo>
                  <a:pt x="4957706" y="935522"/>
                </a:lnTo>
                <a:lnTo>
                  <a:pt x="9916588" y="935522"/>
                </a:lnTo>
                <a:lnTo>
                  <a:pt x="9916588" y="468349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468349"/>
                </a:ln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A4AF8CE0-E839-C343-AA12-424FA4D47476}"/>
              </a:ext>
            </a:extLst>
          </p:cNvPr>
          <p:cNvSpPr/>
          <p:nvPr/>
        </p:nvSpPr>
        <p:spPr>
          <a:xfrm>
            <a:off x="450572" y="599756"/>
            <a:ext cx="1344403" cy="1344714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F186F9F2-4530-2043-AF89-AD6D45A52383}"/>
              </a:ext>
            </a:extLst>
          </p:cNvPr>
          <p:cNvSpPr/>
          <p:nvPr/>
        </p:nvSpPr>
        <p:spPr>
          <a:xfrm>
            <a:off x="-120" y="0"/>
            <a:ext cx="9906000" cy="1279276"/>
          </a:xfrm>
          <a:custGeom>
            <a:avLst/>
            <a:gdLst>
              <a:gd name="connsiteX0" fmla="*/ 0 w 9916588"/>
              <a:gd name="connsiteY0" fmla="*/ 2945423 h 2945423"/>
              <a:gd name="connsiteX1" fmla="*/ 4957706 w 9916588"/>
              <a:gd name="connsiteY1" fmla="*/ 2945423 h 2945423"/>
              <a:gd name="connsiteX2" fmla="*/ 9916588 w 9916588"/>
              <a:gd name="connsiteY2" fmla="*/ 2945423 h 2945423"/>
              <a:gd name="connsiteX3" fmla="*/ 9916588 w 9916588"/>
              <a:gd name="connsiteY3" fmla="*/ 2478251 h 2945423"/>
              <a:gd name="connsiteX4" fmla="*/ 9916588 w 9916588"/>
              <a:gd name="connsiteY4" fmla="*/ 0 h 2945423"/>
              <a:gd name="connsiteX5" fmla="*/ 4957706 w 9916588"/>
              <a:gd name="connsiteY5" fmla="*/ 0 h 2945423"/>
              <a:gd name="connsiteX6" fmla="*/ 0 w 9916588"/>
              <a:gd name="connsiteY6" fmla="*/ 0 h 2945423"/>
              <a:gd name="connsiteX7" fmla="*/ 0 w 9916588"/>
              <a:gd name="connsiteY7" fmla="*/ 2478251 h 294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2945423">
                <a:moveTo>
                  <a:pt x="0" y="2945423"/>
                </a:moveTo>
                <a:lnTo>
                  <a:pt x="4957706" y="2945423"/>
                </a:lnTo>
                <a:lnTo>
                  <a:pt x="9916588" y="2945423"/>
                </a:lnTo>
                <a:lnTo>
                  <a:pt x="9916588" y="2478251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2478251"/>
                </a:ln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3" name="フリーフォーム 22">
            <a:extLst>
              <a:ext uri="{FF2B5EF4-FFF2-40B4-BE49-F238E27FC236}">
                <a16:creationId xmlns:a16="http://schemas.microsoft.com/office/drawing/2014/main" id="{1042F200-F18E-9E41-B0F2-91EC9A60B2CE}"/>
              </a:ext>
            </a:extLst>
          </p:cNvPr>
          <p:cNvSpPr/>
          <p:nvPr/>
        </p:nvSpPr>
        <p:spPr>
          <a:xfrm>
            <a:off x="585680" y="734896"/>
            <a:ext cx="1074186" cy="1074434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E634693-A5EF-A440-B4C9-BA57B42CA0F4}"/>
              </a:ext>
            </a:extLst>
          </p:cNvPr>
          <p:cNvSpPr txBox="1">
            <a:spLocks/>
          </p:cNvSpPr>
          <p:nvPr/>
        </p:nvSpPr>
        <p:spPr>
          <a:xfrm>
            <a:off x="938811" y="492030"/>
            <a:ext cx="4911616" cy="55842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chemeClr val="bg1"/>
                </a:solidFill>
                <a:latin typeface="+mn-ea"/>
                <a:ea typeface="+mn-ea"/>
              </a:rPr>
              <a:t>CONTENTS</a:t>
            </a:r>
            <a:endParaRPr lang="ja-JP" altLang="en-US" sz="40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C9C62E9-B5F4-4544-84F9-E87629E481DC}"/>
              </a:ext>
            </a:extLst>
          </p:cNvPr>
          <p:cNvGrpSpPr/>
          <p:nvPr/>
        </p:nvGrpSpPr>
        <p:grpSpPr>
          <a:xfrm>
            <a:off x="801927" y="2124159"/>
            <a:ext cx="7523558" cy="641841"/>
            <a:chOff x="801927" y="2224857"/>
            <a:chExt cx="7523558" cy="6418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C17BD9A-873B-7F46-9EB5-5B06E865BC57}"/>
                </a:ext>
              </a:extLst>
            </p:cNvPr>
            <p:cNvGrpSpPr/>
            <p:nvPr/>
          </p:nvGrpSpPr>
          <p:grpSpPr>
            <a:xfrm>
              <a:off x="801927" y="2224857"/>
              <a:ext cx="641692" cy="641841"/>
              <a:chOff x="120788" y="1813960"/>
              <a:chExt cx="1344403" cy="1344714"/>
            </a:xfrm>
          </p:grpSpPr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E37F669A-D83A-064B-AA24-E599A44C5335}"/>
                  </a:ext>
                </a:extLst>
              </p:cNvPr>
              <p:cNvSpPr/>
              <p:nvPr/>
            </p:nvSpPr>
            <p:spPr>
              <a:xfrm>
                <a:off x="120788" y="1813960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7EE92C57-FD79-D74A-BC75-BB73DFDAFAF6}"/>
                  </a:ext>
                </a:extLst>
              </p:cNvPr>
              <p:cNvSpPr/>
              <p:nvPr/>
            </p:nvSpPr>
            <p:spPr>
              <a:xfrm>
                <a:off x="255896" y="1949100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00A0E9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10" name="タイトル 1">
              <a:extLst>
                <a:ext uri="{FF2B5EF4-FFF2-40B4-BE49-F238E27FC236}">
                  <a16:creationId xmlns:a16="http://schemas.microsoft.com/office/drawing/2014/main" id="{77C855DF-F32C-3E44-986D-7BF375E26B13}"/>
                </a:ext>
              </a:extLst>
            </p:cNvPr>
            <p:cNvSpPr txBox="1">
              <a:spLocks/>
            </p:cNvSpPr>
            <p:nvPr/>
          </p:nvSpPr>
          <p:spPr>
            <a:xfrm>
              <a:off x="1580515" y="236801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sp>
          <p:nvSpPr>
            <p:cNvPr id="24" name="タイトル 1">
              <a:extLst>
                <a:ext uri="{FF2B5EF4-FFF2-40B4-BE49-F238E27FC236}">
                  <a16:creationId xmlns:a16="http://schemas.microsoft.com/office/drawing/2014/main" id="{4D7A0B8D-DA05-D244-B5F2-112FA703D092}"/>
                </a:ext>
              </a:extLst>
            </p:cNvPr>
            <p:cNvSpPr txBox="1">
              <a:spLocks/>
            </p:cNvSpPr>
            <p:nvPr/>
          </p:nvSpPr>
          <p:spPr>
            <a:xfrm>
              <a:off x="927428" y="2337527"/>
              <a:ext cx="390691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solidFill>
                    <a:schemeClr val="bg1"/>
                  </a:solidFill>
                  <a:latin typeface="+mn-ea"/>
                </a:rPr>
                <a:t>1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11504B4-BDF5-E743-A024-01AEABBEFD1B}"/>
              </a:ext>
            </a:extLst>
          </p:cNvPr>
          <p:cNvGrpSpPr/>
          <p:nvPr/>
        </p:nvGrpSpPr>
        <p:grpSpPr>
          <a:xfrm>
            <a:off x="801927" y="2945689"/>
            <a:ext cx="7523558" cy="641841"/>
            <a:chOff x="801927" y="2224857"/>
            <a:chExt cx="7523558" cy="641841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CE5BA4D-FE9F-B54A-8B53-7A007AFC2ECF}"/>
                </a:ext>
              </a:extLst>
            </p:cNvPr>
            <p:cNvGrpSpPr/>
            <p:nvPr/>
          </p:nvGrpSpPr>
          <p:grpSpPr>
            <a:xfrm>
              <a:off x="801927" y="2224857"/>
              <a:ext cx="641692" cy="641841"/>
              <a:chOff x="120788" y="1813960"/>
              <a:chExt cx="1344403" cy="1344714"/>
            </a:xfrm>
          </p:grpSpPr>
          <p:sp>
            <p:nvSpPr>
              <p:cNvPr id="37" name="フリーフォーム 36">
                <a:extLst>
                  <a:ext uri="{FF2B5EF4-FFF2-40B4-BE49-F238E27FC236}">
                    <a16:creationId xmlns:a16="http://schemas.microsoft.com/office/drawing/2014/main" id="{268EAA7D-FD37-8549-A72E-5E2B67088374}"/>
                  </a:ext>
                </a:extLst>
              </p:cNvPr>
              <p:cNvSpPr/>
              <p:nvPr/>
            </p:nvSpPr>
            <p:spPr>
              <a:xfrm>
                <a:off x="120788" y="1813960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8" name="フリーフォーム 37">
                <a:extLst>
                  <a:ext uri="{FF2B5EF4-FFF2-40B4-BE49-F238E27FC236}">
                    <a16:creationId xmlns:a16="http://schemas.microsoft.com/office/drawing/2014/main" id="{9B8E83B4-7560-4941-8451-D9B441F8BFA6}"/>
                  </a:ext>
                </a:extLst>
              </p:cNvPr>
              <p:cNvSpPr/>
              <p:nvPr/>
            </p:nvSpPr>
            <p:spPr>
              <a:xfrm>
                <a:off x="255896" y="1949100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00A0E9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5" name="タイトル 1">
              <a:extLst>
                <a:ext uri="{FF2B5EF4-FFF2-40B4-BE49-F238E27FC236}">
                  <a16:creationId xmlns:a16="http://schemas.microsoft.com/office/drawing/2014/main" id="{710B62AA-9DE3-9D41-AD14-8B8C33EF171E}"/>
                </a:ext>
              </a:extLst>
            </p:cNvPr>
            <p:cNvSpPr txBox="1">
              <a:spLocks/>
            </p:cNvSpPr>
            <p:nvPr/>
          </p:nvSpPr>
          <p:spPr>
            <a:xfrm>
              <a:off x="1580515" y="236801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sp>
          <p:nvSpPr>
            <p:cNvPr id="36" name="タイトル 1">
              <a:extLst>
                <a:ext uri="{FF2B5EF4-FFF2-40B4-BE49-F238E27FC236}">
                  <a16:creationId xmlns:a16="http://schemas.microsoft.com/office/drawing/2014/main" id="{37912A28-167D-D147-B0CC-855A5CC737C8}"/>
                </a:ext>
              </a:extLst>
            </p:cNvPr>
            <p:cNvSpPr txBox="1">
              <a:spLocks/>
            </p:cNvSpPr>
            <p:nvPr/>
          </p:nvSpPr>
          <p:spPr>
            <a:xfrm>
              <a:off x="927428" y="2337527"/>
              <a:ext cx="390691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solidFill>
                    <a:schemeClr val="bg1"/>
                  </a:solidFill>
                  <a:latin typeface="+mn-ea"/>
                </a:rPr>
                <a:t>2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2900807-E3F9-6A45-9F53-F3227379F081}"/>
              </a:ext>
            </a:extLst>
          </p:cNvPr>
          <p:cNvGrpSpPr/>
          <p:nvPr/>
        </p:nvGrpSpPr>
        <p:grpSpPr>
          <a:xfrm>
            <a:off x="801927" y="3767219"/>
            <a:ext cx="7523558" cy="641841"/>
            <a:chOff x="801927" y="2224857"/>
            <a:chExt cx="7523558" cy="641841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1C0DD33-A61E-1E45-AF00-4138524174A9}"/>
                </a:ext>
              </a:extLst>
            </p:cNvPr>
            <p:cNvGrpSpPr/>
            <p:nvPr/>
          </p:nvGrpSpPr>
          <p:grpSpPr>
            <a:xfrm>
              <a:off x="801927" y="2224857"/>
              <a:ext cx="641692" cy="641841"/>
              <a:chOff x="120788" y="1813960"/>
              <a:chExt cx="1344403" cy="1344714"/>
            </a:xfrm>
          </p:grpSpPr>
          <p:sp>
            <p:nvSpPr>
              <p:cNvPr id="43" name="フリーフォーム 42">
                <a:extLst>
                  <a:ext uri="{FF2B5EF4-FFF2-40B4-BE49-F238E27FC236}">
                    <a16:creationId xmlns:a16="http://schemas.microsoft.com/office/drawing/2014/main" id="{D64A7E88-291A-BF42-8DBC-84FBA173C233}"/>
                  </a:ext>
                </a:extLst>
              </p:cNvPr>
              <p:cNvSpPr/>
              <p:nvPr/>
            </p:nvSpPr>
            <p:spPr>
              <a:xfrm>
                <a:off x="120788" y="1813960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44" name="フリーフォーム 43">
                <a:extLst>
                  <a:ext uri="{FF2B5EF4-FFF2-40B4-BE49-F238E27FC236}">
                    <a16:creationId xmlns:a16="http://schemas.microsoft.com/office/drawing/2014/main" id="{649D96F9-721C-4A4A-8426-9899B23369D1}"/>
                  </a:ext>
                </a:extLst>
              </p:cNvPr>
              <p:cNvSpPr/>
              <p:nvPr/>
            </p:nvSpPr>
            <p:spPr>
              <a:xfrm>
                <a:off x="255896" y="1949100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00A0E9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41" name="タイトル 1">
              <a:extLst>
                <a:ext uri="{FF2B5EF4-FFF2-40B4-BE49-F238E27FC236}">
                  <a16:creationId xmlns:a16="http://schemas.microsoft.com/office/drawing/2014/main" id="{9D2EC6A1-211F-6E47-B68B-C7553F8D7F1A}"/>
                </a:ext>
              </a:extLst>
            </p:cNvPr>
            <p:cNvSpPr txBox="1">
              <a:spLocks/>
            </p:cNvSpPr>
            <p:nvPr/>
          </p:nvSpPr>
          <p:spPr>
            <a:xfrm>
              <a:off x="1580515" y="236801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sp>
          <p:nvSpPr>
            <p:cNvPr id="42" name="タイトル 1">
              <a:extLst>
                <a:ext uri="{FF2B5EF4-FFF2-40B4-BE49-F238E27FC236}">
                  <a16:creationId xmlns:a16="http://schemas.microsoft.com/office/drawing/2014/main" id="{BBF55E9D-EFAC-A147-B65C-3DA5451996CD}"/>
                </a:ext>
              </a:extLst>
            </p:cNvPr>
            <p:cNvSpPr txBox="1">
              <a:spLocks/>
            </p:cNvSpPr>
            <p:nvPr/>
          </p:nvSpPr>
          <p:spPr>
            <a:xfrm>
              <a:off x="927428" y="2337527"/>
              <a:ext cx="390691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solidFill>
                    <a:schemeClr val="bg1"/>
                  </a:solidFill>
                  <a:latin typeface="+mn-ea"/>
                </a:rPr>
                <a:t>3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A610BF6-061D-3644-8481-16CEA82DBF00}"/>
              </a:ext>
            </a:extLst>
          </p:cNvPr>
          <p:cNvGrpSpPr/>
          <p:nvPr/>
        </p:nvGrpSpPr>
        <p:grpSpPr>
          <a:xfrm>
            <a:off x="801927" y="4588749"/>
            <a:ext cx="7523558" cy="641841"/>
            <a:chOff x="801927" y="2224857"/>
            <a:chExt cx="7523558" cy="64184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E824EA5-8C5F-7C40-B36D-39D3AE72AEF0}"/>
                </a:ext>
              </a:extLst>
            </p:cNvPr>
            <p:cNvGrpSpPr/>
            <p:nvPr/>
          </p:nvGrpSpPr>
          <p:grpSpPr>
            <a:xfrm>
              <a:off x="801927" y="2224857"/>
              <a:ext cx="641692" cy="641841"/>
              <a:chOff x="120788" y="1813960"/>
              <a:chExt cx="1344403" cy="1344714"/>
            </a:xfrm>
          </p:grpSpPr>
          <p:sp>
            <p:nvSpPr>
              <p:cNvPr id="49" name="フリーフォーム 48">
                <a:extLst>
                  <a:ext uri="{FF2B5EF4-FFF2-40B4-BE49-F238E27FC236}">
                    <a16:creationId xmlns:a16="http://schemas.microsoft.com/office/drawing/2014/main" id="{B4EA42A1-C0B2-3645-9584-432F8088438F}"/>
                  </a:ext>
                </a:extLst>
              </p:cNvPr>
              <p:cNvSpPr/>
              <p:nvPr/>
            </p:nvSpPr>
            <p:spPr>
              <a:xfrm>
                <a:off x="120788" y="1813960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50" name="フリーフォーム 49">
                <a:extLst>
                  <a:ext uri="{FF2B5EF4-FFF2-40B4-BE49-F238E27FC236}">
                    <a16:creationId xmlns:a16="http://schemas.microsoft.com/office/drawing/2014/main" id="{7CE455CF-69C3-304B-B69E-5BFC5814AF89}"/>
                  </a:ext>
                </a:extLst>
              </p:cNvPr>
              <p:cNvSpPr/>
              <p:nvPr/>
            </p:nvSpPr>
            <p:spPr>
              <a:xfrm>
                <a:off x="255896" y="1949100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00A0E9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47" name="タイトル 1">
              <a:extLst>
                <a:ext uri="{FF2B5EF4-FFF2-40B4-BE49-F238E27FC236}">
                  <a16:creationId xmlns:a16="http://schemas.microsoft.com/office/drawing/2014/main" id="{0BC87EFD-5E0C-0549-854C-A58479D899A7}"/>
                </a:ext>
              </a:extLst>
            </p:cNvPr>
            <p:cNvSpPr txBox="1">
              <a:spLocks/>
            </p:cNvSpPr>
            <p:nvPr/>
          </p:nvSpPr>
          <p:spPr>
            <a:xfrm>
              <a:off x="1580515" y="2368019"/>
              <a:ext cx="6744970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latin typeface="+mn-ea"/>
                </a:rPr>
                <a:t>XXXXXXXXXXXXXXXXXXXXXXXXXXXX</a:t>
              </a:r>
            </a:p>
          </p:txBody>
        </p:sp>
        <p:sp>
          <p:nvSpPr>
            <p:cNvPr id="48" name="タイトル 1">
              <a:extLst>
                <a:ext uri="{FF2B5EF4-FFF2-40B4-BE49-F238E27FC236}">
                  <a16:creationId xmlns:a16="http://schemas.microsoft.com/office/drawing/2014/main" id="{579FFA4D-0897-FF4B-9F91-AA319625F017}"/>
                </a:ext>
              </a:extLst>
            </p:cNvPr>
            <p:cNvSpPr txBox="1">
              <a:spLocks/>
            </p:cNvSpPr>
            <p:nvPr/>
          </p:nvSpPr>
          <p:spPr>
            <a:xfrm>
              <a:off x="927428" y="2337527"/>
              <a:ext cx="390691" cy="36933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2400" b="1" dirty="0">
                  <a:solidFill>
                    <a:schemeClr val="bg1"/>
                  </a:solidFill>
                  <a:latin typeface="+mn-ea"/>
                </a:rPr>
                <a:t>4</a:t>
              </a: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64D3DCA-45F3-1F49-81B9-0173C7C12CC9}"/>
              </a:ext>
            </a:extLst>
          </p:cNvPr>
          <p:cNvGrpSpPr/>
          <p:nvPr/>
        </p:nvGrpSpPr>
        <p:grpSpPr>
          <a:xfrm>
            <a:off x="9181504" y="6245178"/>
            <a:ext cx="751840" cy="311403"/>
            <a:chOff x="9154160" y="6375501"/>
            <a:chExt cx="751840" cy="311403"/>
          </a:xfrm>
        </p:grpSpPr>
        <p:sp>
          <p:nvSpPr>
            <p:cNvPr id="54" name="フリーフォーム 53">
              <a:extLst>
                <a:ext uri="{FF2B5EF4-FFF2-40B4-BE49-F238E27FC236}">
                  <a16:creationId xmlns:a16="http://schemas.microsoft.com/office/drawing/2014/main" id="{BE990EC7-A3F1-4140-836E-4958128A9E0F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タイトル 1">
              <a:extLst>
                <a:ext uri="{FF2B5EF4-FFF2-40B4-BE49-F238E27FC236}">
                  <a16:creationId xmlns:a16="http://schemas.microsoft.com/office/drawing/2014/main" id="{2E2C62A5-CF8F-7B43-BF09-5A912E46BC7C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01</a:t>
              </a:r>
              <a:endParaRPr lang="ja-JP" altLang="en-US" sz="14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フリーフォーム 33">
            <a:extLst>
              <a:ext uri="{FF2B5EF4-FFF2-40B4-BE49-F238E27FC236}">
                <a16:creationId xmlns:a16="http://schemas.microsoft.com/office/drawing/2014/main" id="{4DD8EB18-33F0-C545-AC32-25F9728692C4}"/>
              </a:ext>
            </a:extLst>
          </p:cNvPr>
          <p:cNvSpPr/>
          <p:nvPr/>
        </p:nvSpPr>
        <p:spPr>
          <a:xfrm>
            <a:off x="786672" y="6108740"/>
            <a:ext cx="672201" cy="672356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87FE61B4-C750-CA45-8047-B34DB8260DDC}"/>
              </a:ext>
            </a:extLst>
          </p:cNvPr>
          <p:cNvGrpSpPr/>
          <p:nvPr/>
        </p:nvGrpSpPr>
        <p:grpSpPr>
          <a:xfrm>
            <a:off x="0" y="6356843"/>
            <a:ext cx="9917177" cy="501157"/>
            <a:chOff x="-13530" y="5988667"/>
            <a:chExt cx="9917177" cy="977592"/>
          </a:xfrm>
        </p:grpSpPr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6F97B2E0-A8E0-2846-BCF4-9F08DD8A1B52}"/>
                </a:ext>
              </a:extLst>
            </p:cNvPr>
            <p:cNvSpPr/>
            <p:nvPr/>
          </p:nvSpPr>
          <p:spPr>
            <a:xfrm>
              <a:off x="-12941" y="6030738"/>
              <a:ext cx="9916588" cy="935521"/>
            </a:xfrm>
            <a:custGeom>
              <a:avLst/>
              <a:gdLst>
                <a:gd name="connsiteX0" fmla="*/ 0 w 9916588"/>
                <a:gd name="connsiteY0" fmla="*/ 935522 h 935521"/>
                <a:gd name="connsiteX1" fmla="*/ 4957706 w 9916588"/>
                <a:gd name="connsiteY1" fmla="*/ 935522 h 935521"/>
                <a:gd name="connsiteX2" fmla="*/ 9916588 w 9916588"/>
                <a:gd name="connsiteY2" fmla="*/ 935522 h 935521"/>
                <a:gd name="connsiteX3" fmla="*/ 9916588 w 9916588"/>
                <a:gd name="connsiteY3" fmla="*/ 468349 h 935521"/>
                <a:gd name="connsiteX4" fmla="*/ 9916588 w 9916588"/>
                <a:gd name="connsiteY4" fmla="*/ 0 h 935521"/>
                <a:gd name="connsiteX5" fmla="*/ 4957706 w 9916588"/>
                <a:gd name="connsiteY5" fmla="*/ 0 h 935521"/>
                <a:gd name="connsiteX6" fmla="*/ 0 w 9916588"/>
                <a:gd name="connsiteY6" fmla="*/ 0 h 935521"/>
                <a:gd name="connsiteX7" fmla="*/ 0 w 9916588"/>
                <a:gd name="connsiteY7" fmla="*/ 468349 h 9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935521">
                  <a:moveTo>
                    <a:pt x="0" y="935522"/>
                  </a:moveTo>
                  <a:lnTo>
                    <a:pt x="4957706" y="935522"/>
                  </a:lnTo>
                  <a:lnTo>
                    <a:pt x="9916588" y="935522"/>
                  </a:lnTo>
                  <a:lnTo>
                    <a:pt x="9916588" y="468349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468349"/>
                  </a:ln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" name="フリーフォーム 36">
              <a:extLst>
                <a:ext uri="{FF2B5EF4-FFF2-40B4-BE49-F238E27FC236}">
                  <a16:creationId xmlns:a16="http://schemas.microsoft.com/office/drawing/2014/main" id="{BCC57EB7-6175-BB49-B036-8A29FBBF3F5F}"/>
                </a:ext>
              </a:extLst>
            </p:cNvPr>
            <p:cNvSpPr/>
            <p:nvPr/>
          </p:nvSpPr>
          <p:spPr>
            <a:xfrm>
              <a:off x="-13530" y="5988667"/>
              <a:ext cx="9916588" cy="171806"/>
            </a:xfrm>
            <a:custGeom>
              <a:avLst/>
              <a:gdLst>
                <a:gd name="connsiteX0" fmla="*/ 0 w 9916588"/>
                <a:gd name="connsiteY0" fmla="*/ 171806 h 171806"/>
                <a:gd name="connsiteX1" fmla="*/ 4957706 w 9916588"/>
                <a:gd name="connsiteY1" fmla="*/ 171806 h 171806"/>
                <a:gd name="connsiteX2" fmla="*/ 9916588 w 9916588"/>
                <a:gd name="connsiteY2" fmla="*/ 171806 h 171806"/>
                <a:gd name="connsiteX3" fmla="*/ 9916588 w 9916588"/>
                <a:gd name="connsiteY3" fmla="*/ 143565 h 171806"/>
                <a:gd name="connsiteX4" fmla="*/ 9916588 w 9916588"/>
                <a:gd name="connsiteY4" fmla="*/ 0 h 171806"/>
                <a:gd name="connsiteX5" fmla="*/ 4957706 w 9916588"/>
                <a:gd name="connsiteY5" fmla="*/ 0 h 171806"/>
                <a:gd name="connsiteX6" fmla="*/ 0 w 9916588"/>
                <a:gd name="connsiteY6" fmla="*/ 0 h 171806"/>
                <a:gd name="connsiteX7" fmla="*/ 0 w 9916588"/>
                <a:gd name="connsiteY7" fmla="*/ 143565 h 17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171806">
                  <a:moveTo>
                    <a:pt x="0" y="171806"/>
                  </a:moveTo>
                  <a:lnTo>
                    <a:pt x="4957706" y="171806"/>
                  </a:lnTo>
                  <a:lnTo>
                    <a:pt x="9916588" y="171806"/>
                  </a:lnTo>
                  <a:lnTo>
                    <a:pt x="9916588" y="143565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143565"/>
                  </a:ln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C4211F58-F315-E640-85A3-9F624E538E17}"/>
              </a:ext>
            </a:extLst>
          </p:cNvPr>
          <p:cNvSpPr/>
          <p:nvPr/>
        </p:nvSpPr>
        <p:spPr>
          <a:xfrm>
            <a:off x="854226" y="6176310"/>
            <a:ext cx="537093" cy="537216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39680BED-9FF0-B345-8343-7F12D21D2B2A}"/>
              </a:ext>
            </a:extLst>
          </p:cNvPr>
          <p:cNvSpPr/>
          <p:nvPr/>
        </p:nvSpPr>
        <p:spPr>
          <a:xfrm>
            <a:off x="1" y="641143"/>
            <a:ext cx="9905998" cy="331841"/>
          </a:xfrm>
          <a:custGeom>
            <a:avLst/>
            <a:gdLst>
              <a:gd name="connsiteX0" fmla="*/ 0 w 9916588"/>
              <a:gd name="connsiteY0" fmla="*/ 935522 h 935521"/>
              <a:gd name="connsiteX1" fmla="*/ 4957706 w 9916588"/>
              <a:gd name="connsiteY1" fmla="*/ 935522 h 935521"/>
              <a:gd name="connsiteX2" fmla="*/ 9916588 w 9916588"/>
              <a:gd name="connsiteY2" fmla="*/ 935522 h 935521"/>
              <a:gd name="connsiteX3" fmla="*/ 9916588 w 9916588"/>
              <a:gd name="connsiteY3" fmla="*/ 468349 h 935521"/>
              <a:gd name="connsiteX4" fmla="*/ 9916588 w 9916588"/>
              <a:gd name="connsiteY4" fmla="*/ 0 h 935521"/>
              <a:gd name="connsiteX5" fmla="*/ 4957706 w 9916588"/>
              <a:gd name="connsiteY5" fmla="*/ 0 h 935521"/>
              <a:gd name="connsiteX6" fmla="*/ 0 w 9916588"/>
              <a:gd name="connsiteY6" fmla="*/ 0 h 935521"/>
              <a:gd name="connsiteX7" fmla="*/ 0 w 9916588"/>
              <a:gd name="connsiteY7" fmla="*/ 468349 h 93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935521">
                <a:moveTo>
                  <a:pt x="0" y="935522"/>
                </a:moveTo>
                <a:lnTo>
                  <a:pt x="4957706" y="935522"/>
                </a:lnTo>
                <a:lnTo>
                  <a:pt x="9916588" y="935522"/>
                </a:lnTo>
                <a:lnTo>
                  <a:pt x="9916588" y="468349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468349"/>
                </a:ln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3A386C5C-7995-5748-A91A-31ABD1DEF0BE}"/>
              </a:ext>
            </a:extLst>
          </p:cNvPr>
          <p:cNvSpPr/>
          <p:nvPr/>
        </p:nvSpPr>
        <p:spPr>
          <a:xfrm>
            <a:off x="0" y="0"/>
            <a:ext cx="9905999" cy="813941"/>
          </a:xfrm>
          <a:custGeom>
            <a:avLst/>
            <a:gdLst>
              <a:gd name="connsiteX0" fmla="*/ 0 w 9916588"/>
              <a:gd name="connsiteY0" fmla="*/ 2945423 h 2945423"/>
              <a:gd name="connsiteX1" fmla="*/ 4957706 w 9916588"/>
              <a:gd name="connsiteY1" fmla="*/ 2945423 h 2945423"/>
              <a:gd name="connsiteX2" fmla="*/ 9916588 w 9916588"/>
              <a:gd name="connsiteY2" fmla="*/ 2945423 h 2945423"/>
              <a:gd name="connsiteX3" fmla="*/ 9916588 w 9916588"/>
              <a:gd name="connsiteY3" fmla="*/ 2478251 h 2945423"/>
              <a:gd name="connsiteX4" fmla="*/ 9916588 w 9916588"/>
              <a:gd name="connsiteY4" fmla="*/ 0 h 2945423"/>
              <a:gd name="connsiteX5" fmla="*/ 4957706 w 9916588"/>
              <a:gd name="connsiteY5" fmla="*/ 0 h 2945423"/>
              <a:gd name="connsiteX6" fmla="*/ 0 w 9916588"/>
              <a:gd name="connsiteY6" fmla="*/ 0 h 2945423"/>
              <a:gd name="connsiteX7" fmla="*/ 0 w 9916588"/>
              <a:gd name="connsiteY7" fmla="*/ 2478251 h 294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2945423">
                <a:moveTo>
                  <a:pt x="0" y="2945423"/>
                </a:moveTo>
                <a:lnTo>
                  <a:pt x="4957706" y="2945423"/>
                </a:lnTo>
                <a:lnTo>
                  <a:pt x="9916588" y="2945423"/>
                </a:lnTo>
                <a:lnTo>
                  <a:pt x="9916588" y="2478251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2478251"/>
                </a:ln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B99A41FC-12BC-9240-8952-3228A44EEAFF}"/>
              </a:ext>
            </a:extLst>
          </p:cNvPr>
          <p:cNvSpPr/>
          <p:nvPr/>
        </p:nvSpPr>
        <p:spPr>
          <a:xfrm>
            <a:off x="450572" y="170084"/>
            <a:ext cx="1344403" cy="1344714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6AFCAA59-7FA1-6949-8962-22A85AA7BE3D}"/>
              </a:ext>
            </a:extLst>
          </p:cNvPr>
          <p:cNvSpPr/>
          <p:nvPr/>
        </p:nvSpPr>
        <p:spPr>
          <a:xfrm>
            <a:off x="585680" y="305224"/>
            <a:ext cx="1074186" cy="1074434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208051" y="1796066"/>
            <a:ext cx="7870428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00A0E9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00A0E9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00A0E9"/>
              </a:solidFill>
              <a:latin typeface="+mn-ea"/>
              <a:ea typeface="+mn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EA3CEC3-57EC-6641-9747-C09AA58B4C7A}"/>
              </a:ext>
            </a:extLst>
          </p:cNvPr>
          <p:cNvGrpSpPr/>
          <p:nvPr/>
        </p:nvGrpSpPr>
        <p:grpSpPr>
          <a:xfrm>
            <a:off x="9165043" y="6245178"/>
            <a:ext cx="751840" cy="311403"/>
            <a:chOff x="9154160" y="6375501"/>
            <a:chExt cx="751840" cy="311403"/>
          </a:xfrm>
        </p:grpSpPr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D4FB66CC-54FE-EB4B-94C6-481CEFEC2880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タイトル 1">
              <a:extLst>
                <a:ext uri="{FF2B5EF4-FFF2-40B4-BE49-F238E27FC236}">
                  <a16:creationId xmlns:a16="http://schemas.microsoft.com/office/drawing/2014/main" id="{06EAE868-5B29-A545-A9D6-5EF5B4A3C4B4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02</a:t>
              </a:r>
              <a:endParaRPr lang="ja-JP" altLang="en-US" sz="14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5" name="タイトル 1">
            <a:extLst>
              <a:ext uri="{FF2B5EF4-FFF2-40B4-BE49-F238E27FC236}">
                <a16:creationId xmlns:a16="http://schemas.microsoft.com/office/drawing/2014/main" id="{ED25C589-54EB-D74C-86CE-E2E2C08656B8}"/>
              </a:ext>
            </a:extLst>
          </p:cNvPr>
          <p:cNvSpPr txBox="1">
            <a:spLocks/>
          </p:cNvSpPr>
          <p:nvPr/>
        </p:nvSpPr>
        <p:spPr>
          <a:xfrm>
            <a:off x="1928409" y="379333"/>
            <a:ext cx="4911616" cy="33502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spc="-15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XXXXXXXXXXXXX</a:t>
            </a:r>
            <a:endParaRPr lang="ja-JP" altLang="en-US" sz="24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8" name="タイトル 1">
            <a:extLst>
              <a:ext uri="{FF2B5EF4-FFF2-40B4-BE49-F238E27FC236}">
                <a16:creationId xmlns:a16="http://schemas.microsoft.com/office/drawing/2014/main" id="{904A05DB-CD36-5849-B3B9-76E97F2D435D}"/>
              </a:ext>
            </a:extLst>
          </p:cNvPr>
          <p:cNvSpPr txBox="1">
            <a:spLocks/>
          </p:cNvSpPr>
          <p:nvPr/>
        </p:nvSpPr>
        <p:spPr>
          <a:xfrm>
            <a:off x="719114" y="359875"/>
            <a:ext cx="807319" cy="92333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6000" b="1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19" name="字幕 2">
            <a:extLst>
              <a:ext uri="{FF2B5EF4-FFF2-40B4-BE49-F238E27FC236}">
                <a16:creationId xmlns:a16="http://schemas.microsoft.com/office/drawing/2014/main" id="{3B7EBD2D-FEF5-F04A-A2E2-D7D118EE1E07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280C00F1-F9A4-944E-A782-801D581E9682}"/>
              </a:ext>
            </a:extLst>
          </p:cNvPr>
          <p:cNvSpPr txBox="1">
            <a:spLocks/>
          </p:cNvSpPr>
          <p:nvPr/>
        </p:nvSpPr>
        <p:spPr>
          <a:xfrm>
            <a:off x="1212647" y="2982308"/>
            <a:ext cx="7870427" cy="292387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latin typeface="+mn-ea"/>
                <a:ea typeface="+mn-ea"/>
              </a:rPr>
              <a:t>XXXXXXXXXXXXXXXXXXXXXXXXX</a:t>
            </a:r>
            <a:r>
              <a:rPr lang="en-US" altLang="ja-JP" sz="1600" spc="-150" dirty="0">
                <a:latin typeface="+mn-ea"/>
              </a:rPr>
              <a:t>XXXXXXXXXXXXXXXXXXXXXXXXXXXXXXXX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latin typeface="+mn-ea"/>
              </a:rPr>
              <a:t>XXXXXXXXXXXXXX</a:t>
            </a:r>
            <a:r>
              <a:rPr lang="en-US" altLang="ja-JP" sz="1600" spc="-150" dirty="0"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latin typeface="+mn-ea"/>
              </a:rPr>
              <a:t>XXXX</a:t>
            </a:r>
            <a:r>
              <a:rPr lang="en-US" altLang="ja-JP" sz="1600" spc="-150" dirty="0">
                <a:latin typeface="+mn-ea"/>
                <a:ea typeface="+mn-ea"/>
              </a:rPr>
              <a:t>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DBA742-77E3-A041-A50C-3ECDCF86D401}"/>
              </a:ext>
            </a:extLst>
          </p:cNvPr>
          <p:cNvGrpSpPr/>
          <p:nvPr/>
        </p:nvGrpSpPr>
        <p:grpSpPr>
          <a:xfrm>
            <a:off x="1212647" y="2465316"/>
            <a:ext cx="7776665" cy="388500"/>
            <a:chOff x="1212647" y="2465316"/>
            <a:chExt cx="7776665" cy="388500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6F5EEA12-F64B-4147-A704-735F84E8E27B}"/>
                </a:ext>
              </a:extLst>
            </p:cNvPr>
            <p:cNvSpPr/>
            <p:nvPr/>
          </p:nvSpPr>
          <p:spPr>
            <a:xfrm>
              <a:off x="1391319" y="2465316"/>
              <a:ext cx="7403815" cy="388356"/>
            </a:xfrm>
            <a:prstGeom prst="rect">
              <a:avLst/>
            </a:pr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タイトル 1">
              <a:extLst>
                <a:ext uri="{FF2B5EF4-FFF2-40B4-BE49-F238E27FC236}">
                  <a16:creationId xmlns:a16="http://schemas.microsoft.com/office/drawing/2014/main" id="{5BBA0FA4-CA2F-A442-A821-DEAF28CFC430}"/>
                </a:ext>
              </a:extLst>
            </p:cNvPr>
            <p:cNvSpPr txBox="1">
              <a:spLocks/>
            </p:cNvSpPr>
            <p:nvPr/>
          </p:nvSpPr>
          <p:spPr>
            <a:xfrm>
              <a:off x="1606943" y="2553230"/>
              <a:ext cx="6928061" cy="27917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 spc="-150">
                  <a:solidFill>
                    <a:schemeClr val="bg1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spc="-150" dirty="0">
                  <a:solidFill>
                    <a:schemeClr val="bg1"/>
                  </a:solidFill>
                  <a:latin typeface="+mn-ea"/>
                </a:rPr>
                <a:t>XXXXXXXXXXXXXXXXXXXXXX</a:t>
              </a:r>
              <a:endParaRPr lang="ja-JP" altLang="en-US" sz="2000" b="1" spc="-1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39" name="円/楕円 38">
              <a:extLst>
                <a:ext uri="{FF2B5EF4-FFF2-40B4-BE49-F238E27FC236}">
                  <a16:creationId xmlns:a16="http://schemas.microsoft.com/office/drawing/2014/main" id="{2B06BC6B-2A2A-B64A-9A6D-B190060DFAF3}"/>
                </a:ext>
              </a:extLst>
            </p:cNvPr>
            <p:cNvSpPr/>
            <p:nvPr/>
          </p:nvSpPr>
          <p:spPr>
            <a:xfrm>
              <a:off x="8600956" y="2465460"/>
              <a:ext cx="388356" cy="388356"/>
            </a:xfrm>
            <a:prstGeom prst="ellipse">
              <a:avLst/>
            </a:pr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>
              <a:extLst>
                <a:ext uri="{FF2B5EF4-FFF2-40B4-BE49-F238E27FC236}">
                  <a16:creationId xmlns:a16="http://schemas.microsoft.com/office/drawing/2014/main" id="{4F53AF0E-9BE5-4847-98AA-87A0533F4930}"/>
                </a:ext>
              </a:extLst>
            </p:cNvPr>
            <p:cNvSpPr/>
            <p:nvPr/>
          </p:nvSpPr>
          <p:spPr>
            <a:xfrm>
              <a:off x="1212647" y="2465460"/>
              <a:ext cx="388356" cy="388356"/>
            </a:xfrm>
            <a:prstGeom prst="ellipse">
              <a:avLst/>
            </a:pr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>
              <a:extLst>
                <a:ext uri="{FF2B5EF4-FFF2-40B4-BE49-F238E27FC236}">
                  <a16:creationId xmlns:a16="http://schemas.microsoft.com/office/drawing/2014/main" id="{E656FB15-BEB5-F94A-9103-15F5DB697E2C}"/>
                </a:ext>
              </a:extLst>
            </p:cNvPr>
            <p:cNvSpPr/>
            <p:nvPr/>
          </p:nvSpPr>
          <p:spPr>
            <a:xfrm>
              <a:off x="1259415" y="2509841"/>
              <a:ext cx="294819" cy="2948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3DABB603-4AAA-C541-ABCE-62F195C5D6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71158"/>
              </p:ext>
            </p:extLst>
          </p:nvPr>
        </p:nvGraphicFramePr>
        <p:xfrm>
          <a:off x="244258" y="2337880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921305F4-0150-364D-86B8-7F2D845FD8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1205026"/>
              </p:ext>
            </p:extLst>
          </p:nvPr>
        </p:nvGraphicFramePr>
        <p:xfrm>
          <a:off x="4740336" y="2337880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フリーフォーム 19">
            <a:extLst>
              <a:ext uri="{FF2B5EF4-FFF2-40B4-BE49-F238E27FC236}">
                <a16:creationId xmlns:a16="http://schemas.microsoft.com/office/drawing/2014/main" id="{FB86AD5E-A513-C249-BCB0-C4B4C39A93E8}"/>
              </a:ext>
            </a:extLst>
          </p:cNvPr>
          <p:cNvSpPr/>
          <p:nvPr/>
        </p:nvSpPr>
        <p:spPr>
          <a:xfrm>
            <a:off x="786672" y="6108740"/>
            <a:ext cx="672201" cy="672356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24BFBAB-833D-C44E-809D-D4074B929CBD}"/>
              </a:ext>
            </a:extLst>
          </p:cNvPr>
          <p:cNvGrpSpPr/>
          <p:nvPr/>
        </p:nvGrpSpPr>
        <p:grpSpPr>
          <a:xfrm>
            <a:off x="0" y="6356843"/>
            <a:ext cx="9917177" cy="501157"/>
            <a:chOff x="-13530" y="5988667"/>
            <a:chExt cx="9917177" cy="977592"/>
          </a:xfrm>
        </p:grpSpPr>
        <p:sp>
          <p:nvSpPr>
            <p:cNvPr id="23" name="フリーフォーム 22">
              <a:extLst>
                <a:ext uri="{FF2B5EF4-FFF2-40B4-BE49-F238E27FC236}">
                  <a16:creationId xmlns:a16="http://schemas.microsoft.com/office/drawing/2014/main" id="{847335AA-1D32-6C4D-ABA8-76B0D8AB1EB4}"/>
                </a:ext>
              </a:extLst>
            </p:cNvPr>
            <p:cNvSpPr/>
            <p:nvPr/>
          </p:nvSpPr>
          <p:spPr>
            <a:xfrm>
              <a:off x="-12941" y="6030738"/>
              <a:ext cx="9916588" cy="935521"/>
            </a:xfrm>
            <a:custGeom>
              <a:avLst/>
              <a:gdLst>
                <a:gd name="connsiteX0" fmla="*/ 0 w 9916588"/>
                <a:gd name="connsiteY0" fmla="*/ 935522 h 935521"/>
                <a:gd name="connsiteX1" fmla="*/ 4957706 w 9916588"/>
                <a:gd name="connsiteY1" fmla="*/ 935522 h 935521"/>
                <a:gd name="connsiteX2" fmla="*/ 9916588 w 9916588"/>
                <a:gd name="connsiteY2" fmla="*/ 935522 h 935521"/>
                <a:gd name="connsiteX3" fmla="*/ 9916588 w 9916588"/>
                <a:gd name="connsiteY3" fmla="*/ 468349 h 935521"/>
                <a:gd name="connsiteX4" fmla="*/ 9916588 w 9916588"/>
                <a:gd name="connsiteY4" fmla="*/ 0 h 935521"/>
                <a:gd name="connsiteX5" fmla="*/ 4957706 w 9916588"/>
                <a:gd name="connsiteY5" fmla="*/ 0 h 935521"/>
                <a:gd name="connsiteX6" fmla="*/ 0 w 9916588"/>
                <a:gd name="connsiteY6" fmla="*/ 0 h 935521"/>
                <a:gd name="connsiteX7" fmla="*/ 0 w 9916588"/>
                <a:gd name="connsiteY7" fmla="*/ 468349 h 93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935521">
                  <a:moveTo>
                    <a:pt x="0" y="935522"/>
                  </a:moveTo>
                  <a:lnTo>
                    <a:pt x="4957706" y="935522"/>
                  </a:lnTo>
                  <a:lnTo>
                    <a:pt x="9916588" y="935522"/>
                  </a:lnTo>
                  <a:lnTo>
                    <a:pt x="9916588" y="468349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468349"/>
                  </a:lnTo>
                  <a:close/>
                </a:path>
              </a:pathLst>
            </a:custGeom>
            <a:solidFill>
              <a:srgbClr val="DCDDDD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" name="フリーフォーム 23">
              <a:extLst>
                <a:ext uri="{FF2B5EF4-FFF2-40B4-BE49-F238E27FC236}">
                  <a16:creationId xmlns:a16="http://schemas.microsoft.com/office/drawing/2014/main" id="{3064F43E-4FF7-DA42-ABA6-74397FB5F62D}"/>
                </a:ext>
              </a:extLst>
            </p:cNvPr>
            <p:cNvSpPr/>
            <p:nvPr/>
          </p:nvSpPr>
          <p:spPr>
            <a:xfrm>
              <a:off x="-13530" y="5988667"/>
              <a:ext cx="9916588" cy="171806"/>
            </a:xfrm>
            <a:custGeom>
              <a:avLst/>
              <a:gdLst>
                <a:gd name="connsiteX0" fmla="*/ 0 w 9916588"/>
                <a:gd name="connsiteY0" fmla="*/ 171806 h 171806"/>
                <a:gd name="connsiteX1" fmla="*/ 4957706 w 9916588"/>
                <a:gd name="connsiteY1" fmla="*/ 171806 h 171806"/>
                <a:gd name="connsiteX2" fmla="*/ 9916588 w 9916588"/>
                <a:gd name="connsiteY2" fmla="*/ 171806 h 171806"/>
                <a:gd name="connsiteX3" fmla="*/ 9916588 w 9916588"/>
                <a:gd name="connsiteY3" fmla="*/ 143565 h 171806"/>
                <a:gd name="connsiteX4" fmla="*/ 9916588 w 9916588"/>
                <a:gd name="connsiteY4" fmla="*/ 0 h 171806"/>
                <a:gd name="connsiteX5" fmla="*/ 4957706 w 9916588"/>
                <a:gd name="connsiteY5" fmla="*/ 0 h 171806"/>
                <a:gd name="connsiteX6" fmla="*/ 0 w 9916588"/>
                <a:gd name="connsiteY6" fmla="*/ 0 h 171806"/>
                <a:gd name="connsiteX7" fmla="*/ 0 w 9916588"/>
                <a:gd name="connsiteY7" fmla="*/ 143565 h 171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16588" h="171806">
                  <a:moveTo>
                    <a:pt x="0" y="171806"/>
                  </a:moveTo>
                  <a:lnTo>
                    <a:pt x="4957706" y="171806"/>
                  </a:lnTo>
                  <a:lnTo>
                    <a:pt x="9916588" y="171806"/>
                  </a:lnTo>
                  <a:lnTo>
                    <a:pt x="9916588" y="143565"/>
                  </a:lnTo>
                  <a:lnTo>
                    <a:pt x="9916588" y="0"/>
                  </a:lnTo>
                  <a:lnTo>
                    <a:pt x="4957706" y="0"/>
                  </a:lnTo>
                  <a:lnTo>
                    <a:pt x="0" y="0"/>
                  </a:lnTo>
                  <a:lnTo>
                    <a:pt x="0" y="143565"/>
                  </a:lnTo>
                  <a:close/>
                </a:path>
              </a:pathLst>
            </a:custGeom>
            <a:solidFill>
              <a:srgbClr val="00A0E9"/>
            </a:solidFill>
            <a:ln w="117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8D5AC165-F616-174E-BCD8-272D9CE5415A}"/>
              </a:ext>
            </a:extLst>
          </p:cNvPr>
          <p:cNvSpPr/>
          <p:nvPr/>
        </p:nvSpPr>
        <p:spPr>
          <a:xfrm>
            <a:off x="854226" y="6176310"/>
            <a:ext cx="537093" cy="537216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6" name="フリーフォーム 25">
            <a:extLst>
              <a:ext uri="{FF2B5EF4-FFF2-40B4-BE49-F238E27FC236}">
                <a16:creationId xmlns:a16="http://schemas.microsoft.com/office/drawing/2014/main" id="{04700FD6-4A22-2248-BEAB-F8F7A5EBF1D5}"/>
              </a:ext>
            </a:extLst>
          </p:cNvPr>
          <p:cNvSpPr/>
          <p:nvPr/>
        </p:nvSpPr>
        <p:spPr>
          <a:xfrm>
            <a:off x="1" y="641143"/>
            <a:ext cx="9905998" cy="331841"/>
          </a:xfrm>
          <a:custGeom>
            <a:avLst/>
            <a:gdLst>
              <a:gd name="connsiteX0" fmla="*/ 0 w 9916588"/>
              <a:gd name="connsiteY0" fmla="*/ 935522 h 935521"/>
              <a:gd name="connsiteX1" fmla="*/ 4957706 w 9916588"/>
              <a:gd name="connsiteY1" fmla="*/ 935522 h 935521"/>
              <a:gd name="connsiteX2" fmla="*/ 9916588 w 9916588"/>
              <a:gd name="connsiteY2" fmla="*/ 935522 h 935521"/>
              <a:gd name="connsiteX3" fmla="*/ 9916588 w 9916588"/>
              <a:gd name="connsiteY3" fmla="*/ 468349 h 935521"/>
              <a:gd name="connsiteX4" fmla="*/ 9916588 w 9916588"/>
              <a:gd name="connsiteY4" fmla="*/ 0 h 935521"/>
              <a:gd name="connsiteX5" fmla="*/ 4957706 w 9916588"/>
              <a:gd name="connsiteY5" fmla="*/ 0 h 935521"/>
              <a:gd name="connsiteX6" fmla="*/ 0 w 9916588"/>
              <a:gd name="connsiteY6" fmla="*/ 0 h 935521"/>
              <a:gd name="connsiteX7" fmla="*/ 0 w 9916588"/>
              <a:gd name="connsiteY7" fmla="*/ 468349 h 935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935521">
                <a:moveTo>
                  <a:pt x="0" y="935522"/>
                </a:moveTo>
                <a:lnTo>
                  <a:pt x="4957706" y="935522"/>
                </a:lnTo>
                <a:lnTo>
                  <a:pt x="9916588" y="935522"/>
                </a:lnTo>
                <a:lnTo>
                  <a:pt x="9916588" y="468349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468349"/>
                </a:ln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7" name="フリーフォーム 26">
            <a:extLst>
              <a:ext uri="{FF2B5EF4-FFF2-40B4-BE49-F238E27FC236}">
                <a16:creationId xmlns:a16="http://schemas.microsoft.com/office/drawing/2014/main" id="{DF4F0E9E-3A59-CD45-976F-C24759732B13}"/>
              </a:ext>
            </a:extLst>
          </p:cNvPr>
          <p:cNvSpPr/>
          <p:nvPr/>
        </p:nvSpPr>
        <p:spPr>
          <a:xfrm>
            <a:off x="0" y="0"/>
            <a:ext cx="9905999" cy="813941"/>
          </a:xfrm>
          <a:custGeom>
            <a:avLst/>
            <a:gdLst>
              <a:gd name="connsiteX0" fmla="*/ 0 w 9916588"/>
              <a:gd name="connsiteY0" fmla="*/ 2945423 h 2945423"/>
              <a:gd name="connsiteX1" fmla="*/ 4957706 w 9916588"/>
              <a:gd name="connsiteY1" fmla="*/ 2945423 h 2945423"/>
              <a:gd name="connsiteX2" fmla="*/ 9916588 w 9916588"/>
              <a:gd name="connsiteY2" fmla="*/ 2945423 h 2945423"/>
              <a:gd name="connsiteX3" fmla="*/ 9916588 w 9916588"/>
              <a:gd name="connsiteY3" fmla="*/ 2478251 h 2945423"/>
              <a:gd name="connsiteX4" fmla="*/ 9916588 w 9916588"/>
              <a:gd name="connsiteY4" fmla="*/ 0 h 2945423"/>
              <a:gd name="connsiteX5" fmla="*/ 4957706 w 9916588"/>
              <a:gd name="connsiteY5" fmla="*/ 0 h 2945423"/>
              <a:gd name="connsiteX6" fmla="*/ 0 w 9916588"/>
              <a:gd name="connsiteY6" fmla="*/ 0 h 2945423"/>
              <a:gd name="connsiteX7" fmla="*/ 0 w 9916588"/>
              <a:gd name="connsiteY7" fmla="*/ 2478251 h 294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16588" h="2945423">
                <a:moveTo>
                  <a:pt x="0" y="2945423"/>
                </a:moveTo>
                <a:lnTo>
                  <a:pt x="4957706" y="2945423"/>
                </a:lnTo>
                <a:lnTo>
                  <a:pt x="9916588" y="2945423"/>
                </a:lnTo>
                <a:lnTo>
                  <a:pt x="9916588" y="2478251"/>
                </a:lnTo>
                <a:lnTo>
                  <a:pt x="9916588" y="0"/>
                </a:lnTo>
                <a:lnTo>
                  <a:pt x="4957706" y="0"/>
                </a:lnTo>
                <a:lnTo>
                  <a:pt x="0" y="0"/>
                </a:lnTo>
                <a:lnTo>
                  <a:pt x="0" y="2478251"/>
                </a:ln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524ACE80-B4E2-AA48-A9D7-8021BAA7AB80}"/>
              </a:ext>
            </a:extLst>
          </p:cNvPr>
          <p:cNvSpPr/>
          <p:nvPr/>
        </p:nvSpPr>
        <p:spPr>
          <a:xfrm>
            <a:off x="450572" y="170084"/>
            <a:ext cx="1344403" cy="1344714"/>
          </a:xfrm>
          <a:custGeom>
            <a:avLst/>
            <a:gdLst>
              <a:gd name="connsiteX0" fmla="*/ 3312980 w 3312980"/>
              <a:gd name="connsiteY0" fmla="*/ 1656874 h 3313748"/>
              <a:gd name="connsiteX1" fmla="*/ 1656490 w 3312980"/>
              <a:gd name="connsiteY1" fmla="*/ 3313748 h 3313748"/>
              <a:gd name="connsiteX2" fmla="*/ 0 w 3312980"/>
              <a:gd name="connsiteY2" fmla="*/ 1656874 h 3313748"/>
              <a:gd name="connsiteX3" fmla="*/ 1656490 w 3312980"/>
              <a:gd name="connsiteY3" fmla="*/ 0 h 3313748"/>
              <a:gd name="connsiteX4" fmla="*/ 3312980 w 3312980"/>
              <a:gd name="connsiteY4" fmla="*/ 1656874 h 33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2980" h="3313748">
                <a:moveTo>
                  <a:pt x="3312980" y="1656874"/>
                </a:moveTo>
                <a:cubicBezTo>
                  <a:pt x="3312980" y="2571940"/>
                  <a:pt x="2571344" y="3313748"/>
                  <a:pt x="1656490" y="3313748"/>
                </a:cubicBezTo>
                <a:cubicBezTo>
                  <a:pt x="741636" y="3313748"/>
                  <a:pt x="0" y="2571940"/>
                  <a:pt x="0" y="1656874"/>
                </a:cubicBezTo>
                <a:cubicBezTo>
                  <a:pt x="0" y="741808"/>
                  <a:pt x="741636" y="0"/>
                  <a:pt x="1656490" y="0"/>
                </a:cubicBezTo>
                <a:cubicBezTo>
                  <a:pt x="2571344" y="0"/>
                  <a:pt x="3312980" y="741808"/>
                  <a:pt x="3312980" y="1656874"/>
                </a:cubicBezTo>
                <a:close/>
              </a:path>
            </a:pathLst>
          </a:custGeom>
          <a:solidFill>
            <a:srgbClr val="DCDDDD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29" name="フリーフォーム 28">
            <a:extLst>
              <a:ext uri="{FF2B5EF4-FFF2-40B4-BE49-F238E27FC236}">
                <a16:creationId xmlns:a16="http://schemas.microsoft.com/office/drawing/2014/main" id="{4C5A5084-93BA-D642-852F-C11C938226AB}"/>
              </a:ext>
            </a:extLst>
          </p:cNvPr>
          <p:cNvSpPr/>
          <p:nvPr/>
        </p:nvSpPr>
        <p:spPr>
          <a:xfrm>
            <a:off x="585680" y="305224"/>
            <a:ext cx="1074186" cy="1074434"/>
          </a:xfrm>
          <a:custGeom>
            <a:avLst/>
            <a:gdLst>
              <a:gd name="connsiteX0" fmla="*/ 2647090 w 2647090"/>
              <a:gd name="connsiteY0" fmla="*/ 1323852 h 2647703"/>
              <a:gd name="connsiteX1" fmla="*/ 1323545 w 2647090"/>
              <a:gd name="connsiteY1" fmla="*/ 2647704 h 2647703"/>
              <a:gd name="connsiteX2" fmla="*/ 0 w 2647090"/>
              <a:gd name="connsiteY2" fmla="*/ 1323852 h 2647703"/>
              <a:gd name="connsiteX3" fmla="*/ 1323545 w 2647090"/>
              <a:gd name="connsiteY3" fmla="*/ 0 h 2647703"/>
              <a:gd name="connsiteX4" fmla="*/ 2647090 w 2647090"/>
              <a:gd name="connsiteY4" fmla="*/ 1323852 h 264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090" h="2647703">
                <a:moveTo>
                  <a:pt x="2647090" y="1323852"/>
                </a:moveTo>
                <a:cubicBezTo>
                  <a:pt x="2647090" y="2054995"/>
                  <a:pt x="2054519" y="2647704"/>
                  <a:pt x="1323545" y="2647704"/>
                </a:cubicBezTo>
                <a:cubicBezTo>
                  <a:pt x="592571" y="2647704"/>
                  <a:pt x="0" y="2054995"/>
                  <a:pt x="0" y="1323852"/>
                </a:cubicBezTo>
                <a:cubicBezTo>
                  <a:pt x="0" y="592709"/>
                  <a:pt x="592571" y="0"/>
                  <a:pt x="1323545" y="0"/>
                </a:cubicBezTo>
                <a:cubicBezTo>
                  <a:pt x="2054519" y="0"/>
                  <a:pt x="2647090" y="592709"/>
                  <a:pt x="2647090" y="1323852"/>
                </a:cubicBezTo>
                <a:close/>
              </a:path>
            </a:pathLst>
          </a:custGeom>
          <a:solidFill>
            <a:srgbClr val="00A0E9"/>
          </a:solidFill>
          <a:ln w="1176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BB494AE-516E-D94D-9966-F95332663E51}"/>
              </a:ext>
            </a:extLst>
          </p:cNvPr>
          <p:cNvGrpSpPr/>
          <p:nvPr/>
        </p:nvGrpSpPr>
        <p:grpSpPr>
          <a:xfrm>
            <a:off x="9165043" y="6245178"/>
            <a:ext cx="751840" cy="311403"/>
            <a:chOff x="9154160" y="6375501"/>
            <a:chExt cx="751840" cy="311403"/>
          </a:xfrm>
        </p:grpSpPr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2A31F8DA-6719-0D4E-B6B1-8B1B547D60F2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rgbClr val="00A0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タイトル 1">
              <a:extLst>
                <a:ext uri="{FF2B5EF4-FFF2-40B4-BE49-F238E27FC236}">
                  <a16:creationId xmlns:a16="http://schemas.microsoft.com/office/drawing/2014/main" id="{FA76A60E-38D3-A841-8325-9D3E5FB7D2D7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03</a:t>
              </a:r>
              <a:endParaRPr lang="ja-JP" altLang="en-US" sz="14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3" name="タイトル 1">
            <a:extLst>
              <a:ext uri="{FF2B5EF4-FFF2-40B4-BE49-F238E27FC236}">
                <a16:creationId xmlns:a16="http://schemas.microsoft.com/office/drawing/2014/main" id="{E3AD58A8-DBF5-1140-B4C6-9ED85E685447}"/>
              </a:ext>
            </a:extLst>
          </p:cNvPr>
          <p:cNvSpPr txBox="1">
            <a:spLocks/>
          </p:cNvSpPr>
          <p:nvPr/>
        </p:nvSpPr>
        <p:spPr>
          <a:xfrm>
            <a:off x="1928409" y="379333"/>
            <a:ext cx="4911616" cy="33502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b="1" spc="-15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XXXXXXXXXXXXX</a:t>
            </a:r>
            <a:endParaRPr lang="ja-JP" altLang="en-US" sz="24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4" name="タイトル 1">
            <a:extLst>
              <a:ext uri="{FF2B5EF4-FFF2-40B4-BE49-F238E27FC236}">
                <a16:creationId xmlns:a16="http://schemas.microsoft.com/office/drawing/2014/main" id="{B3DFAC09-4AFF-FE44-9159-C0A91BC7C4F7}"/>
              </a:ext>
            </a:extLst>
          </p:cNvPr>
          <p:cNvSpPr txBox="1">
            <a:spLocks/>
          </p:cNvSpPr>
          <p:nvPr/>
        </p:nvSpPr>
        <p:spPr>
          <a:xfrm>
            <a:off x="719114" y="359875"/>
            <a:ext cx="807319" cy="92333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6000" b="1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5" name="タイトル 1">
            <a:extLst>
              <a:ext uri="{FF2B5EF4-FFF2-40B4-BE49-F238E27FC236}">
                <a16:creationId xmlns:a16="http://schemas.microsoft.com/office/drawing/2014/main" id="{EB0FCCFD-CB0D-8741-B543-DF131F706CC9}"/>
              </a:ext>
            </a:extLst>
          </p:cNvPr>
          <p:cNvSpPr txBox="1">
            <a:spLocks/>
          </p:cNvSpPr>
          <p:nvPr/>
        </p:nvSpPr>
        <p:spPr>
          <a:xfrm>
            <a:off x="1208051" y="1796066"/>
            <a:ext cx="7870428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00A0E9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00A0E9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00A0E9"/>
              </a:solidFill>
              <a:latin typeface="+mn-ea"/>
              <a:ea typeface="+mn-ea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040E566-E7F1-AF4B-B418-7943963C91F1}"/>
              </a:ext>
            </a:extLst>
          </p:cNvPr>
          <p:cNvGrpSpPr/>
          <p:nvPr/>
        </p:nvGrpSpPr>
        <p:grpSpPr>
          <a:xfrm>
            <a:off x="2615433" y="4066116"/>
            <a:ext cx="902740" cy="902949"/>
            <a:chOff x="2608557" y="3100363"/>
            <a:chExt cx="902740" cy="9029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ED1DAC15-5178-E341-A1F6-4E3200195033}"/>
                </a:ext>
              </a:extLst>
            </p:cNvPr>
            <p:cNvGrpSpPr/>
            <p:nvPr/>
          </p:nvGrpSpPr>
          <p:grpSpPr>
            <a:xfrm>
              <a:off x="2608557" y="3100363"/>
              <a:ext cx="902740" cy="902949"/>
              <a:chOff x="2526260" y="2547524"/>
              <a:chExt cx="1344403" cy="1344714"/>
            </a:xfrm>
          </p:grpSpPr>
          <p:sp>
            <p:nvSpPr>
              <p:cNvPr id="36" name="フリーフォーム 35">
                <a:extLst>
                  <a:ext uri="{FF2B5EF4-FFF2-40B4-BE49-F238E27FC236}">
                    <a16:creationId xmlns:a16="http://schemas.microsoft.com/office/drawing/2014/main" id="{DA2F837A-2001-3B47-91E7-CE0437D746A0}"/>
                  </a:ext>
                </a:extLst>
              </p:cNvPr>
              <p:cNvSpPr/>
              <p:nvPr/>
            </p:nvSpPr>
            <p:spPr>
              <a:xfrm>
                <a:off x="2526260" y="2547524"/>
                <a:ext cx="1344403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DCDDDD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7" name="フリーフォーム 36">
                <a:extLst>
                  <a:ext uri="{FF2B5EF4-FFF2-40B4-BE49-F238E27FC236}">
                    <a16:creationId xmlns:a16="http://schemas.microsoft.com/office/drawing/2014/main" id="{8E4D38A1-B698-CA4D-AE0A-A2AC6DACBC68}"/>
                  </a:ext>
                </a:extLst>
              </p:cNvPr>
              <p:cNvSpPr/>
              <p:nvPr/>
            </p:nvSpPr>
            <p:spPr>
              <a:xfrm>
                <a:off x="2661368" y="2682664"/>
                <a:ext cx="1074186" cy="1074434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rgbClr val="00A0E9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8" name="タイトル 1">
              <a:extLst>
                <a:ext uri="{FF2B5EF4-FFF2-40B4-BE49-F238E27FC236}">
                  <a16:creationId xmlns:a16="http://schemas.microsoft.com/office/drawing/2014/main" id="{C9B0A6B0-1C1C-5A4F-BB73-E017FF9AE921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+mn-ea"/>
                </a:rPr>
                <a:t>60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337EB72-B76C-7B41-B8C4-0822BE4A27B6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sp>
        <p:nvSpPr>
          <p:cNvPr id="39" name="字幕 2">
            <a:extLst>
              <a:ext uri="{FF2B5EF4-FFF2-40B4-BE49-F238E27FC236}">
                <a16:creationId xmlns:a16="http://schemas.microsoft.com/office/drawing/2014/main" id="{67A1409C-2581-0046-BA48-78A7EA504280}"/>
              </a:ext>
            </a:extLst>
          </p:cNvPr>
          <p:cNvSpPr txBox="1">
            <a:spLocks/>
          </p:cNvSpPr>
          <p:nvPr/>
        </p:nvSpPr>
        <p:spPr>
          <a:xfrm>
            <a:off x="231649" y="658120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株式会社アズワン</a:t>
            </a:r>
            <a:r>
              <a:rPr lang="en-US" altLang="ja-JP" sz="1000" b="1" dirty="0"/>
              <a:t>    </a:t>
            </a:r>
            <a:r>
              <a:rPr lang="en-US" altLang="ja-JP" sz="1000" dirty="0"/>
              <a:t>https://</a:t>
            </a:r>
            <a:r>
              <a:rPr lang="en-US" altLang="ja-JP" sz="1000" dirty="0" err="1"/>
              <a:t>www.xxxxxxxxxxx</a:t>
            </a:r>
            <a:endParaRPr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74</Words>
  <Application>Microsoft Macintosh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Office テーマ</vt:lpstr>
      <vt:lpstr>タイトル入ります 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34</cp:revision>
  <dcterms:created xsi:type="dcterms:W3CDTF">2020-06-08T06:59:17Z</dcterms:created>
  <dcterms:modified xsi:type="dcterms:W3CDTF">2020-08-13T10:25:17Z</dcterms:modified>
</cp:coreProperties>
</file>