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6" r:id="rId2"/>
    <p:sldId id="257" r:id="rId3"/>
    <p:sldId id="258" r:id="rId4"/>
    <p:sldId id="259" r:id="rId5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49958"/>
    <a:srgbClr val="FADBDA"/>
    <a:srgbClr val="FF9CC2"/>
    <a:srgbClr val="96643C"/>
    <a:srgbClr val="A3996F"/>
    <a:srgbClr val="F08300"/>
    <a:srgbClr val="F2B229"/>
    <a:srgbClr val="8DC21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712"/>
    <p:restoredTop sz="96327"/>
  </p:normalViewPr>
  <p:slideViewPr>
    <p:cSldViewPr snapToGrid="0" snapToObjects="1">
      <p:cViewPr>
        <p:scale>
          <a:sx n="95" d="100"/>
          <a:sy n="95" d="100"/>
        </p:scale>
        <p:origin x="2304" y="89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__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__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ja-JP" altLang="en-US" sz="1200" b="1"/>
              <a:t>グラフタイトル</a:t>
            </a:r>
            <a:endParaRPr lang="en-US" altLang="ja-JP" sz="1200" b="1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列2</c:v>
                </c:pt>
              </c:strCache>
            </c:strRef>
          </c:tx>
          <c:spPr>
            <a:solidFill>
              <a:prstClr val="black">
                <a:lumMod val="65000"/>
                <a:lumOff val="35000"/>
              </a:prstClr>
            </a:solidFill>
            <a:ln w="25400" cmpd="sng"/>
          </c:spPr>
          <c:dPt>
            <c:idx val="0"/>
            <c:bubble3D val="0"/>
            <c:spPr>
              <a:solidFill>
                <a:srgbClr val="C49958"/>
              </a:solidFill>
              <a:ln w="25400" cmpd="sng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8768-DC4B-8196-23173BC79FC4}"/>
              </c:ext>
            </c:extLst>
          </c:dPt>
          <c:dPt>
            <c:idx val="1"/>
            <c:bubble3D val="0"/>
            <c:spPr>
              <a:solidFill>
                <a:srgbClr val="C49958">
                  <a:alpha val="80000"/>
                </a:srgbClr>
              </a:solidFill>
              <a:ln w="25400" cmpd="sng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8768-DC4B-8196-23173BC79FC4}"/>
              </c:ext>
            </c:extLst>
          </c:dPt>
          <c:dPt>
            <c:idx val="2"/>
            <c:bubble3D val="0"/>
            <c:spPr>
              <a:solidFill>
                <a:srgbClr val="C49958">
                  <a:alpha val="60000"/>
                </a:srgbClr>
              </a:solidFill>
              <a:ln w="25400" cmpd="sng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8768-DC4B-8196-23173BC79FC4}"/>
              </c:ext>
            </c:extLst>
          </c:dPt>
          <c:dPt>
            <c:idx val="3"/>
            <c:bubble3D val="0"/>
            <c:spPr>
              <a:solidFill>
                <a:srgbClr val="DCDDDD"/>
              </a:solidFill>
              <a:ln w="25400" cmpd="sng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8768-DC4B-8196-23173BC79FC4}"/>
              </c:ext>
            </c:extLst>
          </c:dPt>
          <c:cat>
            <c:strRef>
              <c:f>Sheet1!$A$2:$A$5</c:f>
              <c:strCache>
                <c:ptCount val="4"/>
                <c:pt idx="0">
                  <c:v>第 1 四半期</c:v>
                </c:pt>
                <c:pt idx="1">
                  <c:v>第 2 四半期</c:v>
                </c:pt>
                <c:pt idx="2">
                  <c:v>第 3 四半期</c:v>
                </c:pt>
                <c:pt idx="3">
                  <c:v>第 4 四半期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8768-DC4B-8196-23173BC79FC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cap="flat" cmpd="sng">
      <a:solidFill>
        <a:schemeClr val="lt1"/>
      </a:solidFill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ja-JP" altLang="en-US" sz="1200" b="1"/>
              <a:t>グラフ タイトル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rgbClr val="96643C"/>
            </a:solidFill>
            <a:ln>
              <a:noFill/>
            </a:ln>
            <a:effectLst>
              <a:outerShdw dist="38100" algn="l" rotWithShape="0">
                <a:srgbClr val="DCDDDD"/>
              </a:outerShdw>
            </a:effectLst>
          </c:spPr>
          <c:invertIfNegative val="0"/>
          <c:cat>
            <c:strRef>
              <c:f>Sheet1!$A$2:$A$4</c:f>
              <c:strCache>
                <c:ptCount val="3"/>
                <c:pt idx="0">
                  <c:v>カテゴリ 1</c:v>
                </c:pt>
                <c:pt idx="1">
                  <c:v>カテゴリ 2</c:v>
                </c:pt>
                <c:pt idx="2">
                  <c:v>カテゴリ 3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471-D643-9188-05EB8ECBF1FC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rgbClr val="C49958"/>
            </a:solidFill>
            <a:ln>
              <a:noFill/>
            </a:ln>
            <a:effectLst>
              <a:outerShdw dist="38100" algn="ctr" rotWithShape="0">
                <a:srgbClr val="DCDDDD"/>
              </a:outerShdw>
            </a:effectLst>
          </c:spPr>
          <c:invertIfNegative val="0"/>
          <c:cat>
            <c:strRef>
              <c:f>Sheet1!$A$2:$A$4</c:f>
              <c:strCache>
                <c:ptCount val="3"/>
                <c:pt idx="0">
                  <c:v>カテゴリ 1</c:v>
                </c:pt>
                <c:pt idx="1">
                  <c:v>カテゴリ 2</c:v>
                </c:pt>
                <c:pt idx="2">
                  <c:v>カテゴリ 3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471-D643-9188-05EB8ECBF1FC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solidFill>
              <a:schemeClr val="bg1">
                <a:lumMod val="75000"/>
              </a:schemeClr>
            </a:solidFill>
            <a:ln>
              <a:noFill/>
            </a:ln>
            <a:effectLst>
              <a:outerShdw dist="38100" algn="ctr" rotWithShape="0">
                <a:srgbClr val="DCDDDD"/>
              </a:outerShdw>
            </a:effectLst>
          </c:spPr>
          <c:invertIfNegative val="0"/>
          <c:cat>
            <c:strRef>
              <c:f>Sheet1!$A$2:$A$4</c:f>
              <c:strCache>
                <c:ptCount val="3"/>
                <c:pt idx="0">
                  <c:v>カテゴリ 1</c:v>
                </c:pt>
                <c:pt idx="1">
                  <c:v>カテゴリ 2</c:v>
                </c:pt>
                <c:pt idx="2">
                  <c:v>カテゴリ 3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2</c:v>
                </c:pt>
                <c:pt idx="1">
                  <c:v>2</c:v>
                </c:pt>
                <c:pt idx="2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7471-D643-9188-05EB8ECBF1F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8"/>
        <c:overlap val="-78"/>
        <c:axId val="893684111"/>
        <c:axId val="893927199"/>
      </c:barChart>
      <c:catAx>
        <c:axId val="893684111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893927199"/>
        <c:crosses val="autoZero"/>
        <c:auto val="1"/>
        <c:lblAlgn val="ctr"/>
        <c:lblOffset val="100"/>
        <c:noMultiLvlLbl val="0"/>
      </c:catAx>
      <c:valAx>
        <c:axId val="89392719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893684111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F9B49-473F-814E-8626-7946DC668B4B}" type="datetimeFigureOut">
              <a:rPr kumimoji="1" lang="ja-JP" altLang="en-US" smtClean="0"/>
              <a:t>2020/7/9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94A52-B54A-0244-8D6A-4D8DE2960C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09978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F9B49-473F-814E-8626-7946DC668B4B}" type="datetimeFigureOut">
              <a:rPr kumimoji="1" lang="ja-JP" altLang="en-US" smtClean="0"/>
              <a:t>2020/7/9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94A52-B54A-0244-8D6A-4D8DE2960C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202717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F9B49-473F-814E-8626-7946DC668B4B}" type="datetimeFigureOut">
              <a:rPr kumimoji="1" lang="ja-JP" altLang="en-US" smtClean="0"/>
              <a:t>2020/7/9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94A52-B54A-0244-8D6A-4D8DE2960C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05836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F9B49-473F-814E-8626-7946DC668B4B}" type="datetimeFigureOut">
              <a:rPr kumimoji="1" lang="ja-JP" altLang="en-US" smtClean="0"/>
              <a:t>2020/7/9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94A52-B54A-0244-8D6A-4D8DE2960C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91000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F9B49-473F-814E-8626-7946DC668B4B}" type="datetimeFigureOut">
              <a:rPr kumimoji="1" lang="ja-JP" altLang="en-US" smtClean="0"/>
              <a:t>2020/7/9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94A52-B54A-0244-8D6A-4D8DE2960C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654365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F9B49-473F-814E-8626-7946DC668B4B}" type="datetimeFigureOut">
              <a:rPr kumimoji="1" lang="ja-JP" altLang="en-US" smtClean="0"/>
              <a:t>2020/7/9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94A52-B54A-0244-8D6A-4D8DE2960C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797293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F9B49-473F-814E-8626-7946DC668B4B}" type="datetimeFigureOut">
              <a:rPr kumimoji="1" lang="ja-JP" altLang="en-US" smtClean="0"/>
              <a:t>2020/7/9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94A52-B54A-0244-8D6A-4D8DE2960C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45642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F9B49-473F-814E-8626-7946DC668B4B}" type="datetimeFigureOut">
              <a:rPr kumimoji="1" lang="ja-JP" altLang="en-US" smtClean="0"/>
              <a:t>2020/7/9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94A52-B54A-0244-8D6A-4D8DE2960C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40167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F9B49-473F-814E-8626-7946DC668B4B}" type="datetimeFigureOut">
              <a:rPr kumimoji="1" lang="ja-JP" altLang="en-US" smtClean="0"/>
              <a:t>2020/7/9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94A52-B54A-0244-8D6A-4D8DE2960C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15884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F9B49-473F-814E-8626-7946DC668B4B}" type="datetimeFigureOut">
              <a:rPr kumimoji="1" lang="ja-JP" altLang="en-US" smtClean="0"/>
              <a:t>2020/7/9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94A52-B54A-0244-8D6A-4D8DE2960C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3343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F9B49-473F-814E-8626-7946DC668B4B}" type="datetimeFigureOut">
              <a:rPr kumimoji="1" lang="ja-JP" altLang="en-US" smtClean="0"/>
              <a:t>2020/7/9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94A52-B54A-0244-8D6A-4D8DE2960C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17044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5F9B49-473F-814E-8626-7946DC668B4B}" type="datetimeFigureOut">
              <a:rPr kumimoji="1" lang="ja-JP" altLang="en-US" smtClean="0"/>
              <a:t>2020/7/9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294A52-B54A-0244-8D6A-4D8DE2960C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46886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グラフィックス 35">
            <a:extLst>
              <a:ext uri="{FF2B5EF4-FFF2-40B4-BE49-F238E27FC236}">
                <a16:creationId xmlns:a16="http://schemas.microsoft.com/office/drawing/2014/main" id="{A705AB8E-B704-C942-B4E9-4CCD22F63A59}"/>
              </a:ext>
            </a:extLst>
          </p:cNvPr>
          <p:cNvGrpSpPr/>
          <p:nvPr/>
        </p:nvGrpSpPr>
        <p:grpSpPr>
          <a:xfrm>
            <a:off x="0" y="0"/>
            <a:ext cx="9905764" cy="6858000"/>
            <a:chOff x="0" y="0"/>
            <a:chExt cx="9905764" cy="7004999"/>
          </a:xfrm>
        </p:grpSpPr>
        <p:sp>
          <p:nvSpPr>
            <p:cNvPr id="38" name="フリーフォーム 37">
              <a:extLst>
                <a:ext uri="{FF2B5EF4-FFF2-40B4-BE49-F238E27FC236}">
                  <a16:creationId xmlns:a16="http://schemas.microsoft.com/office/drawing/2014/main" id="{4BC6C188-DCB9-2749-B9ED-870760FB34DA}"/>
                </a:ext>
              </a:extLst>
            </p:cNvPr>
            <p:cNvSpPr/>
            <p:nvPr/>
          </p:nvSpPr>
          <p:spPr>
            <a:xfrm>
              <a:off x="0" y="0"/>
              <a:ext cx="9904705" cy="7004999"/>
            </a:xfrm>
            <a:custGeom>
              <a:avLst/>
              <a:gdLst>
                <a:gd name="connsiteX0" fmla="*/ 0 w 9904705"/>
                <a:gd name="connsiteY0" fmla="*/ 0 h 7004999"/>
                <a:gd name="connsiteX1" fmla="*/ 9904706 w 9904705"/>
                <a:gd name="connsiteY1" fmla="*/ 0 h 7004999"/>
                <a:gd name="connsiteX2" fmla="*/ 9904706 w 9904705"/>
                <a:gd name="connsiteY2" fmla="*/ 7005001 h 7004999"/>
                <a:gd name="connsiteX3" fmla="*/ 0 w 9904705"/>
                <a:gd name="connsiteY3" fmla="*/ 7005001 h 70049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904705" h="7004999">
                  <a:moveTo>
                    <a:pt x="0" y="0"/>
                  </a:moveTo>
                  <a:lnTo>
                    <a:pt x="9904706" y="0"/>
                  </a:lnTo>
                  <a:lnTo>
                    <a:pt x="9904706" y="7005001"/>
                  </a:lnTo>
                  <a:lnTo>
                    <a:pt x="0" y="7005001"/>
                  </a:lnTo>
                  <a:close/>
                </a:path>
              </a:pathLst>
            </a:custGeom>
            <a:solidFill>
              <a:srgbClr val="FADBDA"/>
            </a:solidFill>
            <a:ln w="117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39" name="フリーフォーム 38">
              <a:extLst>
                <a:ext uri="{FF2B5EF4-FFF2-40B4-BE49-F238E27FC236}">
                  <a16:creationId xmlns:a16="http://schemas.microsoft.com/office/drawing/2014/main" id="{C2378996-83E5-F540-8A0F-18C4CDE746D2}"/>
                </a:ext>
              </a:extLst>
            </p:cNvPr>
            <p:cNvSpPr/>
            <p:nvPr/>
          </p:nvSpPr>
          <p:spPr>
            <a:xfrm>
              <a:off x="222473" y="265241"/>
              <a:ext cx="234826" cy="234880"/>
            </a:xfrm>
            <a:custGeom>
              <a:avLst/>
              <a:gdLst>
                <a:gd name="connsiteX0" fmla="*/ 234826 w 234826"/>
                <a:gd name="connsiteY0" fmla="*/ 117440 h 234880"/>
                <a:gd name="connsiteX1" fmla="*/ 117413 w 234826"/>
                <a:gd name="connsiteY1" fmla="*/ 234881 h 234880"/>
                <a:gd name="connsiteX2" fmla="*/ 0 w 234826"/>
                <a:gd name="connsiteY2" fmla="*/ 117440 h 234880"/>
                <a:gd name="connsiteX3" fmla="*/ 117413 w 234826"/>
                <a:gd name="connsiteY3" fmla="*/ 0 h 234880"/>
                <a:gd name="connsiteX4" fmla="*/ 234826 w 234826"/>
                <a:gd name="connsiteY4" fmla="*/ 117440 h 234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826" h="234880">
                  <a:moveTo>
                    <a:pt x="234826" y="117440"/>
                  </a:moveTo>
                  <a:cubicBezTo>
                    <a:pt x="234826" y="182301"/>
                    <a:pt x="182259" y="234881"/>
                    <a:pt x="117413" y="234881"/>
                  </a:cubicBezTo>
                  <a:cubicBezTo>
                    <a:pt x="52568" y="234881"/>
                    <a:pt x="0" y="182301"/>
                    <a:pt x="0" y="117440"/>
                  </a:cubicBezTo>
                  <a:cubicBezTo>
                    <a:pt x="0" y="52580"/>
                    <a:pt x="52568" y="0"/>
                    <a:pt x="117413" y="0"/>
                  </a:cubicBezTo>
                  <a:cubicBezTo>
                    <a:pt x="182259" y="0"/>
                    <a:pt x="234826" y="52580"/>
                    <a:pt x="234826" y="117440"/>
                  </a:cubicBezTo>
                  <a:close/>
                </a:path>
              </a:pathLst>
            </a:custGeom>
            <a:solidFill>
              <a:srgbClr val="FCE5E4"/>
            </a:solidFill>
            <a:ln w="117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40" name="フリーフォーム 39">
              <a:extLst>
                <a:ext uri="{FF2B5EF4-FFF2-40B4-BE49-F238E27FC236}">
                  <a16:creationId xmlns:a16="http://schemas.microsoft.com/office/drawing/2014/main" id="{01C3A030-1BB2-DE47-90E8-BAAD61F4CB35}"/>
                </a:ext>
              </a:extLst>
            </p:cNvPr>
            <p:cNvSpPr/>
            <p:nvPr/>
          </p:nvSpPr>
          <p:spPr>
            <a:xfrm>
              <a:off x="837539" y="265241"/>
              <a:ext cx="234826" cy="234880"/>
            </a:xfrm>
            <a:custGeom>
              <a:avLst/>
              <a:gdLst>
                <a:gd name="connsiteX0" fmla="*/ 234826 w 234826"/>
                <a:gd name="connsiteY0" fmla="*/ 117440 h 234880"/>
                <a:gd name="connsiteX1" fmla="*/ 117413 w 234826"/>
                <a:gd name="connsiteY1" fmla="*/ 234881 h 234880"/>
                <a:gd name="connsiteX2" fmla="*/ 0 w 234826"/>
                <a:gd name="connsiteY2" fmla="*/ 117440 h 234880"/>
                <a:gd name="connsiteX3" fmla="*/ 117413 w 234826"/>
                <a:gd name="connsiteY3" fmla="*/ 0 h 234880"/>
                <a:gd name="connsiteX4" fmla="*/ 234826 w 234826"/>
                <a:gd name="connsiteY4" fmla="*/ 117440 h 234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826" h="234880">
                  <a:moveTo>
                    <a:pt x="234826" y="117440"/>
                  </a:moveTo>
                  <a:cubicBezTo>
                    <a:pt x="234826" y="182301"/>
                    <a:pt x="182259" y="234881"/>
                    <a:pt x="117413" y="234881"/>
                  </a:cubicBezTo>
                  <a:cubicBezTo>
                    <a:pt x="52568" y="234881"/>
                    <a:pt x="0" y="182301"/>
                    <a:pt x="0" y="117440"/>
                  </a:cubicBezTo>
                  <a:cubicBezTo>
                    <a:pt x="0" y="52580"/>
                    <a:pt x="52568" y="0"/>
                    <a:pt x="117413" y="0"/>
                  </a:cubicBezTo>
                  <a:cubicBezTo>
                    <a:pt x="182259" y="0"/>
                    <a:pt x="234826" y="52580"/>
                    <a:pt x="234826" y="117440"/>
                  </a:cubicBezTo>
                  <a:close/>
                </a:path>
              </a:pathLst>
            </a:custGeom>
            <a:solidFill>
              <a:srgbClr val="FCE5E4"/>
            </a:solidFill>
            <a:ln w="117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41" name="フリーフォーム 40">
              <a:extLst>
                <a:ext uri="{FF2B5EF4-FFF2-40B4-BE49-F238E27FC236}">
                  <a16:creationId xmlns:a16="http://schemas.microsoft.com/office/drawing/2014/main" id="{776BA0B7-A119-D249-B28B-DDE5CCA97EFA}"/>
                </a:ext>
              </a:extLst>
            </p:cNvPr>
            <p:cNvSpPr/>
            <p:nvPr/>
          </p:nvSpPr>
          <p:spPr>
            <a:xfrm>
              <a:off x="1452487" y="265241"/>
              <a:ext cx="234826" cy="234880"/>
            </a:xfrm>
            <a:custGeom>
              <a:avLst/>
              <a:gdLst>
                <a:gd name="connsiteX0" fmla="*/ 234826 w 234826"/>
                <a:gd name="connsiteY0" fmla="*/ 117440 h 234880"/>
                <a:gd name="connsiteX1" fmla="*/ 117413 w 234826"/>
                <a:gd name="connsiteY1" fmla="*/ 234881 h 234880"/>
                <a:gd name="connsiteX2" fmla="*/ 0 w 234826"/>
                <a:gd name="connsiteY2" fmla="*/ 117440 h 234880"/>
                <a:gd name="connsiteX3" fmla="*/ 117413 w 234826"/>
                <a:gd name="connsiteY3" fmla="*/ 0 h 234880"/>
                <a:gd name="connsiteX4" fmla="*/ 234826 w 234826"/>
                <a:gd name="connsiteY4" fmla="*/ 117440 h 234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826" h="234880">
                  <a:moveTo>
                    <a:pt x="234826" y="117440"/>
                  </a:moveTo>
                  <a:cubicBezTo>
                    <a:pt x="234826" y="182301"/>
                    <a:pt x="182259" y="234881"/>
                    <a:pt x="117413" y="234881"/>
                  </a:cubicBezTo>
                  <a:cubicBezTo>
                    <a:pt x="52568" y="234881"/>
                    <a:pt x="0" y="182301"/>
                    <a:pt x="0" y="117440"/>
                  </a:cubicBezTo>
                  <a:cubicBezTo>
                    <a:pt x="0" y="52580"/>
                    <a:pt x="52568" y="0"/>
                    <a:pt x="117413" y="0"/>
                  </a:cubicBezTo>
                  <a:cubicBezTo>
                    <a:pt x="182259" y="0"/>
                    <a:pt x="234826" y="52580"/>
                    <a:pt x="234826" y="117440"/>
                  </a:cubicBezTo>
                  <a:close/>
                </a:path>
              </a:pathLst>
            </a:custGeom>
            <a:solidFill>
              <a:srgbClr val="FCE5E4"/>
            </a:solidFill>
            <a:ln w="117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42" name="フリーフォーム 41">
              <a:extLst>
                <a:ext uri="{FF2B5EF4-FFF2-40B4-BE49-F238E27FC236}">
                  <a16:creationId xmlns:a16="http://schemas.microsoft.com/office/drawing/2014/main" id="{0D7496CF-07BA-9F4C-A15B-170B0E278FDC}"/>
                </a:ext>
              </a:extLst>
            </p:cNvPr>
            <p:cNvSpPr/>
            <p:nvPr/>
          </p:nvSpPr>
          <p:spPr>
            <a:xfrm>
              <a:off x="2067436" y="265241"/>
              <a:ext cx="234826" cy="234880"/>
            </a:xfrm>
            <a:custGeom>
              <a:avLst/>
              <a:gdLst>
                <a:gd name="connsiteX0" fmla="*/ 234826 w 234826"/>
                <a:gd name="connsiteY0" fmla="*/ 117440 h 234880"/>
                <a:gd name="connsiteX1" fmla="*/ 117413 w 234826"/>
                <a:gd name="connsiteY1" fmla="*/ 234881 h 234880"/>
                <a:gd name="connsiteX2" fmla="*/ 0 w 234826"/>
                <a:gd name="connsiteY2" fmla="*/ 117440 h 234880"/>
                <a:gd name="connsiteX3" fmla="*/ 117413 w 234826"/>
                <a:gd name="connsiteY3" fmla="*/ 0 h 234880"/>
                <a:gd name="connsiteX4" fmla="*/ 234826 w 234826"/>
                <a:gd name="connsiteY4" fmla="*/ 117440 h 234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826" h="234880">
                  <a:moveTo>
                    <a:pt x="234826" y="117440"/>
                  </a:moveTo>
                  <a:cubicBezTo>
                    <a:pt x="234826" y="182301"/>
                    <a:pt x="182259" y="234881"/>
                    <a:pt x="117413" y="234881"/>
                  </a:cubicBezTo>
                  <a:cubicBezTo>
                    <a:pt x="52568" y="234881"/>
                    <a:pt x="0" y="182301"/>
                    <a:pt x="0" y="117440"/>
                  </a:cubicBezTo>
                  <a:cubicBezTo>
                    <a:pt x="0" y="52580"/>
                    <a:pt x="52568" y="0"/>
                    <a:pt x="117413" y="0"/>
                  </a:cubicBezTo>
                  <a:cubicBezTo>
                    <a:pt x="182259" y="0"/>
                    <a:pt x="234826" y="52580"/>
                    <a:pt x="234826" y="117440"/>
                  </a:cubicBezTo>
                  <a:close/>
                </a:path>
              </a:pathLst>
            </a:custGeom>
            <a:solidFill>
              <a:srgbClr val="FCE5E4"/>
            </a:solidFill>
            <a:ln w="117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43" name="フリーフォーム 42">
              <a:extLst>
                <a:ext uri="{FF2B5EF4-FFF2-40B4-BE49-F238E27FC236}">
                  <a16:creationId xmlns:a16="http://schemas.microsoft.com/office/drawing/2014/main" id="{39E5D803-398B-944A-93F8-106A72743215}"/>
                </a:ext>
              </a:extLst>
            </p:cNvPr>
            <p:cNvSpPr/>
            <p:nvPr/>
          </p:nvSpPr>
          <p:spPr>
            <a:xfrm>
              <a:off x="2682502" y="265241"/>
              <a:ext cx="234826" cy="234880"/>
            </a:xfrm>
            <a:custGeom>
              <a:avLst/>
              <a:gdLst>
                <a:gd name="connsiteX0" fmla="*/ 234826 w 234826"/>
                <a:gd name="connsiteY0" fmla="*/ 117440 h 234880"/>
                <a:gd name="connsiteX1" fmla="*/ 117413 w 234826"/>
                <a:gd name="connsiteY1" fmla="*/ 234881 h 234880"/>
                <a:gd name="connsiteX2" fmla="*/ 0 w 234826"/>
                <a:gd name="connsiteY2" fmla="*/ 117440 h 234880"/>
                <a:gd name="connsiteX3" fmla="*/ 117413 w 234826"/>
                <a:gd name="connsiteY3" fmla="*/ 0 h 234880"/>
                <a:gd name="connsiteX4" fmla="*/ 234826 w 234826"/>
                <a:gd name="connsiteY4" fmla="*/ 117440 h 234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826" h="234880">
                  <a:moveTo>
                    <a:pt x="234826" y="117440"/>
                  </a:moveTo>
                  <a:cubicBezTo>
                    <a:pt x="234826" y="182301"/>
                    <a:pt x="182259" y="234881"/>
                    <a:pt x="117413" y="234881"/>
                  </a:cubicBezTo>
                  <a:cubicBezTo>
                    <a:pt x="52568" y="234881"/>
                    <a:pt x="0" y="182301"/>
                    <a:pt x="0" y="117440"/>
                  </a:cubicBezTo>
                  <a:cubicBezTo>
                    <a:pt x="0" y="52580"/>
                    <a:pt x="52568" y="0"/>
                    <a:pt x="117413" y="0"/>
                  </a:cubicBezTo>
                  <a:cubicBezTo>
                    <a:pt x="182259" y="0"/>
                    <a:pt x="234826" y="52580"/>
                    <a:pt x="234826" y="117440"/>
                  </a:cubicBezTo>
                  <a:close/>
                </a:path>
              </a:pathLst>
            </a:custGeom>
            <a:solidFill>
              <a:srgbClr val="FCE5E4"/>
            </a:solidFill>
            <a:ln w="117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44" name="フリーフォーム 43">
              <a:extLst>
                <a:ext uri="{FF2B5EF4-FFF2-40B4-BE49-F238E27FC236}">
                  <a16:creationId xmlns:a16="http://schemas.microsoft.com/office/drawing/2014/main" id="{F0DE9D30-CED1-3048-8DBB-2DFA256DBEF5}"/>
                </a:ext>
              </a:extLst>
            </p:cNvPr>
            <p:cNvSpPr/>
            <p:nvPr/>
          </p:nvSpPr>
          <p:spPr>
            <a:xfrm>
              <a:off x="3297450" y="265241"/>
              <a:ext cx="234826" cy="234880"/>
            </a:xfrm>
            <a:custGeom>
              <a:avLst/>
              <a:gdLst>
                <a:gd name="connsiteX0" fmla="*/ 234826 w 234826"/>
                <a:gd name="connsiteY0" fmla="*/ 117440 h 234880"/>
                <a:gd name="connsiteX1" fmla="*/ 117413 w 234826"/>
                <a:gd name="connsiteY1" fmla="*/ 234881 h 234880"/>
                <a:gd name="connsiteX2" fmla="*/ 0 w 234826"/>
                <a:gd name="connsiteY2" fmla="*/ 117440 h 234880"/>
                <a:gd name="connsiteX3" fmla="*/ 117413 w 234826"/>
                <a:gd name="connsiteY3" fmla="*/ 0 h 234880"/>
                <a:gd name="connsiteX4" fmla="*/ 234826 w 234826"/>
                <a:gd name="connsiteY4" fmla="*/ 117440 h 234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826" h="234880">
                  <a:moveTo>
                    <a:pt x="234826" y="117440"/>
                  </a:moveTo>
                  <a:cubicBezTo>
                    <a:pt x="234826" y="182301"/>
                    <a:pt x="182259" y="234881"/>
                    <a:pt x="117413" y="234881"/>
                  </a:cubicBezTo>
                  <a:cubicBezTo>
                    <a:pt x="52567" y="234881"/>
                    <a:pt x="0" y="182301"/>
                    <a:pt x="0" y="117440"/>
                  </a:cubicBezTo>
                  <a:cubicBezTo>
                    <a:pt x="0" y="52580"/>
                    <a:pt x="52567" y="0"/>
                    <a:pt x="117413" y="0"/>
                  </a:cubicBezTo>
                  <a:cubicBezTo>
                    <a:pt x="182259" y="0"/>
                    <a:pt x="234826" y="52580"/>
                    <a:pt x="234826" y="117440"/>
                  </a:cubicBezTo>
                  <a:close/>
                </a:path>
              </a:pathLst>
            </a:custGeom>
            <a:solidFill>
              <a:srgbClr val="FCE5E4"/>
            </a:solidFill>
            <a:ln w="117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45" name="フリーフォーム 44">
              <a:extLst>
                <a:ext uri="{FF2B5EF4-FFF2-40B4-BE49-F238E27FC236}">
                  <a16:creationId xmlns:a16="http://schemas.microsoft.com/office/drawing/2014/main" id="{3C074F50-E437-7D46-851A-117E4AD99BF9}"/>
                </a:ext>
              </a:extLst>
            </p:cNvPr>
            <p:cNvSpPr/>
            <p:nvPr/>
          </p:nvSpPr>
          <p:spPr>
            <a:xfrm>
              <a:off x="3912399" y="265241"/>
              <a:ext cx="234826" cy="234880"/>
            </a:xfrm>
            <a:custGeom>
              <a:avLst/>
              <a:gdLst>
                <a:gd name="connsiteX0" fmla="*/ 234826 w 234826"/>
                <a:gd name="connsiteY0" fmla="*/ 117440 h 234880"/>
                <a:gd name="connsiteX1" fmla="*/ 117413 w 234826"/>
                <a:gd name="connsiteY1" fmla="*/ 234881 h 234880"/>
                <a:gd name="connsiteX2" fmla="*/ 0 w 234826"/>
                <a:gd name="connsiteY2" fmla="*/ 117440 h 234880"/>
                <a:gd name="connsiteX3" fmla="*/ 117413 w 234826"/>
                <a:gd name="connsiteY3" fmla="*/ 0 h 234880"/>
                <a:gd name="connsiteX4" fmla="*/ 234826 w 234826"/>
                <a:gd name="connsiteY4" fmla="*/ 117440 h 234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826" h="234880">
                  <a:moveTo>
                    <a:pt x="234826" y="117440"/>
                  </a:moveTo>
                  <a:cubicBezTo>
                    <a:pt x="234826" y="182301"/>
                    <a:pt x="182259" y="234881"/>
                    <a:pt x="117413" y="234881"/>
                  </a:cubicBezTo>
                  <a:cubicBezTo>
                    <a:pt x="52568" y="234881"/>
                    <a:pt x="0" y="182301"/>
                    <a:pt x="0" y="117440"/>
                  </a:cubicBezTo>
                  <a:cubicBezTo>
                    <a:pt x="0" y="52580"/>
                    <a:pt x="52568" y="0"/>
                    <a:pt x="117413" y="0"/>
                  </a:cubicBezTo>
                  <a:cubicBezTo>
                    <a:pt x="182259" y="0"/>
                    <a:pt x="234826" y="52580"/>
                    <a:pt x="234826" y="117440"/>
                  </a:cubicBezTo>
                  <a:close/>
                </a:path>
              </a:pathLst>
            </a:custGeom>
            <a:solidFill>
              <a:srgbClr val="FCE5E4"/>
            </a:solidFill>
            <a:ln w="117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46" name="フリーフォーム 45">
              <a:extLst>
                <a:ext uri="{FF2B5EF4-FFF2-40B4-BE49-F238E27FC236}">
                  <a16:creationId xmlns:a16="http://schemas.microsoft.com/office/drawing/2014/main" id="{CD60E6E1-01EE-5B43-8A1D-B7E7CF0870FB}"/>
                </a:ext>
              </a:extLst>
            </p:cNvPr>
            <p:cNvSpPr/>
            <p:nvPr/>
          </p:nvSpPr>
          <p:spPr>
            <a:xfrm>
              <a:off x="4527465" y="265241"/>
              <a:ext cx="234826" cy="234880"/>
            </a:xfrm>
            <a:custGeom>
              <a:avLst/>
              <a:gdLst>
                <a:gd name="connsiteX0" fmla="*/ 234826 w 234826"/>
                <a:gd name="connsiteY0" fmla="*/ 117440 h 234880"/>
                <a:gd name="connsiteX1" fmla="*/ 117413 w 234826"/>
                <a:gd name="connsiteY1" fmla="*/ 234881 h 234880"/>
                <a:gd name="connsiteX2" fmla="*/ 0 w 234826"/>
                <a:gd name="connsiteY2" fmla="*/ 117440 h 234880"/>
                <a:gd name="connsiteX3" fmla="*/ 117413 w 234826"/>
                <a:gd name="connsiteY3" fmla="*/ 0 h 234880"/>
                <a:gd name="connsiteX4" fmla="*/ 234826 w 234826"/>
                <a:gd name="connsiteY4" fmla="*/ 117440 h 234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826" h="234880">
                  <a:moveTo>
                    <a:pt x="234826" y="117440"/>
                  </a:moveTo>
                  <a:cubicBezTo>
                    <a:pt x="234826" y="182301"/>
                    <a:pt x="182259" y="234881"/>
                    <a:pt x="117413" y="234881"/>
                  </a:cubicBezTo>
                  <a:cubicBezTo>
                    <a:pt x="52568" y="234881"/>
                    <a:pt x="0" y="182301"/>
                    <a:pt x="0" y="117440"/>
                  </a:cubicBezTo>
                  <a:cubicBezTo>
                    <a:pt x="0" y="52580"/>
                    <a:pt x="52568" y="0"/>
                    <a:pt x="117413" y="0"/>
                  </a:cubicBezTo>
                  <a:cubicBezTo>
                    <a:pt x="182259" y="0"/>
                    <a:pt x="234826" y="52580"/>
                    <a:pt x="234826" y="117440"/>
                  </a:cubicBezTo>
                  <a:close/>
                </a:path>
              </a:pathLst>
            </a:custGeom>
            <a:solidFill>
              <a:srgbClr val="FCE5E4"/>
            </a:solidFill>
            <a:ln w="117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47" name="フリーフォーム 46">
              <a:extLst>
                <a:ext uri="{FF2B5EF4-FFF2-40B4-BE49-F238E27FC236}">
                  <a16:creationId xmlns:a16="http://schemas.microsoft.com/office/drawing/2014/main" id="{9EC990BC-7BCC-7F45-A2CF-1FC2442C6AE4}"/>
                </a:ext>
              </a:extLst>
            </p:cNvPr>
            <p:cNvSpPr/>
            <p:nvPr/>
          </p:nvSpPr>
          <p:spPr>
            <a:xfrm>
              <a:off x="5142414" y="265241"/>
              <a:ext cx="234826" cy="234880"/>
            </a:xfrm>
            <a:custGeom>
              <a:avLst/>
              <a:gdLst>
                <a:gd name="connsiteX0" fmla="*/ 234826 w 234826"/>
                <a:gd name="connsiteY0" fmla="*/ 117440 h 234880"/>
                <a:gd name="connsiteX1" fmla="*/ 117413 w 234826"/>
                <a:gd name="connsiteY1" fmla="*/ 234881 h 234880"/>
                <a:gd name="connsiteX2" fmla="*/ 0 w 234826"/>
                <a:gd name="connsiteY2" fmla="*/ 117440 h 234880"/>
                <a:gd name="connsiteX3" fmla="*/ 117413 w 234826"/>
                <a:gd name="connsiteY3" fmla="*/ 0 h 234880"/>
                <a:gd name="connsiteX4" fmla="*/ 234826 w 234826"/>
                <a:gd name="connsiteY4" fmla="*/ 117440 h 234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826" h="234880">
                  <a:moveTo>
                    <a:pt x="234826" y="117440"/>
                  </a:moveTo>
                  <a:cubicBezTo>
                    <a:pt x="234826" y="182301"/>
                    <a:pt x="182259" y="234881"/>
                    <a:pt x="117413" y="234881"/>
                  </a:cubicBezTo>
                  <a:cubicBezTo>
                    <a:pt x="52567" y="234881"/>
                    <a:pt x="0" y="182301"/>
                    <a:pt x="0" y="117440"/>
                  </a:cubicBezTo>
                  <a:cubicBezTo>
                    <a:pt x="0" y="52580"/>
                    <a:pt x="52567" y="0"/>
                    <a:pt x="117413" y="0"/>
                  </a:cubicBezTo>
                  <a:cubicBezTo>
                    <a:pt x="182259" y="0"/>
                    <a:pt x="234826" y="52580"/>
                    <a:pt x="234826" y="117440"/>
                  </a:cubicBezTo>
                  <a:close/>
                </a:path>
              </a:pathLst>
            </a:custGeom>
            <a:solidFill>
              <a:srgbClr val="FCE5E4"/>
            </a:solidFill>
            <a:ln w="117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48" name="フリーフォーム 47">
              <a:extLst>
                <a:ext uri="{FF2B5EF4-FFF2-40B4-BE49-F238E27FC236}">
                  <a16:creationId xmlns:a16="http://schemas.microsoft.com/office/drawing/2014/main" id="{16FADAFF-8CC2-EE43-A90D-29BF1E3439F0}"/>
                </a:ext>
              </a:extLst>
            </p:cNvPr>
            <p:cNvSpPr/>
            <p:nvPr/>
          </p:nvSpPr>
          <p:spPr>
            <a:xfrm>
              <a:off x="5757480" y="265241"/>
              <a:ext cx="234826" cy="234880"/>
            </a:xfrm>
            <a:custGeom>
              <a:avLst/>
              <a:gdLst>
                <a:gd name="connsiteX0" fmla="*/ 234826 w 234826"/>
                <a:gd name="connsiteY0" fmla="*/ 117440 h 234880"/>
                <a:gd name="connsiteX1" fmla="*/ 117413 w 234826"/>
                <a:gd name="connsiteY1" fmla="*/ 234881 h 234880"/>
                <a:gd name="connsiteX2" fmla="*/ 0 w 234826"/>
                <a:gd name="connsiteY2" fmla="*/ 117440 h 234880"/>
                <a:gd name="connsiteX3" fmla="*/ 117413 w 234826"/>
                <a:gd name="connsiteY3" fmla="*/ 0 h 234880"/>
                <a:gd name="connsiteX4" fmla="*/ 234826 w 234826"/>
                <a:gd name="connsiteY4" fmla="*/ 117440 h 234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826" h="234880">
                  <a:moveTo>
                    <a:pt x="234826" y="117440"/>
                  </a:moveTo>
                  <a:cubicBezTo>
                    <a:pt x="234826" y="182301"/>
                    <a:pt x="182259" y="234881"/>
                    <a:pt x="117413" y="234881"/>
                  </a:cubicBezTo>
                  <a:cubicBezTo>
                    <a:pt x="52567" y="234881"/>
                    <a:pt x="0" y="182301"/>
                    <a:pt x="0" y="117440"/>
                  </a:cubicBezTo>
                  <a:cubicBezTo>
                    <a:pt x="0" y="52580"/>
                    <a:pt x="52567" y="0"/>
                    <a:pt x="117413" y="0"/>
                  </a:cubicBezTo>
                  <a:cubicBezTo>
                    <a:pt x="182259" y="0"/>
                    <a:pt x="234826" y="52580"/>
                    <a:pt x="234826" y="117440"/>
                  </a:cubicBezTo>
                  <a:close/>
                </a:path>
              </a:pathLst>
            </a:custGeom>
            <a:solidFill>
              <a:srgbClr val="FCE5E4"/>
            </a:solidFill>
            <a:ln w="117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49" name="フリーフォーム 48">
              <a:extLst>
                <a:ext uri="{FF2B5EF4-FFF2-40B4-BE49-F238E27FC236}">
                  <a16:creationId xmlns:a16="http://schemas.microsoft.com/office/drawing/2014/main" id="{B3AAA64B-09E3-7A4C-8591-6284E97F2AAB}"/>
                </a:ext>
              </a:extLst>
            </p:cNvPr>
            <p:cNvSpPr/>
            <p:nvPr/>
          </p:nvSpPr>
          <p:spPr>
            <a:xfrm>
              <a:off x="6372428" y="265241"/>
              <a:ext cx="234826" cy="234880"/>
            </a:xfrm>
            <a:custGeom>
              <a:avLst/>
              <a:gdLst>
                <a:gd name="connsiteX0" fmla="*/ 234826 w 234826"/>
                <a:gd name="connsiteY0" fmla="*/ 117440 h 234880"/>
                <a:gd name="connsiteX1" fmla="*/ 117413 w 234826"/>
                <a:gd name="connsiteY1" fmla="*/ 234881 h 234880"/>
                <a:gd name="connsiteX2" fmla="*/ 0 w 234826"/>
                <a:gd name="connsiteY2" fmla="*/ 117440 h 234880"/>
                <a:gd name="connsiteX3" fmla="*/ 117413 w 234826"/>
                <a:gd name="connsiteY3" fmla="*/ 0 h 234880"/>
                <a:gd name="connsiteX4" fmla="*/ 234826 w 234826"/>
                <a:gd name="connsiteY4" fmla="*/ 117440 h 234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826" h="234880">
                  <a:moveTo>
                    <a:pt x="234826" y="117440"/>
                  </a:moveTo>
                  <a:cubicBezTo>
                    <a:pt x="234826" y="182301"/>
                    <a:pt x="182258" y="234881"/>
                    <a:pt x="117413" y="234881"/>
                  </a:cubicBezTo>
                  <a:cubicBezTo>
                    <a:pt x="52568" y="234881"/>
                    <a:pt x="0" y="182301"/>
                    <a:pt x="0" y="117440"/>
                  </a:cubicBezTo>
                  <a:cubicBezTo>
                    <a:pt x="0" y="52580"/>
                    <a:pt x="52568" y="0"/>
                    <a:pt x="117413" y="0"/>
                  </a:cubicBezTo>
                  <a:cubicBezTo>
                    <a:pt x="182258" y="0"/>
                    <a:pt x="234826" y="52580"/>
                    <a:pt x="234826" y="117440"/>
                  </a:cubicBezTo>
                  <a:close/>
                </a:path>
              </a:pathLst>
            </a:custGeom>
            <a:solidFill>
              <a:srgbClr val="FCE5E4"/>
            </a:solidFill>
            <a:ln w="117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50" name="フリーフォーム 49">
              <a:extLst>
                <a:ext uri="{FF2B5EF4-FFF2-40B4-BE49-F238E27FC236}">
                  <a16:creationId xmlns:a16="http://schemas.microsoft.com/office/drawing/2014/main" id="{EA227388-A8EB-5540-B24D-B150A33A44FA}"/>
                </a:ext>
              </a:extLst>
            </p:cNvPr>
            <p:cNvSpPr/>
            <p:nvPr/>
          </p:nvSpPr>
          <p:spPr>
            <a:xfrm>
              <a:off x="6987377" y="265241"/>
              <a:ext cx="234826" cy="234880"/>
            </a:xfrm>
            <a:custGeom>
              <a:avLst/>
              <a:gdLst>
                <a:gd name="connsiteX0" fmla="*/ 234826 w 234826"/>
                <a:gd name="connsiteY0" fmla="*/ 117440 h 234880"/>
                <a:gd name="connsiteX1" fmla="*/ 117413 w 234826"/>
                <a:gd name="connsiteY1" fmla="*/ 234881 h 234880"/>
                <a:gd name="connsiteX2" fmla="*/ 1 w 234826"/>
                <a:gd name="connsiteY2" fmla="*/ 117440 h 234880"/>
                <a:gd name="connsiteX3" fmla="*/ 117413 w 234826"/>
                <a:gd name="connsiteY3" fmla="*/ 0 h 234880"/>
                <a:gd name="connsiteX4" fmla="*/ 234826 w 234826"/>
                <a:gd name="connsiteY4" fmla="*/ 117440 h 234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826" h="234880">
                  <a:moveTo>
                    <a:pt x="234826" y="117440"/>
                  </a:moveTo>
                  <a:cubicBezTo>
                    <a:pt x="234826" y="182301"/>
                    <a:pt x="182259" y="234881"/>
                    <a:pt x="117413" y="234881"/>
                  </a:cubicBezTo>
                  <a:cubicBezTo>
                    <a:pt x="52568" y="234881"/>
                    <a:pt x="1" y="182301"/>
                    <a:pt x="1" y="117440"/>
                  </a:cubicBezTo>
                  <a:cubicBezTo>
                    <a:pt x="1" y="52580"/>
                    <a:pt x="52568" y="0"/>
                    <a:pt x="117413" y="0"/>
                  </a:cubicBezTo>
                  <a:cubicBezTo>
                    <a:pt x="182259" y="0"/>
                    <a:pt x="234826" y="52580"/>
                    <a:pt x="234826" y="117440"/>
                  </a:cubicBezTo>
                  <a:close/>
                </a:path>
              </a:pathLst>
            </a:custGeom>
            <a:solidFill>
              <a:srgbClr val="FCE5E4"/>
            </a:solidFill>
            <a:ln w="117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51" name="フリーフォーム 50">
              <a:extLst>
                <a:ext uri="{FF2B5EF4-FFF2-40B4-BE49-F238E27FC236}">
                  <a16:creationId xmlns:a16="http://schemas.microsoft.com/office/drawing/2014/main" id="{8884AAE3-70A2-AD49-9CC8-BBB5E20139A2}"/>
                </a:ext>
              </a:extLst>
            </p:cNvPr>
            <p:cNvSpPr/>
            <p:nvPr/>
          </p:nvSpPr>
          <p:spPr>
            <a:xfrm>
              <a:off x="7602443" y="265241"/>
              <a:ext cx="234826" cy="234880"/>
            </a:xfrm>
            <a:custGeom>
              <a:avLst/>
              <a:gdLst>
                <a:gd name="connsiteX0" fmla="*/ 234826 w 234826"/>
                <a:gd name="connsiteY0" fmla="*/ 117440 h 234880"/>
                <a:gd name="connsiteX1" fmla="*/ 117413 w 234826"/>
                <a:gd name="connsiteY1" fmla="*/ 234881 h 234880"/>
                <a:gd name="connsiteX2" fmla="*/ 0 w 234826"/>
                <a:gd name="connsiteY2" fmla="*/ 117440 h 234880"/>
                <a:gd name="connsiteX3" fmla="*/ 117413 w 234826"/>
                <a:gd name="connsiteY3" fmla="*/ 0 h 234880"/>
                <a:gd name="connsiteX4" fmla="*/ 234826 w 234826"/>
                <a:gd name="connsiteY4" fmla="*/ 117440 h 234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826" h="234880">
                  <a:moveTo>
                    <a:pt x="234826" y="117440"/>
                  </a:moveTo>
                  <a:cubicBezTo>
                    <a:pt x="234826" y="182301"/>
                    <a:pt x="182258" y="234881"/>
                    <a:pt x="117413" y="234881"/>
                  </a:cubicBezTo>
                  <a:cubicBezTo>
                    <a:pt x="52568" y="234881"/>
                    <a:pt x="0" y="182301"/>
                    <a:pt x="0" y="117440"/>
                  </a:cubicBezTo>
                  <a:cubicBezTo>
                    <a:pt x="0" y="52580"/>
                    <a:pt x="52568" y="0"/>
                    <a:pt x="117413" y="0"/>
                  </a:cubicBezTo>
                  <a:cubicBezTo>
                    <a:pt x="182258" y="0"/>
                    <a:pt x="234826" y="52580"/>
                    <a:pt x="234826" y="117440"/>
                  </a:cubicBezTo>
                  <a:close/>
                </a:path>
              </a:pathLst>
            </a:custGeom>
            <a:solidFill>
              <a:srgbClr val="FCE5E4"/>
            </a:solidFill>
            <a:ln w="117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52" name="フリーフォーム 51">
              <a:extLst>
                <a:ext uri="{FF2B5EF4-FFF2-40B4-BE49-F238E27FC236}">
                  <a16:creationId xmlns:a16="http://schemas.microsoft.com/office/drawing/2014/main" id="{D6FBD3D7-77C1-364D-9700-23631BF4123D}"/>
                </a:ext>
              </a:extLst>
            </p:cNvPr>
            <p:cNvSpPr/>
            <p:nvPr/>
          </p:nvSpPr>
          <p:spPr>
            <a:xfrm>
              <a:off x="8217391" y="265241"/>
              <a:ext cx="234826" cy="234880"/>
            </a:xfrm>
            <a:custGeom>
              <a:avLst/>
              <a:gdLst>
                <a:gd name="connsiteX0" fmla="*/ 234826 w 234826"/>
                <a:gd name="connsiteY0" fmla="*/ 117440 h 234880"/>
                <a:gd name="connsiteX1" fmla="*/ 117413 w 234826"/>
                <a:gd name="connsiteY1" fmla="*/ 234881 h 234880"/>
                <a:gd name="connsiteX2" fmla="*/ 0 w 234826"/>
                <a:gd name="connsiteY2" fmla="*/ 117440 h 234880"/>
                <a:gd name="connsiteX3" fmla="*/ 117413 w 234826"/>
                <a:gd name="connsiteY3" fmla="*/ 0 h 234880"/>
                <a:gd name="connsiteX4" fmla="*/ 234826 w 234826"/>
                <a:gd name="connsiteY4" fmla="*/ 117440 h 234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826" h="234880">
                  <a:moveTo>
                    <a:pt x="234826" y="117440"/>
                  </a:moveTo>
                  <a:cubicBezTo>
                    <a:pt x="234826" y="182301"/>
                    <a:pt x="182259" y="234881"/>
                    <a:pt x="117413" y="234881"/>
                  </a:cubicBezTo>
                  <a:cubicBezTo>
                    <a:pt x="52568" y="234881"/>
                    <a:pt x="0" y="182301"/>
                    <a:pt x="0" y="117440"/>
                  </a:cubicBezTo>
                  <a:cubicBezTo>
                    <a:pt x="0" y="52580"/>
                    <a:pt x="52568" y="0"/>
                    <a:pt x="117413" y="0"/>
                  </a:cubicBezTo>
                  <a:cubicBezTo>
                    <a:pt x="182259" y="0"/>
                    <a:pt x="234826" y="52580"/>
                    <a:pt x="234826" y="117440"/>
                  </a:cubicBezTo>
                  <a:close/>
                </a:path>
              </a:pathLst>
            </a:custGeom>
            <a:solidFill>
              <a:srgbClr val="FCE5E4"/>
            </a:solidFill>
            <a:ln w="117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53" name="フリーフォーム 52">
              <a:extLst>
                <a:ext uri="{FF2B5EF4-FFF2-40B4-BE49-F238E27FC236}">
                  <a16:creationId xmlns:a16="http://schemas.microsoft.com/office/drawing/2014/main" id="{847BBD7C-F163-C84E-9073-CC1C395976BE}"/>
                </a:ext>
              </a:extLst>
            </p:cNvPr>
            <p:cNvSpPr/>
            <p:nvPr/>
          </p:nvSpPr>
          <p:spPr>
            <a:xfrm>
              <a:off x="8832340" y="265241"/>
              <a:ext cx="234826" cy="234880"/>
            </a:xfrm>
            <a:custGeom>
              <a:avLst/>
              <a:gdLst>
                <a:gd name="connsiteX0" fmla="*/ 234826 w 234826"/>
                <a:gd name="connsiteY0" fmla="*/ 117440 h 234880"/>
                <a:gd name="connsiteX1" fmla="*/ 117414 w 234826"/>
                <a:gd name="connsiteY1" fmla="*/ 234881 h 234880"/>
                <a:gd name="connsiteX2" fmla="*/ 1 w 234826"/>
                <a:gd name="connsiteY2" fmla="*/ 117440 h 234880"/>
                <a:gd name="connsiteX3" fmla="*/ 117414 w 234826"/>
                <a:gd name="connsiteY3" fmla="*/ 0 h 234880"/>
                <a:gd name="connsiteX4" fmla="*/ 234826 w 234826"/>
                <a:gd name="connsiteY4" fmla="*/ 117440 h 234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826" h="234880">
                  <a:moveTo>
                    <a:pt x="234826" y="117440"/>
                  </a:moveTo>
                  <a:cubicBezTo>
                    <a:pt x="234826" y="182301"/>
                    <a:pt x="182259" y="234881"/>
                    <a:pt x="117414" y="234881"/>
                  </a:cubicBezTo>
                  <a:cubicBezTo>
                    <a:pt x="52568" y="234881"/>
                    <a:pt x="1" y="182301"/>
                    <a:pt x="1" y="117440"/>
                  </a:cubicBezTo>
                  <a:cubicBezTo>
                    <a:pt x="1" y="52580"/>
                    <a:pt x="52568" y="0"/>
                    <a:pt x="117414" y="0"/>
                  </a:cubicBezTo>
                  <a:cubicBezTo>
                    <a:pt x="182259" y="0"/>
                    <a:pt x="234826" y="52580"/>
                    <a:pt x="234826" y="117440"/>
                  </a:cubicBezTo>
                  <a:close/>
                </a:path>
              </a:pathLst>
            </a:custGeom>
            <a:solidFill>
              <a:srgbClr val="FCE5E4"/>
            </a:solidFill>
            <a:ln w="117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54" name="フリーフォーム 53">
              <a:extLst>
                <a:ext uri="{FF2B5EF4-FFF2-40B4-BE49-F238E27FC236}">
                  <a16:creationId xmlns:a16="http://schemas.microsoft.com/office/drawing/2014/main" id="{26B6B93E-B985-1E46-9E20-AAA9864E9EE9}"/>
                </a:ext>
              </a:extLst>
            </p:cNvPr>
            <p:cNvSpPr/>
            <p:nvPr/>
          </p:nvSpPr>
          <p:spPr>
            <a:xfrm>
              <a:off x="9447406" y="265241"/>
              <a:ext cx="234826" cy="234880"/>
            </a:xfrm>
            <a:custGeom>
              <a:avLst/>
              <a:gdLst>
                <a:gd name="connsiteX0" fmla="*/ 234826 w 234826"/>
                <a:gd name="connsiteY0" fmla="*/ 117440 h 234880"/>
                <a:gd name="connsiteX1" fmla="*/ 117413 w 234826"/>
                <a:gd name="connsiteY1" fmla="*/ 234881 h 234880"/>
                <a:gd name="connsiteX2" fmla="*/ 0 w 234826"/>
                <a:gd name="connsiteY2" fmla="*/ 117440 h 234880"/>
                <a:gd name="connsiteX3" fmla="*/ 117413 w 234826"/>
                <a:gd name="connsiteY3" fmla="*/ 0 h 234880"/>
                <a:gd name="connsiteX4" fmla="*/ 234826 w 234826"/>
                <a:gd name="connsiteY4" fmla="*/ 117440 h 234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826" h="234880">
                  <a:moveTo>
                    <a:pt x="234826" y="117440"/>
                  </a:moveTo>
                  <a:cubicBezTo>
                    <a:pt x="234826" y="182301"/>
                    <a:pt x="182258" y="234881"/>
                    <a:pt x="117413" y="234881"/>
                  </a:cubicBezTo>
                  <a:cubicBezTo>
                    <a:pt x="52568" y="234881"/>
                    <a:pt x="0" y="182301"/>
                    <a:pt x="0" y="117440"/>
                  </a:cubicBezTo>
                  <a:cubicBezTo>
                    <a:pt x="0" y="52580"/>
                    <a:pt x="52568" y="0"/>
                    <a:pt x="117413" y="0"/>
                  </a:cubicBezTo>
                  <a:cubicBezTo>
                    <a:pt x="182258" y="0"/>
                    <a:pt x="234826" y="52580"/>
                    <a:pt x="234826" y="117440"/>
                  </a:cubicBezTo>
                  <a:close/>
                </a:path>
              </a:pathLst>
            </a:custGeom>
            <a:solidFill>
              <a:srgbClr val="FCE5E4"/>
            </a:solidFill>
            <a:ln w="117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55" name="フリーフォーム 54">
              <a:extLst>
                <a:ext uri="{FF2B5EF4-FFF2-40B4-BE49-F238E27FC236}">
                  <a16:creationId xmlns:a16="http://schemas.microsoft.com/office/drawing/2014/main" id="{DD424915-0B2A-5C45-AC97-482CFF409924}"/>
                </a:ext>
              </a:extLst>
            </p:cNvPr>
            <p:cNvSpPr/>
            <p:nvPr/>
          </p:nvSpPr>
          <p:spPr>
            <a:xfrm>
              <a:off x="530006" y="681224"/>
              <a:ext cx="234826" cy="234880"/>
            </a:xfrm>
            <a:custGeom>
              <a:avLst/>
              <a:gdLst>
                <a:gd name="connsiteX0" fmla="*/ 234826 w 234826"/>
                <a:gd name="connsiteY0" fmla="*/ 117440 h 234880"/>
                <a:gd name="connsiteX1" fmla="*/ 117413 w 234826"/>
                <a:gd name="connsiteY1" fmla="*/ 234881 h 234880"/>
                <a:gd name="connsiteX2" fmla="*/ 0 w 234826"/>
                <a:gd name="connsiteY2" fmla="*/ 117440 h 234880"/>
                <a:gd name="connsiteX3" fmla="*/ 117413 w 234826"/>
                <a:gd name="connsiteY3" fmla="*/ 0 h 234880"/>
                <a:gd name="connsiteX4" fmla="*/ 234826 w 234826"/>
                <a:gd name="connsiteY4" fmla="*/ 117440 h 234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826" h="234880">
                  <a:moveTo>
                    <a:pt x="234826" y="117440"/>
                  </a:moveTo>
                  <a:cubicBezTo>
                    <a:pt x="234826" y="182301"/>
                    <a:pt x="182259" y="234881"/>
                    <a:pt x="117413" y="234881"/>
                  </a:cubicBezTo>
                  <a:cubicBezTo>
                    <a:pt x="52568" y="234881"/>
                    <a:pt x="0" y="182301"/>
                    <a:pt x="0" y="117440"/>
                  </a:cubicBezTo>
                  <a:cubicBezTo>
                    <a:pt x="0" y="52580"/>
                    <a:pt x="52568" y="0"/>
                    <a:pt x="117413" y="0"/>
                  </a:cubicBezTo>
                  <a:cubicBezTo>
                    <a:pt x="182259" y="0"/>
                    <a:pt x="234826" y="52580"/>
                    <a:pt x="234826" y="117440"/>
                  </a:cubicBezTo>
                  <a:close/>
                </a:path>
              </a:pathLst>
            </a:custGeom>
            <a:solidFill>
              <a:srgbClr val="FCE5E4"/>
            </a:solidFill>
            <a:ln w="117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56" name="フリーフォーム 55">
              <a:extLst>
                <a:ext uri="{FF2B5EF4-FFF2-40B4-BE49-F238E27FC236}">
                  <a16:creationId xmlns:a16="http://schemas.microsoft.com/office/drawing/2014/main" id="{3016B5BB-91AA-E443-82C7-59602FB8C16E}"/>
                </a:ext>
              </a:extLst>
            </p:cNvPr>
            <p:cNvSpPr/>
            <p:nvPr/>
          </p:nvSpPr>
          <p:spPr>
            <a:xfrm>
              <a:off x="1144954" y="681224"/>
              <a:ext cx="234826" cy="234880"/>
            </a:xfrm>
            <a:custGeom>
              <a:avLst/>
              <a:gdLst>
                <a:gd name="connsiteX0" fmla="*/ 234826 w 234826"/>
                <a:gd name="connsiteY0" fmla="*/ 117440 h 234880"/>
                <a:gd name="connsiteX1" fmla="*/ 117413 w 234826"/>
                <a:gd name="connsiteY1" fmla="*/ 234881 h 234880"/>
                <a:gd name="connsiteX2" fmla="*/ 0 w 234826"/>
                <a:gd name="connsiteY2" fmla="*/ 117440 h 234880"/>
                <a:gd name="connsiteX3" fmla="*/ 117413 w 234826"/>
                <a:gd name="connsiteY3" fmla="*/ 0 h 234880"/>
                <a:gd name="connsiteX4" fmla="*/ 234826 w 234826"/>
                <a:gd name="connsiteY4" fmla="*/ 117440 h 234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826" h="234880">
                  <a:moveTo>
                    <a:pt x="234826" y="117440"/>
                  </a:moveTo>
                  <a:cubicBezTo>
                    <a:pt x="234826" y="182301"/>
                    <a:pt x="182259" y="234881"/>
                    <a:pt x="117413" y="234881"/>
                  </a:cubicBezTo>
                  <a:cubicBezTo>
                    <a:pt x="52568" y="234881"/>
                    <a:pt x="0" y="182301"/>
                    <a:pt x="0" y="117440"/>
                  </a:cubicBezTo>
                  <a:cubicBezTo>
                    <a:pt x="0" y="52580"/>
                    <a:pt x="52568" y="0"/>
                    <a:pt x="117413" y="0"/>
                  </a:cubicBezTo>
                  <a:cubicBezTo>
                    <a:pt x="182259" y="0"/>
                    <a:pt x="234826" y="52580"/>
                    <a:pt x="234826" y="117440"/>
                  </a:cubicBezTo>
                  <a:close/>
                </a:path>
              </a:pathLst>
            </a:custGeom>
            <a:solidFill>
              <a:srgbClr val="FCE5E4"/>
            </a:solidFill>
            <a:ln w="117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57" name="フリーフォーム 56">
              <a:extLst>
                <a:ext uri="{FF2B5EF4-FFF2-40B4-BE49-F238E27FC236}">
                  <a16:creationId xmlns:a16="http://schemas.microsoft.com/office/drawing/2014/main" id="{2F1BB02B-5EB6-FD48-BD5B-960EB7A05974}"/>
                </a:ext>
              </a:extLst>
            </p:cNvPr>
            <p:cNvSpPr/>
            <p:nvPr/>
          </p:nvSpPr>
          <p:spPr>
            <a:xfrm>
              <a:off x="1760020" y="681224"/>
              <a:ext cx="234826" cy="234880"/>
            </a:xfrm>
            <a:custGeom>
              <a:avLst/>
              <a:gdLst>
                <a:gd name="connsiteX0" fmla="*/ 234826 w 234826"/>
                <a:gd name="connsiteY0" fmla="*/ 117440 h 234880"/>
                <a:gd name="connsiteX1" fmla="*/ 117413 w 234826"/>
                <a:gd name="connsiteY1" fmla="*/ 234881 h 234880"/>
                <a:gd name="connsiteX2" fmla="*/ 0 w 234826"/>
                <a:gd name="connsiteY2" fmla="*/ 117440 h 234880"/>
                <a:gd name="connsiteX3" fmla="*/ 117413 w 234826"/>
                <a:gd name="connsiteY3" fmla="*/ 0 h 234880"/>
                <a:gd name="connsiteX4" fmla="*/ 234826 w 234826"/>
                <a:gd name="connsiteY4" fmla="*/ 117440 h 234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826" h="234880">
                  <a:moveTo>
                    <a:pt x="234826" y="117440"/>
                  </a:moveTo>
                  <a:cubicBezTo>
                    <a:pt x="234826" y="182301"/>
                    <a:pt x="182259" y="234881"/>
                    <a:pt x="117413" y="234881"/>
                  </a:cubicBezTo>
                  <a:cubicBezTo>
                    <a:pt x="52568" y="234881"/>
                    <a:pt x="0" y="182301"/>
                    <a:pt x="0" y="117440"/>
                  </a:cubicBezTo>
                  <a:cubicBezTo>
                    <a:pt x="0" y="52580"/>
                    <a:pt x="52568" y="0"/>
                    <a:pt x="117413" y="0"/>
                  </a:cubicBezTo>
                  <a:cubicBezTo>
                    <a:pt x="182259" y="0"/>
                    <a:pt x="234826" y="52580"/>
                    <a:pt x="234826" y="117440"/>
                  </a:cubicBezTo>
                  <a:close/>
                </a:path>
              </a:pathLst>
            </a:custGeom>
            <a:solidFill>
              <a:srgbClr val="FCE5E4"/>
            </a:solidFill>
            <a:ln w="117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58" name="フリーフォーム 57">
              <a:extLst>
                <a:ext uri="{FF2B5EF4-FFF2-40B4-BE49-F238E27FC236}">
                  <a16:creationId xmlns:a16="http://schemas.microsoft.com/office/drawing/2014/main" id="{C962E277-2297-2744-A475-2B4796AA8762}"/>
                </a:ext>
              </a:extLst>
            </p:cNvPr>
            <p:cNvSpPr/>
            <p:nvPr/>
          </p:nvSpPr>
          <p:spPr>
            <a:xfrm>
              <a:off x="2374969" y="681224"/>
              <a:ext cx="234826" cy="234880"/>
            </a:xfrm>
            <a:custGeom>
              <a:avLst/>
              <a:gdLst>
                <a:gd name="connsiteX0" fmla="*/ 234826 w 234826"/>
                <a:gd name="connsiteY0" fmla="*/ 117440 h 234880"/>
                <a:gd name="connsiteX1" fmla="*/ 117413 w 234826"/>
                <a:gd name="connsiteY1" fmla="*/ 234881 h 234880"/>
                <a:gd name="connsiteX2" fmla="*/ 0 w 234826"/>
                <a:gd name="connsiteY2" fmla="*/ 117440 h 234880"/>
                <a:gd name="connsiteX3" fmla="*/ 117413 w 234826"/>
                <a:gd name="connsiteY3" fmla="*/ 0 h 234880"/>
                <a:gd name="connsiteX4" fmla="*/ 234826 w 234826"/>
                <a:gd name="connsiteY4" fmla="*/ 117440 h 234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826" h="234880">
                  <a:moveTo>
                    <a:pt x="234826" y="117440"/>
                  </a:moveTo>
                  <a:cubicBezTo>
                    <a:pt x="234826" y="182301"/>
                    <a:pt x="182259" y="234881"/>
                    <a:pt x="117413" y="234881"/>
                  </a:cubicBezTo>
                  <a:cubicBezTo>
                    <a:pt x="52568" y="234881"/>
                    <a:pt x="0" y="182301"/>
                    <a:pt x="0" y="117440"/>
                  </a:cubicBezTo>
                  <a:cubicBezTo>
                    <a:pt x="0" y="52580"/>
                    <a:pt x="52568" y="0"/>
                    <a:pt x="117413" y="0"/>
                  </a:cubicBezTo>
                  <a:cubicBezTo>
                    <a:pt x="182259" y="0"/>
                    <a:pt x="234826" y="52580"/>
                    <a:pt x="234826" y="117440"/>
                  </a:cubicBezTo>
                  <a:close/>
                </a:path>
              </a:pathLst>
            </a:custGeom>
            <a:solidFill>
              <a:srgbClr val="FCE5E4"/>
            </a:solidFill>
            <a:ln w="117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59" name="フリーフォーム 58">
              <a:extLst>
                <a:ext uri="{FF2B5EF4-FFF2-40B4-BE49-F238E27FC236}">
                  <a16:creationId xmlns:a16="http://schemas.microsoft.com/office/drawing/2014/main" id="{F5EF2D6B-2462-3B41-BC73-F16AE23FEE7F}"/>
                </a:ext>
              </a:extLst>
            </p:cNvPr>
            <p:cNvSpPr/>
            <p:nvPr/>
          </p:nvSpPr>
          <p:spPr>
            <a:xfrm>
              <a:off x="2989917" y="681224"/>
              <a:ext cx="234826" cy="234880"/>
            </a:xfrm>
            <a:custGeom>
              <a:avLst/>
              <a:gdLst>
                <a:gd name="connsiteX0" fmla="*/ 234826 w 234826"/>
                <a:gd name="connsiteY0" fmla="*/ 117440 h 234880"/>
                <a:gd name="connsiteX1" fmla="*/ 117413 w 234826"/>
                <a:gd name="connsiteY1" fmla="*/ 234881 h 234880"/>
                <a:gd name="connsiteX2" fmla="*/ 0 w 234826"/>
                <a:gd name="connsiteY2" fmla="*/ 117440 h 234880"/>
                <a:gd name="connsiteX3" fmla="*/ 117413 w 234826"/>
                <a:gd name="connsiteY3" fmla="*/ 0 h 234880"/>
                <a:gd name="connsiteX4" fmla="*/ 234826 w 234826"/>
                <a:gd name="connsiteY4" fmla="*/ 117440 h 234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826" h="234880">
                  <a:moveTo>
                    <a:pt x="234826" y="117440"/>
                  </a:moveTo>
                  <a:cubicBezTo>
                    <a:pt x="234826" y="182301"/>
                    <a:pt x="182259" y="234881"/>
                    <a:pt x="117413" y="234881"/>
                  </a:cubicBezTo>
                  <a:cubicBezTo>
                    <a:pt x="52568" y="234881"/>
                    <a:pt x="0" y="182301"/>
                    <a:pt x="0" y="117440"/>
                  </a:cubicBezTo>
                  <a:cubicBezTo>
                    <a:pt x="0" y="52580"/>
                    <a:pt x="52568" y="0"/>
                    <a:pt x="117413" y="0"/>
                  </a:cubicBezTo>
                  <a:cubicBezTo>
                    <a:pt x="182259" y="0"/>
                    <a:pt x="234826" y="52580"/>
                    <a:pt x="234826" y="117440"/>
                  </a:cubicBezTo>
                  <a:close/>
                </a:path>
              </a:pathLst>
            </a:custGeom>
            <a:solidFill>
              <a:srgbClr val="FCE5E4"/>
            </a:solidFill>
            <a:ln w="117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60" name="フリーフォーム 59">
              <a:extLst>
                <a:ext uri="{FF2B5EF4-FFF2-40B4-BE49-F238E27FC236}">
                  <a16:creationId xmlns:a16="http://schemas.microsoft.com/office/drawing/2014/main" id="{7BE97E1B-EE20-FD4A-A91F-ADFFF310FCFE}"/>
                </a:ext>
              </a:extLst>
            </p:cNvPr>
            <p:cNvSpPr/>
            <p:nvPr/>
          </p:nvSpPr>
          <p:spPr>
            <a:xfrm>
              <a:off x="3604983" y="681224"/>
              <a:ext cx="234826" cy="234880"/>
            </a:xfrm>
            <a:custGeom>
              <a:avLst/>
              <a:gdLst>
                <a:gd name="connsiteX0" fmla="*/ 234826 w 234826"/>
                <a:gd name="connsiteY0" fmla="*/ 117440 h 234880"/>
                <a:gd name="connsiteX1" fmla="*/ 117413 w 234826"/>
                <a:gd name="connsiteY1" fmla="*/ 234881 h 234880"/>
                <a:gd name="connsiteX2" fmla="*/ 0 w 234826"/>
                <a:gd name="connsiteY2" fmla="*/ 117440 h 234880"/>
                <a:gd name="connsiteX3" fmla="*/ 117413 w 234826"/>
                <a:gd name="connsiteY3" fmla="*/ 0 h 234880"/>
                <a:gd name="connsiteX4" fmla="*/ 234826 w 234826"/>
                <a:gd name="connsiteY4" fmla="*/ 117440 h 234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826" h="234880">
                  <a:moveTo>
                    <a:pt x="234826" y="117440"/>
                  </a:moveTo>
                  <a:cubicBezTo>
                    <a:pt x="234826" y="182301"/>
                    <a:pt x="182259" y="234881"/>
                    <a:pt x="117413" y="234881"/>
                  </a:cubicBezTo>
                  <a:cubicBezTo>
                    <a:pt x="52567" y="234881"/>
                    <a:pt x="0" y="182301"/>
                    <a:pt x="0" y="117440"/>
                  </a:cubicBezTo>
                  <a:cubicBezTo>
                    <a:pt x="0" y="52580"/>
                    <a:pt x="52567" y="0"/>
                    <a:pt x="117413" y="0"/>
                  </a:cubicBezTo>
                  <a:cubicBezTo>
                    <a:pt x="182259" y="0"/>
                    <a:pt x="234826" y="52580"/>
                    <a:pt x="234826" y="117440"/>
                  </a:cubicBezTo>
                  <a:close/>
                </a:path>
              </a:pathLst>
            </a:custGeom>
            <a:solidFill>
              <a:srgbClr val="FCE5E4"/>
            </a:solidFill>
            <a:ln w="117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65" name="フリーフォーム 64">
              <a:extLst>
                <a:ext uri="{FF2B5EF4-FFF2-40B4-BE49-F238E27FC236}">
                  <a16:creationId xmlns:a16="http://schemas.microsoft.com/office/drawing/2014/main" id="{8F7F6E94-29A9-CE4D-ADEC-731F354ED968}"/>
                </a:ext>
              </a:extLst>
            </p:cNvPr>
            <p:cNvSpPr/>
            <p:nvPr/>
          </p:nvSpPr>
          <p:spPr>
            <a:xfrm>
              <a:off x="4219932" y="681224"/>
              <a:ext cx="234826" cy="234880"/>
            </a:xfrm>
            <a:custGeom>
              <a:avLst/>
              <a:gdLst>
                <a:gd name="connsiteX0" fmla="*/ 234826 w 234826"/>
                <a:gd name="connsiteY0" fmla="*/ 117440 h 234880"/>
                <a:gd name="connsiteX1" fmla="*/ 117413 w 234826"/>
                <a:gd name="connsiteY1" fmla="*/ 234881 h 234880"/>
                <a:gd name="connsiteX2" fmla="*/ 0 w 234826"/>
                <a:gd name="connsiteY2" fmla="*/ 117440 h 234880"/>
                <a:gd name="connsiteX3" fmla="*/ 117413 w 234826"/>
                <a:gd name="connsiteY3" fmla="*/ 0 h 234880"/>
                <a:gd name="connsiteX4" fmla="*/ 234826 w 234826"/>
                <a:gd name="connsiteY4" fmla="*/ 117440 h 234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826" h="234880">
                  <a:moveTo>
                    <a:pt x="234826" y="117440"/>
                  </a:moveTo>
                  <a:cubicBezTo>
                    <a:pt x="234826" y="182301"/>
                    <a:pt x="182259" y="234881"/>
                    <a:pt x="117413" y="234881"/>
                  </a:cubicBezTo>
                  <a:cubicBezTo>
                    <a:pt x="52567" y="234881"/>
                    <a:pt x="0" y="182301"/>
                    <a:pt x="0" y="117440"/>
                  </a:cubicBezTo>
                  <a:cubicBezTo>
                    <a:pt x="0" y="52580"/>
                    <a:pt x="52567" y="0"/>
                    <a:pt x="117413" y="0"/>
                  </a:cubicBezTo>
                  <a:cubicBezTo>
                    <a:pt x="182259" y="0"/>
                    <a:pt x="234826" y="52580"/>
                    <a:pt x="234826" y="117440"/>
                  </a:cubicBezTo>
                  <a:close/>
                </a:path>
              </a:pathLst>
            </a:custGeom>
            <a:solidFill>
              <a:srgbClr val="FCE5E4"/>
            </a:solidFill>
            <a:ln w="117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66" name="フリーフォーム 65">
              <a:extLst>
                <a:ext uri="{FF2B5EF4-FFF2-40B4-BE49-F238E27FC236}">
                  <a16:creationId xmlns:a16="http://schemas.microsoft.com/office/drawing/2014/main" id="{3E88F051-BB91-F94E-BD6A-C94C2E10B199}"/>
                </a:ext>
              </a:extLst>
            </p:cNvPr>
            <p:cNvSpPr/>
            <p:nvPr/>
          </p:nvSpPr>
          <p:spPr>
            <a:xfrm>
              <a:off x="4834880" y="681224"/>
              <a:ext cx="234826" cy="234880"/>
            </a:xfrm>
            <a:custGeom>
              <a:avLst/>
              <a:gdLst>
                <a:gd name="connsiteX0" fmla="*/ 234826 w 234826"/>
                <a:gd name="connsiteY0" fmla="*/ 117440 h 234880"/>
                <a:gd name="connsiteX1" fmla="*/ 117413 w 234826"/>
                <a:gd name="connsiteY1" fmla="*/ 234881 h 234880"/>
                <a:gd name="connsiteX2" fmla="*/ 0 w 234826"/>
                <a:gd name="connsiteY2" fmla="*/ 117440 h 234880"/>
                <a:gd name="connsiteX3" fmla="*/ 117413 w 234826"/>
                <a:gd name="connsiteY3" fmla="*/ 0 h 234880"/>
                <a:gd name="connsiteX4" fmla="*/ 234826 w 234826"/>
                <a:gd name="connsiteY4" fmla="*/ 117440 h 234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826" h="234880">
                  <a:moveTo>
                    <a:pt x="234826" y="117440"/>
                  </a:moveTo>
                  <a:cubicBezTo>
                    <a:pt x="234826" y="182301"/>
                    <a:pt x="182259" y="234881"/>
                    <a:pt x="117413" y="234881"/>
                  </a:cubicBezTo>
                  <a:cubicBezTo>
                    <a:pt x="52568" y="234881"/>
                    <a:pt x="0" y="182301"/>
                    <a:pt x="0" y="117440"/>
                  </a:cubicBezTo>
                  <a:cubicBezTo>
                    <a:pt x="0" y="52580"/>
                    <a:pt x="52568" y="0"/>
                    <a:pt x="117413" y="0"/>
                  </a:cubicBezTo>
                  <a:cubicBezTo>
                    <a:pt x="182259" y="0"/>
                    <a:pt x="234826" y="52580"/>
                    <a:pt x="234826" y="117440"/>
                  </a:cubicBezTo>
                  <a:close/>
                </a:path>
              </a:pathLst>
            </a:custGeom>
            <a:solidFill>
              <a:srgbClr val="FCE5E4"/>
            </a:solidFill>
            <a:ln w="117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67" name="フリーフォーム 66">
              <a:extLst>
                <a:ext uri="{FF2B5EF4-FFF2-40B4-BE49-F238E27FC236}">
                  <a16:creationId xmlns:a16="http://schemas.microsoft.com/office/drawing/2014/main" id="{EC8D8CF4-1AFF-2A48-BC83-E664821C70C0}"/>
                </a:ext>
              </a:extLst>
            </p:cNvPr>
            <p:cNvSpPr/>
            <p:nvPr/>
          </p:nvSpPr>
          <p:spPr>
            <a:xfrm>
              <a:off x="5449947" y="681224"/>
              <a:ext cx="234826" cy="234880"/>
            </a:xfrm>
            <a:custGeom>
              <a:avLst/>
              <a:gdLst>
                <a:gd name="connsiteX0" fmla="*/ 234826 w 234826"/>
                <a:gd name="connsiteY0" fmla="*/ 117440 h 234880"/>
                <a:gd name="connsiteX1" fmla="*/ 117413 w 234826"/>
                <a:gd name="connsiteY1" fmla="*/ 234881 h 234880"/>
                <a:gd name="connsiteX2" fmla="*/ 0 w 234826"/>
                <a:gd name="connsiteY2" fmla="*/ 117440 h 234880"/>
                <a:gd name="connsiteX3" fmla="*/ 117413 w 234826"/>
                <a:gd name="connsiteY3" fmla="*/ 0 h 234880"/>
                <a:gd name="connsiteX4" fmla="*/ 234826 w 234826"/>
                <a:gd name="connsiteY4" fmla="*/ 117440 h 234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826" h="234880">
                  <a:moveTo>
                    <a:pt x="234826" y="117440"/>
                  </a:moveTo>
                  <a:cubicBezTo>
                    <a:pt x="234826" y="182301"/>
                    <a:pt x="182259" y="234881"/>
                    <a:pt x="117413" y="234881"/>
                  </a:cubicBezTo>
                  <a:cubicBezTo>
                    <a:pt x="52568" y="234881"/>
                    <a:pt x="0" y="182301"/>
                    <a:pt x="0" y="117440"/>
                  </a:cubicBezTo>
                  <a:cubicBezTo>
                    <a:pt x="0" y="52580"/>
                    <a:pt x="52568" y="0"/>
                    <a:pt x="117413" y="0"/>
                  </a:cubicBezTo>
                  <a:cubicBezTo>
                    <a:pt x="182259" y="0"/>
                    <a:pt x="234826" y="52580"/>
                    <a:pt x="234826" y="117440"/>
                  </a:cubicBezTo>
                  <a:close/>
                </a:path>
              </a:pathLst>
            </a:custGeom>
            <a:solidFill>
              <a:srgbClr val="FCE5E4"/>
            </a:solidFill>
            <a:ln w="117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68" name="フリーフォーム 67">
              <a:extLst>
                <a:ext uri="{FF2B5EF4-FFF2-40B4-BE49-F238E27FC236}">
                  <a16:creationId xmlns:a16="http://schemas.microsoft.com/office/drawing/2014/main" id="{DBEF1518-2E18-3548-82ED-65A305A057B9}"/>
                </a:ext>
              </a:extLst>
            </p:cNvPr>
            <p:cNvSpPr/>
            <p:nvPr/>
          </p:nvSpPr>
          <p:spPr>
            <a:xfrm>
              <a:off x="6064895" y="681224"/>
              <a:ext cx="234826" cy="234880"/>
            </a:xfrm>
            <a:custGeom>
              <a:avLst/>
              <a:gdLst>
                <a:gd name="connsiteX0" fmla="*/ 234826 w 234826"/>
                <a:gd name="connsiteY0" fmla="*/ 117440 h 234880"/>
                <a:gd name="connsiteX1" fmla="*/ 117413 w 234826"/>
                <a:gd name="connsiteY1" fmla="*/ 234881 h 234880"/>
                <a:gd name="connsiteX2" fmla="*/ 0 w 234826"/>
                <a:gd name="connsiteY2" fmla="*/ 117440 h 234880"/>
                <a:gd name="connsiteX3" fmla="*/ 117413 w 234826"/>
                <a:gd name="connsiteY3" fmla="*/ 0 h 234880"/>
                <a:gd name="connsiteX4" fmla="*/ 234826 w 234826"/>
                <a:gd name="connsiteY4" fmla="*/ 117440 h 234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826" h="234880">
                  <a:moveTo>
                    <a:pt x="234826" y="117440"/>
                  </a:moveTo>
                  <a:cubicBezTo>
                    <a:pt x="234826" y="182301"/>
                    <a:pt x="182258" y="234881"/>
                    <a:pt x="117413" y="234881"/>
                  </a:cubicBezTo>
                  <a:cubicBezTo>
                    <a:pt x="52568" y="234881"/>
                    <a:pt x="0" y="182301"/>
                    <a:pt x="0" y="117440"/>
                  </a:cubicBezTo>
                  <a:cubicBezTo>
                    <a:pt x="0" y="52580"/>
                    <a:pt x="52568" y="0"/>
                    <a:pt x="117413" y="0"/>
                  </a:cubicBezTo>
                  <a:cubicBezTo>
                    <a:pt x="182258" y="0"/>
                    <a:pt x="234826" y="52580"/>
                    <a:pt x="234826" y="117440"/>
                  </a:cubicBezTo>
                  <a:close/>
                </a:path>
              </a:pathLst>
            </a:custGeom>
            <a:solidFill>
              <a:srgbClr val="FCE5E4"/>
            </a:solidFill>
            <a:ln w="117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69" name="フリーフォーム 68">
              <a:extLst>
                <a:ext uri="{FF2B5EF4-FFF2-40B4-BE49-F238E27FC236}">
                  <a16:creationId xmlns:a16="http://schemas.microsoft.com/office/drawing/2014/main" id="{3144F77B-AE54-044F-8147-EE7FA1C51065}"/>
                </a:ext>
              </a:extLst>
            </p:cNvPr>
            <p:cNvSpPr/>
            <p:nvPr/>
          </p:nvSpPr>
          <p:spPr>
            <a:xfrm>
              <a:off x="6679961" y="681224"/>
              <a:ext cx="234826" cy="234880"/>
            </a:xfrm>
            <a:custGeom>
              <a:avLst/>
              <a:gdLst>
                <a:gd name="connsiteX0" fmla="*/ 234826 w 234826"/>
                <a:gd name="connsiteY0" fmla="*/ 117440 h 234880"/>
                <a:gd name="connsiteX1" fmla="*/ 117413 w 234826"/>
                <a:gd name="connsiteY1" fmla="*/ 234881 h 234880"/>
                <a:gd name="connsiteX2" fmla="*/ 0 w 234826"/>
                <a:gd name="connsiteY2" fmla="*/ 117440 h 234880"/>
                <a:gd name="connsiteX3" fmla="*/ 117413 w 234826"/>
                <a:gd name="connsiteY3" fmla="*/ 0 h 234880"/>
                <a:gd name="connsiteX4" fmla="*/ 234826 w 234826"/>
                <a:gd name="connsiteY4" fmla="*/ 117440 h 234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826" h="234880">
                  <a:moveTo>
                    <a:pt x="234826" y="117440"/>
                  </a:moveTo>
                  <a:cubicBezTo>
                    <a:pt x="234826" y="182301"/>
                    <a:pt x="182259" y="234881"/>
                    <a:pt x="117413" y="234881"/>
                  </a:cubicBezTo>
                  <a:cubicBezTo>
                    <a:pt x="52568" y="234881"/>
                    <a:pt x="0" y="182301"/>
                    <a:pt x="0" y="117440"/>
                  </a:cubicBezTo>
                  <a:cubicBezTo>
                    <a:pt x="0" y="52580"/>
                    <a:pt x="52568" y="0"/>
                    <a:pt x="117413" y="0"/>
                  </a:cubicBezTo>
                  <a:cubicBezTo>
                    <a:pt x="182259" y="0"/>
                    <a:pt x="234826" y="52580"/>
                    <a:pt x="234826" y="117440"/>
                  </a:cubicBezTo>
                  <a:close/>
                </a:path>
              </a:pathLst>
            </a:custGeom>
            <a:solidFill>
              <a:srgbClr val="FCE5E4"/>
            </a:solidFill>
            <a:ln w="117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70" name="フリーフォーム 69">
              <a:extLst>
                <a:ext uri="{FF2B5EF4-FFF2-40B4-BE49-F238E27FC236}">
                  <a16:creationId xmlns:a16="http://schemas.microsoft.com/office/drawing/2014/main" id="{4D1D156F-18F1-0747-84DD-1C365FD687C0}"/>
                </a:ext>
              </a:extLst>
            </p:cNvPr>
            <p:cNvSpPr/>
            <p:nvPr/>
          </p:nvSpPr>
          <p:spPr>
            <a:xfrm>
              <a:off x="7294910" y="681224"/>
              <a:ext cx="234826" cy="234880"/>
            </a:xfrm>
            <a:custGeom>
              <a:avLst/>
              <a:gdLst>
                <a:gd name="connsiteX0" fmla="*/ 234827 w 234826"/>
                <a:gd name="connsiteY0" fmla="*/ 117440 h 234880"/>
                <a:gd name="connsiteX1" fmla="*/ 117414 w 234826"/>
                <a:gd name="connsiteY1" fmla="*/ 234881 h 234880"/>
                <a:gd name="connsiteX2" fmla="*/ 1 w 234826"/>
                <a:gd name="connsiteY2" fmla="*/ 117440 h 234880"/>
                <a:gd name="connsiteX3" fmla="*/ 117414 w 234826"/>
                <a:gd name="connsiteY3" fmla="*/ 0 h 234880"/>
                <a:gd name="connsiteX4" fmla="*/ 234827 w 234826"/>
                <a:gd name="connsiteY4" fmla="*/ 117440 h 234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826" h="234880">
                  <a:moveTo>
                    <a:pt x="234827" y="117440"/>
                  </a:moveTo>
                  <a:cubicBezTo>
                    <a:pt x="234827" y="182301"/>
                    <a:pt x="182259" y="234881"/>
                    <a:pt x="117414" y="234881"/>
                  </a:cubicBezTo>
                  <a:cubicBezTo>
                    <a:pt x="52568" y="234881"/>
                    <a:pt x="1" y="182301"/>
                    <a:pt x="1" y="117440"/>
                  </a:cubicBezTo>
                  <a:cubicBezTo>
                    <a:pt x="1" y="52580"/>
                    <a:pt x="52568" y="0"/>
                    <a:pt x="117414" y="0"/>
                  </a:cubicBezTo>
                  <a:cubicBezTo>
                    <a:pt x="182259" y="0"/>
                    <a:pt x="234827" y="52580"/>
                    <a:pt x="234827" y="117440"/>
                  </a:cubicBezTo>
                  <a:close/>
                </a:path>
              </a:pathLst>
            </a:custGeom>
            <a:solidFill>
              <a:srgbClr val="FCE5E4"/>
            </a:solidFill>
            <a:ln w="117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71" name="フリーフォーム 70">
              <a:extLst>
                <a:ext uri="{FF2B5EF4-FFF2-40B4-BE49-F238E27FC236}">
                  <a16:creationId xmlns:a16="http://schemas.microsoft.com/office/drawing/2014/main" id="{D40D1D3D-92B8-C645-9611-A0EB14ABABC0}"/>
                </a:ext>
              </a:extLst>
            </p:cNvPr>
            <p:cNvSpPr/>
            <p:nvPr/>
          </p:nvSpPr>
          <p:spPr>
            <a:xfrm>
              <a:off x="7909858" y="681224"/>
              <a:ext cx="234826" cy="234880"/>
            </a:xfrm>
            <a:custGeom>
              <a:avLst/>
              <a:gdLst>
                <a:gd name="connsiteX0" fmla="*/ 234826 w 234826"/>
                <a:gd name="connsiteY0" fmla="*/ 117440 h 234880"/>
                <a:gd name="connsiteX1" fmla="*/ 117413 w 234826"/>
                <a:gd name="connsiteY1" fmla="*/ 234881 h 234880"/>
                <a:gd name="connsiteX2" fmla="*/ 0 w 234826"/>
                <a:gd name="connsiteY2" fmla="*/ 117440 h 234880"/>
                <a:gd name="connsiteX3" fmla="*/ 117413 w 234826"/>
                <a:gd name="connsiteY3" fmla="*/ 0 h 234880"/>
                <a:gd name="connsiteX4" fmla="*/ 234826 w 234826"/>
                <a:gd name="connsiteY4" fmla="*/ 117440 h 234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826" h="234880">
                  <a:moveTo>
                    <a:pt x="234826" y="117440"/>
                  </a:moveTo>
                  <a:cubicBezTo>
                    <a:pt x="234826" y="182301"/>
                    <a:pt x="182258" y="234881"/>
                    <a:pt x="117413" y="234881"/>
                  </a:cubicBezTo>
                  <a:cubicBezTo>
                    <a:pt x="52568" y="234881"/>
                    <a:pt x="0" y="182301"/>
                    <a:pt x="0" y="117440"/>
                  </a:cubicBezTo>
                  <a:cubicBezTo>
                    <a:pt x="0" y="52580"/>
                    <a:pt x="52568" y="0"/>
                    <a:pt x="117413" y="0"/>
                  </a:cubicBezTo>
                  <a:cubicBezTo>
                    <a:pt x="182258" y="0"/>
                    <a:pt x="234826" y="52580"/>
                    <a:pt x="234826" y="117440"/>
                  </a:cubicBezTo>
                  <a:close/>
                </a:path>
              </a:pathLst>
            </a:custGeom>
            <a:solidFill>
              <a:srgbClr val="FCE5E4"/>
            </a:solidFill>
            <a:ln w="117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72" name="フリーフォーム 71">
              <a:extLst>
                <a:ext uri="{FF2B5EF4-FFF2-40B4-BE49-F238E27FC236}">
                  <a16:creationId xmlns:a16="http://schemas.microsoft.com/office/drawing/2014/main" id="{EF9ECA44-9E97-9A4D-972C-E69DFFA1313A}"/>
                </a:ext>
              </a:extLst>
            </p:cNvPr>
            <p:cNvSpPr/>
            <p:nvPr/>
          </p:nvSpPr>
          <p:spPr>
            <a:xfrm>
              <a:off x="8524924" y="681224"/>
              <a:ext cx="234826" cy="234880"/>
            </a:xfrm>
            <a:custGeom>
              <a:avLst/>
              <a:gdLst>
                <a:gd name="connsiteX0" fmla="*/ 234826 w 234826"/>
                <a:gd name="connsiteY0" fmla="*/ 117440 h 234880"/>
                <a:gd name="connsiteX1" fmla="*/ 117413 w 234826"/>
                <a:gd name="connsiteY1" fmla="*/ 234881 h 234880"/>
                <a:gd name="connsiteX2" fmla="*/ 1 w 234826"/>
                <a:gd name="connsiteY2" fmla="*/ 117440 h 234880"/>
                <a:gd name="connsiteX3" fmla="*/ 117413 w 234826"/>
                <a:gd name="connsiteY3" fmla="*/ 0 h 234880"/>
                <a:gd name="connsiteX4" fmla="*/ 234826 w 234826"/>
                <a:gd name="connsiteY4" fmla="*/ 117440 h 234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826" h="234880">
                  <a:moveTo>
                    <a:pt x="234826" y="117440"/>
                  </a:moveTo>
                  <a:cubicBezTo>
                    <a:pt x="234826" y="182301"/>
                    <a:pt x="182259" y="234881"/>
                    <a:pt x="117413" y="234881"/>
                  </a:cubicBezTo>
                  <a:cubicBezTo>
                    <a:pt x="52568" y="234881"/>
                    <a:pt x="1" y="182301"/>
                    <a:pt x="1" y="117440"/>
                  </a:cubicBezTo>
                  <a:cubicBezTo>
                    <a:pt x="1" y="52580"/>
                    <a:pt x="52568" y="0"/>
                    <a:pt x="117413" y="0"/>
                  </a:cubicBezTo>
                  <a:cubicBezTo>
                    <a:pt x="182259" y="0"/>
                    <a:pt x="234826" y="52580"/>
                    <a:pt x="234826" y="117440"/>
                  </a:cubicBezTo>
                  <a:close/>
                </a:path>
              </a:pathLst>
            </a:custGeom>
            <a:solidFill>
              <a:srgbClr val="FCE5E4"/>
            </a:solidFill>
            <a:ln w="117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73" name="フリーフォーム 72">
              <a:extLst>
                <a:ext uri="{FF2B5EF4-FFF2-40B4-BE49-F238E27FC236}">
                  <a16:creationId xmlns:a16="http://schemas.microsoft.com/office/drawing/2014/main" id="{9FA97CC7-2113-F24A-8859-8BA621403BCE}"/>
                </a:ext>
              </a:extLst>
            </p:cNvPr>
            <p:cNvSpPr/>
            <p:nvPr/>
          </p:nvSpPr>
          <p:spPr>
            <a:xfrm>
              <a:off x="9139873" y="681224"/>
              <a:ext cx="234826" cy="234880"/>
            </a:xfrm>
            <a:custGeom>
              <a:avLst/>
              <a:gdLst>
                <a:gd name="connsiteX0" fmla="*/ 234827 w 234826"/>
                <a:gd name="connsiteY0" fmla="*/ 117440 h 234880"/>
                <a:gd name="connsiteX1" fmla="*/ 117414 w 234826"/>
                <a:gd name="connsiteY1" fmla="*/ 234881 h 234880"/>
                <a:gd name="connsiteX2" fmla="*/ 1 w 234826"/>
                <a:gd name="connsiteY2" fmla="*/ 117440 h 234880"/>
                <a:gd name="connsiteX3" fmla="*/ 117414 w 234826"/>
                <a:gd name="connsiteY3" fmla="*/ 0 h 234880"/>
                <a:gd name="connsiteX4" fmla="*/ 234827 w 234826"/>
                <a:gd name="connsiteY4" fmla="*/ 117440 h 234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826" h="234880">
                  <a:moveTo>
                    <a:pt x="234827" y="117440"/>
                  </a:moveTo>
                  <a:cubicBezTo>
                    <a:pt x="234827" y="182301"/>
                    <a:pt x="182259" y="234881"/>
                    <a:pt x="117414" y="234881"/>
                  </a:cubicBezTo>
                  <a:cubicBezTo>
                    <a:pt x="52568" y="234881"/>
                    <a:pt x="1" y="182301"/>
                    <a:pt x="1" y="117440"/>
                  </a:cubicBezTo>
                  <a:cubicBezTo>
                    <a:pt x="1" y="52580"/>
                    <a:pt x="52568" y="0"/>
                    <a:pt x="117414" y="0"/>
                  </a:cubicBezTo>
                  <a:cubicBezTo>
                    <a:pt x="182259" y="0"/>
                    <a:pt x="234827" y="52580"/>
                    <a:pt x="234827" y="117440"/>
                  </a:cubicBezTo>
                  <a:close/>
                </a:path>
              </a:pathLst>
            </a:custGeom>
            <a:solidFill>
              <a:srgbClr val="FCE5E4"/>
            </a:solidFill>
            <a:ln w="117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74" name="フリーフォーム 73">
              <a:extLst>
                <a:ext uri="{FF2B5EF4-FFF2-40B4-BE49-F238E27FC236}">
                  <a16:creationId xmlns:a16="http://schemas.microsoft.com/office/drawing/2014/main" id="{1E34B430-368B-BA43-A9D8-6FF1BABE64B7}"/>
                </a:ext>
              </a:extLst>
            </p:cNvPr>
            <p:cNvSpPr/>
            <p:nvPr/>
          </p:nvSpPr>
          <p:spPr>
            <a:xfrm>
              <a:off x="222473" y="1097208"/>
              <a:ext cx="234826" cy="234880"/>
            </a:xfrm>
            <a:custGeom>
              <a:avLst/>
              <a:gdLst>
                <a:gd name="connsiteX0" fmla="*/ 234826 w 234826"/>
                <a:gd name="connsiteY0" fmla="*/ 117440 h 234880"/>
                <a:gd name="connsiteX1" fmla="*/ 117413 w 234826"/>
                <a:gd name="connsiteY1" fmla="*/ 234881 h 234880"/>
                <a:gd name="connsiteX2" fmla="*/ 0 w 234826"/>
                <a:gd name="connsiteY2" fmla="*/ 117440 h 234880"/>
                <a:gd name="connsiteX3" fmla="*/ 117413 w 234826"/>
                <a:gd name="connsiteY3" fmla="*/ 0 h 234880"/>
                <a:gd name="connsiteX4" fmla="*/ 234826 w 234826"/>
                <a:gd name="connsiteY4" fmla="*/ 117440 h 234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826" h="234880">
                  <a:moveTo>
                    <a:pt x="234826" y="117440"/>
                  </a:moveTo>
                  <a:cubicBezTo>
                    <a:pt x="234826" y="182301"/>
                    <a:pt x="182259" y="234881"/>
                    <a:pt x="117413" y="234881"/>
                  </a:cubicBezTo>
                  <a:cubicBezTo>
                    <a:pt x="52568" y="234881"/>
                    <a:pt x="0" y="182301"/>
                    <a:pt x="0" y="117440"/>
                  </a:cubicBezTo>
                  <a:cubicBezTo>
                    <a:pt x="0" y="52580"/>
                    <a:pt x="52568" y="0"/>
                    <a:pt x="117413" y="0"/>
                  </a:cubicBezTo>
                  <a:cubicBezTo>
                    <a:pt x="182259" y="0"/>
                    <a:pt x="234826" y="52580"/>
                    <a:pt x="234826" y="117440"/>
                  </a:cubicBezTo>
                  <a:close/>
                </a:path>
              </a:pathLst>
            </a:custGeom>
            <a:solidFill>
              <a:srgbClr val="FCE5E4"/>
            </a:solidFill>
            <a:ln w="117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75" name="フリーフォーム 74">
              <a:extLst>
                <a:ext uri="{FF2B5EF4-FFF2-40B4-BE49-F238E27FC236}">
                  <a16:creationId xmlns:a16="http://schemas.microsoft.com/office/drawing/2014/main" id="{96415D91-E44F-B242-B119-F3620B9195DC}"/>
                </a:ext>
              </a:extLst>
            </p:cNvPr>
            <p:cNvSpPr/>
            <p:nvPr/>
          </p:nvSpPr>
          <p:spPr>
            <a:xfrm>
              <a:off x="837539" y="1097208"/>
              <a:ext cx="234826" cy="234880"/>
            </a:xfrm>
            <a:custGeom>
              <a:avLst/>
              <a:gdLst>
                <a:gd name="connsiteX0" fmla="*/ 234826 w 234826"/>
                <a:gd name="connsiteY0" fmla="*/ 117440 h 234880"/>
                <a:gd name="connsiteX1" fmla="*/ 117413 w 234826"/>
                <a:gd name="connsiteY1" fmla="*/ 234881 h 234880"/>
                <a:gd name="connsiteX2" fmla="*/ 0 w 234826"/>
                <a:gd name="connsiteY2" fmla="*/ 117440 h 234880"/>
                <a:gd name="connsiteX3" fmla="*/ 117413 w 234826"/>
                <a:gd name="connsiteY3" fmla="*/ 0 h 234880"/>
                <a:gd name="connsiteX4" fmla="*/ 234826 w 234826"/>
                <a:gd name="connsiteY4" fmla="*/ 117440 h 234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826" h="234880">
                  <a:moveTo>
                    <a:pt x="234826" y="117440"/>
                  </a:moveTo>
                  <a:cubicBezTo>
                    <a:pt x="234826" y="182301"/>
                    <a:pt x="182259" y="234881"/>
                    <a:pt x="117413" y="234881"/>
                  </a:cubicBezTo>
                  <a:cubicBezTo>
                    <a:pt x="52568" y="234881"/>
                    <a:pt x="0" y="182301"/>
                    <a:pt x="0" y="117440"/>
                  </a:cubicBezTo>
                  <a:cubicBezTo>
                    <a:pt x="0" y="52580"/>
                    <a:pt x="52568" y="0"/>
                    <a:pt x="117413" y="0"/>
                  </a:cubicBezTo>
                  <a:cubicBezTo>
                    <a:pt x="182259" y="0"/>
                    <a:pt x="234826" y="52580"/>
                    <a:pt x="234826" y="117440"/>
                  </a:cubicBezTo>
                  <a:close/>
                </a:path>
              </a:pathLst>
            </a:custGeom>
            <a:solidFill>
              <a:srgbClr val="FCE5E4"/>
            </a:solidFill>
            <a:ln w="117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76" name="フリーフォーム 75">
              <a:extLst>
                <a:ext uri="{FF2B5EF4-FFF2-40B4-BE49-F238E27FC236}">
                  <a16:creationId xmlns:a16="http://schemas.microsoft.com/office/drawing/2014/main" id="{A2821FCF-F27B-7046-9D2C-F5DFDC401409}"/>
                </a:ext>
              </a:extLst>
            </p:cNvPr>
            <p:cNvSpPr/>
            <p:nvPr/>
          </p:nvSpPr>
          <p:spPr>
            <a:xfrm>
              <a:off x="1452487" y="1097208"/>
              <a:ext cx="234826" cy="234880"/>
            </a:xfrm>
            <a:custGeom>
              <a:avLst/>
              <a:gdLst>
                <a:gd name="connsiteX0" fmla="*/ 234826 w 234826"/>
                <a:gd name="connsiteY0" fmla="*/ 117440 h 234880"/>
                <a:gd name="connsiteX1" fmla="*/ 117413 w 234826"/>
                <a:gd name="connsiteY1" fmla="*/ 234881 h 234880"/>
                <a:gd name="connsiteX2" fmla="*/ 0 w 234826"/>
                <a:gd name="connsiteY2" fmla="*/ 117440 h 234880"/>
                <a:gd name="connsiteX3" fmla="*/ 117413 w 234826"/>
                <a:gd name="connsiteY3" fmla="*/ 0 h 234880"/>
                <a:gd name="connsiteX4" fmla="*/ 234826 w 234826"/>
                <a:gd name="connsiteY4" fmla="*/ 117440 h 234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826" h="234880">
                  <a:moveTo>
                    <a:pt x="234826" y="117440"/>
                  </a:moveTo>
                  <a:cubicBezTo>
                    <a:pt x="234826" y="182301"/>
                    <a:pt x="182259" y="234881"/>
                    <a:pt x="117413" y="234881"/>
                  </a:cubicBezTo>
                  <a:cubicBezTo>
                    <a:pt x="52568" y="234881"/>
                    <a:pt x="0" y="182301"/>
                    <a:pt x="0" y="117440"/>
                  </a:cubicBezTo>
                  <a:cubicBezTo>
                    <a:pt x="0" y="52580"/>
                    <a:pt x="52568" y="0"/>
                    <a:pt x="117413" y="0"/>
                  </a:cubicBezTo>
                  <a:cubicBezTo>
                    <a:pt x="182259" y="0"/>
                    <a:pt x="234826" y="52580"/>
                    <a:pt x="234826" y="117440"/>
                  </a:cubicBezTo>
                  <a:close/>
                </a:path>
              </a:pathLst>
            </a:custGeom>
            <a:solidFill>
              <a:srgbClr val="FCE5E4"/>
            </a:solidFill>
            <a:ln w="117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77" name="フリーフォーム 76">
              <a:extLst>
                <a:ext uri="{FF2B5EF4-FFF2-40B4-BE49-F238E27FC236}">
                  <a16:creationId xmlns:a16="http://schemas.microsoft.com/office/drawing/2014/main" id="{E9C88A8D-C45A-2F4D-823A-40C1C74CA5F0}"/>
                </a:ext>
              </a:extLst>
            </p:cNvPr>
            <p:cNvSpPr/>
            <p:nvPr/>
          </p:nvSpPr>
          <p:spPr>
            <a:xfrm>
              <a:off x="2067436" y="1097208"/>
              <a:ext cx="234826" cy="234880"/>
            </a:xfrm>
            <a:custGeom>
              <a:avLst/>
              <a:gdLst>
                <a:gd name="connsiteX0" fmla="*/ 234826 w 234826"/>
                <a:gd name="connsiteY0" fmla="*/ 117440 h 234880"/>
                <a:gd name="connsiteX1" fmla="*/ 117413 w 234826"/>
                <a:gd name="connsiteY1" fmla="*/ 234881 h 234880"/>
                <a:gd name="connsiteX2" fmla="*/ 0 w 234826"/>
                <a:gd name="connsiteY2" fmla="*/ 117440 h 234880"/>
                <a:gd name="connsiteX3" fmla="*/ 117413 w 234826"/>
                <a:gd name="connsiteY3" fmla="*/ 0 h 234880"/>
                <a:gd name="connsiteX4" fmla="*/ 234826 w 234826"/>
                <a:gd name="connsiteY4" fmla="*/ 117440 h 234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826" h="234880">
                  <a:moveTo>
                    <a:pt x="234826" y="117440"/>
                  </a:moveTo>
                  <a:cubicBezTo>
                    <a:pt x="234826" y="182301"/>
                    <a:pt x="182259" y="234881"/>
                    <a:pt x="117413" y="234881"/>
                  </a:cubicBezTo>
                  <a:cubicBezTo>
                    <a:pt x="52568" y="234881"/>
                    <a:pt x="0" y="182301"/>
                    <a:pt x="0" y="117440"/>
                  </a:cubicBezTo>
                  <a:cubicBezTo>
                    <a:pt x="0" y="52580"/>
                    <a:pt x="52568" y="0"/>
                    <a:pt x="117413" y="0"/>
                  </a:cubicBezTo>
                  <a:cubicBezTo>
                    <a:pt x="182259" y="0"/>
                    <a:pt x="234826" y="52580"/>
                    <a:pt x="234826" y="117440"/>
                  </a:cubicBezTo>
                  <a:close/>
                </a:path>
              </a:pathLst>
            </a:custGeom>
            <a:solidFill>
              <a:srgbClr val="FCE5E4"/>
            </a:solidFill>
            <a:ln w="117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78" name="フリーフォーム 77">
              <a:extLst>
                <a:ext uri="{FF2B5EF4-FFF2-40B4-BE49-F238E27FC236}">
                  <a16:creationId xmlns:a16="http://schemas.microsoft.com/office/drawing/2014/main" id="{FDCE2CB7-264F-BA4C-A42A-2826741F0AD5}"/>
                </a:ext>
              </a:extLst>
            </p:cNvPr>
            <p:cNvSpPr/>
            <p:nvPr/>
          </p:nvSpPr>
          <p:spPr>
            <a:xfrm>
              <a:off x="2682502" y="1097208"/>
              <a:ext cx="234826" cy="234880"/>
            </a:xfrm>
            <a:custGeom>
              <a:avLst/>
              <a:gdLst>
                <a:gd name="connsiteX0" fmla="*/ 234826 w 234826"/>
                <a:gd name="connsiteY0" fmla="*/ 117440 h 234880"/>
                <a:gd name="connsiteX1" fmla="*/ 117413 w 234826"/>
                <a:gd name="connsiteY1" fmla="*/ 234881 h 234880"/>
                <a:gd name="connsiteX2" fmla="*/ 0 w 234826"/>
                <a:gd name="connsiteY2" fmla="*/ 117440 h 234880"/>
                <a:gd name="connsiteX3" fmla="*/ 117413 w 234826"/>
                <a:gd name="connsiteY3" fmla="*/ 0 h 234880"/>
                <a:gd name="connsiteX4" fmla="*/ 234826 w 234826"/>
                <a:gd name="connsiteY4" fmla="*/ 117440 h 234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826" h="234880">
                  <a:moveTo>
                    <a:pt x="234826" y="117440"/>
                  </a:moveTo>
                  <a:cubicBezTo>
                    <a:pt x="234826" y="182301"/>
                    <a:pt x="182259" y="234881"/>
                    <a:pt x="117413" y="234881"/>
                  </a:cubicBezTo>
                  <a:cubicBezTo>
                    <a:pt x="52568" y="234881"/>
                    <a:pt x="0" y="182301"/>
                    <a:pt x="0" y="117440"/>
                  </a:cubicBezTo>
                  <a:cubicBezTo>
                    <a:pt x="0" y="52580"/>
                    <a:pt x="52568" y="0"/>
                    <a:pt x="117413" y="0"/>
                  </a:cubicBezTo>
                  <a:cubicBezTo>
                    <a:pt x="182259" y="0"/>
                    <a:pt x="234826" y="52580"/>
                    <a:pt x="234826" y="117440"/>
                  </a:cubicBezTo>
                  <a:close/>
                </a:path>
              </a:pathLst>
            </a:custGeom>
            <a:solidFill>
              <a:srgbClr val="FCE5E4"/>
            </a:solidFill>
            <a:ln w="117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79" name="フリーフォーム 78">
              <a:extLst>
                <a:ext uri="{FF2B5EF4-FFF2-40B4-BE49-F238E27FC236}">
                  <a16:creationId xmlns:a16="http://schemas.microsoft.com/office/drawing/2014/main" id="{2CE0F174-2986-C64D-B342-793AE78801D8}"/>
                </a:ext>
              </a:extLst>
            </p:cNvPr>
            <p:cNvSpPr/>
            <p:nvPr/>
          </p:nvSpPr>
          <p:spPr>
            <a:xfrm>
              <a:off x="3297450" y="1097208"/>
              <a:ext cx="234826" cy="234880"/>
            </a:xfrm>
            <a:custGeom>
              <a:avLst/>
              <a:gdLst>
                <a:gd name="connsiteX0" fmla="*/ 234826 w 234826"/>
                <a:gd name="connsiteY0" fmla="*/ 117440 h 234880"/>
                <a:gd name="connsiteX1" fmla="*/ 117413 w 234826"/>
                <a:gd name="connsiteY1" fmla="*/ 234881 h 234880"/>
                <a:gd name="connsiteX2" fmla="*/ 0 w 234826"/>
                <a:gd name="connsiteY2" fmla="*/ 117440 h 234880"/>
                <a:gd name="connsiteX3" fmla="*/ 117413 w 234826"/>
                <a:gd name="connsiteY3" fmla="*/ 0 h 234880"/>
                <a:gd name="connsiteX4" fmla="*/ 234826 w 234826"/>
                <a:gd name="connsiteY4" fmla="*/ 117440 h 234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826" h="234880">
                  <a:moveTo>
                    <a:pt x="234826" y="117440"/>
                  </a:moveTo>
                  <a:cubicBezTo>
                    <a:pt x="234826" y="182301"/>
                    <a:pt x="182259" y="234881"/>
                    <a:pt x="117413" y="234881"/>
                  </a:cubicBezTo>
                  <a:cubicBezTo>
                    <a:pt x="52567" y="234881"/>
                    <a:pt x="0" y="182301"/>
                    <a:pt x="0" y="117440"/>
                  </a:cubicBezTo>
                  <a:cubicBezTo>
                    <a:pt x="0" y="52580"/>
                    <a:pt x="52567" y="0"/>
                    <a:pt x="117413" y="0"/>
                  </a:cubicBezTo>
                  <a:cubicBezTo>
                    <a:pt x="182259" y="0"/>
                    <a:pt x="234826" y="52580"/>
                    <a:pt x="234826" y="117440"/>
                  </a:cubicBezTo>
                  <a:close/>
                </a:path>
              </a:pathLst>
            </a:custGeom>
            <a:solidFill>
              <a:srgbClr val="FCE5E4"/>
            </a:solidFill>
            <a:ln w="117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80" name="フリーフォーム 79">
              <a:extLst>
                <a:ext uri="{FF2B5EF4-FFF2-40B4-BE49-F238E27FC236}">
                  <a16:creationId xmlns:a16="http://schemas.microsoft.com/office/drawing/2014/main" id="{5BCF015D-8C03-574E-8E6A-8F583953FB34}"/>
                </a:ext>
              </a:extLst>
            </p:cNvPr>
            <p:cNvSpPr/>
            <p:nvPr/>
          </p:nvSpPr>
          <p:spPr>
            <a:xfrm>
              <a:off x="3912399" y="1097208"/>
              <a:ext cx="234826" cy="234880"/>
            </a:xfrm>
            <a:custGeom>
              <a:avLst/>
              <a:gdLst>
                <a:gd name="connsiteX0" fmla="*/ 234826 w 234826"/>
                <a:gd name="connsiteY0" fmla="*/ 117440 h 234880"/>
                <a:gd name="connsiteX1" fmla="*/ 117413 w 234826"/>
                <a:gd name="connsiteY1" fmla="*/ 234881 h 234880"/>
                <a:gd name="connsiteX2" fmla="*/ 0 w 234826"/>
                <a:gd name="connsiteY2" fmla="*/ 117440 h 234880"/>
                <a:gd name="connsiteX3" fmla="*/ 117413 w 234826"/>
                <a:gd name="connsiteY3" fmla="*/ 0 h 234880"/>
                <a:gd name="connsiteX4" fmla="*/ 234826 w 234826"/>
                <a:gd name="connsiteY4" fmla="*/ 117440 h 234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826" h="234880">
                  <a:moveTo>
                    <a:pt x="234826" y="117440"/>
                  </a:moveTo>
                  <a:cubicBezTo>
                    <a:pt x="234826" y="182301"/>
                    <a:pt x="182259" y="234881"/>
                    <a:pt x="117413" y="234881"/>
                  </a:cubicBezTo>
                  <a:cubicBezTo>
                    <a:pt x="52568" y="234881"/>
                    <a:pt x="0" y="182301"/>
                    <a:pt x="0" y="117440"/>
                  </a:cubicBezTo>
                  <a:cubicBezTo>
                    <a:pt x="0" y="52580"/>
                    <a:pt x="52568" y="0"/>
                    <a:pt x="117413" y="0"/>
                  </a:cubicBezTo>
                  <a:cubicBezTo>
                    <a:pt x="182259" y="0"/>
                    <a:pt x="234826" y="52580"/>
                    <a:pt x="234826" y="117440"/>
                  </a:cubicBezTo>
                  <a:close/>
                </a:path>
              </a:pathLst>
            </a:custGeom>
            <a:solidFill>
              <a:srgbClr val="FCE5E4"/>
            </a:solidFill>
            <a:ln w="117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81" name="フリーフォーム 80">
              <a:extLst>
                <a:ext uri="{FF2B5EF4-FFF2-40B4-BE49-F238E27FC236}">
                  <a16:creationId xmlns:a16="http://schemas.microsoft.com/office/drawing/2014/main" id="{B7E430B5-D73B-354E-8840-2151281180B3}"/>
                </a:ext>
              </a:extLst>
            </p:cNvPr>
            <p:cNvSpPr/>
            <p:nvPr/>
          </p:nvSpPr>
          <p:spPr>
            <a:xfrm>
              <a:off x="4527465" y="1097208"/>
              <a:ext cx="234826" cy="234880"/>
            </a:xfrm>
            <a:custGeom>
              <a:avLst/>
              <a:gdLst>
                <a:gd name="connsiteX0" fmla="*/ 234826 w 234826"/>
                <a:gd name="connsiteY0" fmla="*/ 117440 h 234880"/>
                <a:gd name="connsiteX1" fmla="*/ 117413 w 234826"/>
                <a:gd name="connsiteY1" fmla="*/ 234881 h 234880"/>
                <a:gd name="connsiteX2" fmla="*/ 0 w 234826"/>
                <a:gd name="connsiteY2" fmla="*/ 117440 h 234880"/>
                <a:gd name="connsiteX3" fmla="*/ 117413 w 234826"/>
                <a:gd name="connsiteY3" fmla="*/ 0 h 234880"/>
                <a:gd name="connsiteX4" fmla="*/ 234826 w 234826"/>
                <a:gd name="connsiteY4" fmla="*/ 117440 h 234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826" h="234880">
                  <a:moveTo>
                    <a:pt x="234826" y="117440"/>
                  </a:moveTo>
                  <a:cubicBezTo>
                    <a:pt x="234826" y="182301"/>
                    <a:pt x="182259" y="234881"/>
                    <a:pt x="117413" y="234881"/>
                  </a:cubicBezTo>
                  <a:cubicBezTo>
                    <a:pt x="52568" y="234881"/>
                    <a:pt x="0" y="182301"/>
                    <a:pt x="0" y="117440"/>
                  </a:cubicBezTo>
                  <a:cubicBezTo>
                    <a:pt x="0" y="52580"/>
                    <a:pt x="52568" y="0"/>
                    <a:pt x="117413" y="0"/>
                  </a:cubicBezTo>
                  <a:cubicBezTo>
                    <a:pt x="182259" y="0"/>
                    <a:pt x="234826" y="52580"/>
                    <a:pt x="234826" y="117440"/>
                  </a:cubicBezTo>
                  <a:close/>
                </a:path>
              </a:pathLst>
            </a:custGeom>
            <a:solidFill>
              <a:srgbClr val="FCE5E4"/>
            </a:solidFill>
            <a:ln w="117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82" name="フリーフォーム 81">
              <a:extLst>
                <a:ext uri="{FF2B5EF4-FFF2-40B4-BE49-F238E27FC236}">
                  <a16:creationId xmlns:a16="http://schemas.microsoft.com/office/drawing/2014/main" id="{8F98440A-D742-0645-9372-4095F4908180}"/>
                </a:ext>
              </a:extLst>
            </p:cNvPr>
            <p:cNvSpPr/>
            <p:nvPr/>
          </p:nvSpPr>
          <p:spPr>
            <a:xfrm>
              <a:off x="5142414" y="1097208"/>
              <a:ext cx="234826" cy="234880"/>
            </a:xfrm>
            <a:custGeom>
              <a:avLst/>
              <a:gdLst>
                <a:gd name="connsiteX0" fmla="*/ 234826 w 234826"/>
                <a:gd name="connsiteY0" fmla="*/ 117440 h 234880"/>
                <a:gd name="connsiteX1" fmla="*/ 117413 w 234826"/>
                <a:gd name="connsiteY1" fmla="*/ 234881 h 234880"/>
                <a:gd name="connsiteX2" fmla="*/ 0 w 234826"/>
                <a:gd name="connsiteY2" fmla="*/ 117440 h 234880"/>
                <a:gd name="connsiteX3" fmla="*/ 117413 w 234826"/>
                <a:gd name="connsiteY3" fmla="*/ 0 h 234880"/>
                <a:gd name="connsiteX4" fmla="*/ 234826 w 234826"/>
                <a:gd name="connsiteY4" fmla="*/ 117440 h 234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826" h="234880">
                  <a:moveTo>
                    <a:pt x="234826" y="117440"/>
                  </a:moveTo>
                  <a:cubicBezTo>
                    <a:pt x="234826" y="182301"/>
                    <a:pt x="182259" y="234881"/>
                    <a:pt x="117413" y="234881"/>
                  </a:cubicBezTo>
                  <a:cubicBezTo>
                    <a:pt x="52567" y="234881"/>
                    <a:pt x="0" y="182301"/>
                    <a:pt x="0" y="117440"/>
                  </a:cubicBezTo>
                  <a:cubicBezTo>
                    <a:pt x="0" y="52580"/>
                    <a:pt x="52567" y="0"/>
                    <a:pt x="117413" y="0"/>
                  </a:cubicBezTo>
                  <a:cubicBezTo>
                    <a:pt x="182259" y="0"/>
                    <a:pt x="234826" y="52580"/>
                    <a:pt x="234826" y="117440"/>
                  </a:cubicBezTo>
                  <a:close/>
                </a:path>
              </a:pathLst>
            </a:custGeom>
            <a:solidFill>
              <a:srgbClr val="FCE5E4"/>
            </a:solidFill>
            <a:ln w="117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83" name="フリーフォーム 82">
              <a:extLst>
                <a:ext uri="{FF2B5EF4-FFF2-40B4-BE49-F238E27FC236}">
                  <a16:creationId xmlns:a16="http://schemas.microsoft.com/office/drawing/2014/main" id="{FCAFE3A8-29C4-724C-A0A7-2AD4CB5CE6C3}"/>
                </a:ext>
              </a:extLst>
            </p:cNvPr>
            <p:cNvSpPr/>
            <p:nvPr/>
          </p:nvSpPr>
          <p:spPr>
            <a:xfrm>
              <a:off x="5757480" y="1097208"/>
              <a:ext cx="234826" cy="234880"/>
            </a:xfrm>
            <a:custGeom>
              <a:avLst/>
              <a:gdLst>
                <a:gd name="connsiteX0" fmla="*/ 234826 w 234826"/>
                <a:gd name="connsiteY0" fmla="*/ 117440 h 234880"/>
                <a:gd name="connsiteX1" fmla="*/ 117413 w 234826"/>
                <a:gd name="connsiteY1" fmla="*/ 234881 h 234880"/>
                <a:gd name="connsiteX2" fmla="*/ 0 w 234826"/>
                <a:gd name="connsiteY2" fmla="*/ 117440 h 234880"/>
                <a:gd name="connsiteX3" fmla="*/ 117413 w 234826"/>
                <a:gd name="connsiteY3" fmla="*/ 0 h 234880"/>
                <a:gd name="connsiteX4" fmla="*/ 234826 w 234826"/>
                <a:gd name="connsiteY4" fmla="*/ 117440 h 234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826" h="234880">
                  <a:moveTo>
                    <a:pt x="234826" y="117440"/>
                  </a:moveTo>
                  <a:cubicBezTo>
                    <a:pt x="234826" y="182301"/>
                    <a:pt x="182259" y="234881"/>
                    <a:pt x="117413" y="234881"/>
                  </a:cubicBezTo>
                  <a:cubicBezTo>
                    <a:pt x="52567" y="234881"/>
                    <a:pt x="0" y="182301"/>
                    <a:pt x="0" y="117440"/>
                  </a:cubicBezTo>
                  <a:cubicBezTo>
                    <a:pt x="0" y="52580"/>
                    <a:pt x="52567" y="0"/>
                    <a:pt x="117413" y="0"/>
                  </a:cubicBezTo>
                  <a:cubicBezTo>
                    <a:pt x="182259" y="0"/>
                    <a:pt x="234826" y="52580"/>
                    <a:pt x="234826" y="117440"/>
                  </a:cubicBezTo>
                  <a:close/>
                </a:path>
              </a:pathLst>
            </a:custGeom>
            <a:solidFill>
              <a:srgbClr val="FCE5E4"/>
            </a:solidFill>
            <a:ln w="117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84" name="フリーフォーム 83">
              <a:extLst>
                <a:ext uri="{FF2B5EF4-FFF2-40B4-BE49-F238E27FC236}">
                  <a16:creationId xmlns:a16="http://schemas.microsoft.com/office/drawing/2014/main" id="{6087B400-D772-F34A-8693-2AB64C7BF950}"/>
                </a:ext>
              </a:extLst>
            </p:cNvPr>
            <p:cNvSpPr/>
            <p:nvPr/>
          </p:nvSpPr>
          <p:spPr>
            <a:xfrm>
              <a:off x="6372428" y="1097208"/>
              <a:ext cx="234826" cy="234880"/>
            </a:xfrm>
            <a:custGeom>
              <a:avLst/>
              <a:gdLst>
                <a:gd name="connsiteX0" fmla="*/ 234826 w 234826"/>
                <a:gd name="connsiteY0" fmla="*/ 117440 h 234880"/>
                <a:gd name="connsiteX1" fmla="*/ 117413 w 234826"/>
                <a:gd name="connsiteY1" fmla="*/ 234881 h 234880"/>
                <a:gd name="connsiteX2" fmla="*/ 0 w 234826"/>
                <a:gd name="connsiteY2" fmla="*/ 117440 h 234880"/>
                <a:gd name="connsiteX3" fmla="*/ 117413 w 234826"/>
                <a:gd name="connsiteY3" fmla="*/ 0 h 234880"/>
                <a:gd name="connsiteX4" fmla="*/ 234826 w 234826"/>
                <a:gd name="connsiteY4" fmla="*/ 117440 h 234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826" h="234880">
                  <a:moveTo>
                    <a:pt x="234826" y="117440"/>
                  </a:moveTo>
                  <a:cubicBezTo>
                    <a:pt x="234826" y="182301"/>
                    <a:pt x="182258" y="234881"/>
                    <a:pt x="117413" y="234881"/>
                  </a:cubicBezTo>
                  <a:cubicBezTo>
                    <a:pt x="52568" y="234881"/>
                    <a:pt x="0" y="182301"/>
                    <a:pt x="0" y="117440"/>
                  </a:cubicBezTo>
                  <a:cubicBezTo>
                    <a:pt x="0" y="52580"/>
                    <a:pt x="52568" y="0"/>
                    <a:pt x="117413" y="0"/>
                  </a:cubicBezTo>
                  <a:cubicBezTo>
                    <a:pt x="182258" y="0"/>
                    <a:pt x="234826" y="52580"/>
                    <a:pt x="234826" y="117440"/>
                  </a:cubicBezTo>
                  <a:close/>
                </a:path>
              </a:pathLst>
            </a:custGeom>
            <a:solidFill>
              <a:srgbClr val="FCE5E4"/>
            </a:solidFill>
            <a:ln w="117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85" name="フリーフォーム 84">
              <a:extLst>
                <a:ext uri="{FF2B5EF4-FFF2-40B4-BE49-F238E27FC236}">
                  <a16:creationId xmlns:a16="http://schemas.microsoft.com/office/drawing/2014/main" id="{5DB50864-A509-1D47-B9F5-44AD5FF813E6}"/>
                </a:ext>
              </a:extLst>
            </p:cNvPr>
            <p:cNvSpPr/>
            <p:nvPr/>
          </p:nvSpPr>
          <p:spPr>
            <a:xfrm>
              <a:off x="6987377" y="1097208"/>
              <a:ext cx="234826" cy="234880"/>
            </a:xfrm>
            <a:custGeom>
              <a:avLst/>
              <a:gdLst>
                <a:gd name="connsiteX0" fmla="*/ 234826 w 234826"/>
                <a:gd name="connsiteY0" fmla="*/ 117440 h 234880"/>
                <a:gd name="connsiteX1" fmla="*/ 117413 w 234826"/>
                <a:gd name="connsiteY1" fmla="*/ 234881 h 234880"/>
                <a:gd name="connsiteX2" fmla="*/ 1 w 234826"/>
                <a:gd name="connsiteY2" fmla="*/ 117440 h 234880"/>
                <a:gd name="connsiteX3" fmla="*/ 117413 w 234826"/>
                <a:gd name="connsiteY3" fmla="*/ 0 h 234880"/>
                <a:gd name="connsiteX4" fmla="*/ 234826 w 234826"/>
                <a:gd name="connsiteY4" fmla="*/ 117440 h 234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826" h="234880">
                  <a:moveTo>
                    <a:pt x="234826" y="117440"/>
                  </a:moveTo>
                  <a:cubicBezTo>
                    <a:pt x="234826" y="182301"/>
                    <a:pt x="182259" y="234881"/>
                    <a:pt x="117413" y="234881"/>
                  </a:cubicBezTo>
                  <a:cubicBezTo>
                    <a:pt x="52568" y="234881"/>
                    <a:pt x="1" y="182301"/>
                    <a:pt x="1" y="117440"/>
                  </a:cubicBezTo>
                  <a:cubicBezTo>
                    <a:pt x="1" y="52580"/>
                    <a:pt x="52568" y="0"/>
                    <a:pt x="117413" y="0"/>
                  </a:cubicBezTo>
                  <a:cubicBezTo>
                    <a:pt x="182259" y="0"/>
                    <a:pt x="234826" y="52580"/>
                    <a:pt x="234826" y="117440"/>
                  </a:cubicBezTo>
                  <a:close/>
                </a:path>
              </a:pathLst>
            </a:custGeom>
            <a:solidFill>
              <a:srgbClr val="FCE5E4"/>
            </a:solidFill>
            <a:ln w="117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86" name="フリーフォーム 85">
              <a:extLst>
                <a:ext uri="{FF2B5EF4-FFF2-40B4-BE49-F238E27FC236}">
                  <a16:creationId xmlns:a16="http://schemas.microsoft.com/office/drawing/2014/main" id="{77D619B2-877C-3744-AE8B-A6804058F09E}"/>
                </a:ext>
              </a:extLst>
            </p:cNvPr>
            <p:cNvSpPr/>
            <p:nvPr/>
          </p:nvSpPr>
          <p:spPr>
            <a:xfrm>
              <a:off x="7602443" y="1097208"/>
              <a:ext cx="234826" cy="234880"/>
            </a:xfrm>
            <a:custGeom>
              <a:avLst/>
              <a:gdLst>
                <a:gd name="connsiteX0" fmla="*/ 234826 w 234826"/>
                <a:gd name="connsiteY0" fmla="*/ 117440 h 234880"/>
                <a:gd name="connsiteX1" fmla="*/ 117413 w 234826"/>
                <a:gd name="connsiteY1" fmla="*/ 234881 h 234880"/>
                <a:gd name="connsiteX2" fmla="*/ 0 w 234826"/>
                <a:gd name="connsiteY2" fmla="*/ 117440 h 234880"/>
                <a:gd name="connsiteX3" fmla="*/ 117413 w 234826"/>
                <a:gd name="connsiteY3" fmla="*/ 0 h 234880"/>
                <a:gd name="connsiteX4" fmla="*/ 234826 w 234826"/>
                <a:gd name="connsiteY4" fmla="*/ 117440 h 234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826" h="234880">
                  <a:moveTo>
                    <a:pt x="234826" y="117440"/>
                  </a:moveTo>
                  <a:cubicBezTo>
                    <a:pt x="234826" y="182301"/>
                    <a:pt x="182258" y="234881"/>
                    <a:pt x="117413" y="234881"/>
                  </a:cubicBezTo>
                  <a:cubicBezTo>
                    <a:pt x="52568" y="234881"/>
                    <a:pt x="0" y="182301"/>
                    <a:pt x="0" y="117440"/>
                  </a:cubicBezTo>
                  <a:cubicBezTo>
                    <a:pt x="0" y="52580"/>
                    <a:pt x="52568" y="0"/>
                    <a:pt x="117413" y="0"/>
                  </a:cubicBezTo>
                  <a:cubicBezTo>
                    <a:pt x="182258" y="0"/>
                    <a:pt x="234826" y="52580"/>
                    <a:pt x="234826" y="117440"/>
                  </a:cubicBezTo>
                  <a:close/>
                </a:path>
              </a:pathLst>
            </a:custGeom>
            <a:solidFill>
              <a:srgbClr val="FCE5E4"/>
            </a:solidFill>
            <a:ln w="117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87" name="フリーフォーム 86">
              <a:extLst>
                <a:ext uri="{FF2B5EF4-FFF2-40B4-BE49-F238E27FC236}">
                  <a16:creationId xmlns:a16="http://schemas.microsoft.com/office/drawing/2014/main" id="{D71ECE7C-BB93-CF4A-9CC7-9FCD0E60C352}"/>
                </a:ext>
              </a:extLst>
            </p:cNvPr>
            <p:cNvSpPr/>
            <p:nvPr/>
          </p:nvSpPr>
          <p:spPr>
            <a:xfrm>
              <a:off x="8217391" y="1097208"/>
              <a:ext cx="234826" cy="234880"/>
            </a:xfrm>
            <a:custGeom>
              <a:avLst/>
              <a:gdLst>
                <a:gd name="connsiteX0" fmla="*/ 234826 w 234826"/>
                <a:gd name="connsiteY0" fmla="*/ 117440 h 234880"/>
                <a:gd name="connsiteX1" fmla="*/ 117413 w 234826"/>
                <a:gd name="connsiteY1" fmla="*/ 234881 h 234880"/>
                <a:gd name="connsiteX2" fmla="*/ 0 w 234826"/>
                <a:gd name="connsiteY2" fmla="*/ 117440 h 234880"/>
                <a:gd name="connsiteX3" fmla="*/ 117413 w 234826"/>
                <a:gd name="connsiteY3" fmla="*/ 0 h 234880"/>
                <a:gd name="connsiteX4" fmla="*/ 234826 w 234826"/>
                <a:gd name="connsiteY4" fmla="*/ 117440 h 234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826" h="234880">
                  <a:moveTo>
                    <a:pt x="234826" y="117440"/>
                  </a:moveTo>
                  <a:cubicBezTo>
                    <a:pt x="234826" y="182301"/>
                    <a:pt x="182259" y="234881"/>
                    <a:pt x="117413" y="234881"/>
                  </a:cubicBezTo>
                  <a:cubicBezTo>
                    <a:pt x="52568" y="234881"/>
                    <a:pt x="0" y="182301"/>
                    <a:pt x="0" y="117440"/>
                  </a:cubicBezTo>
                  <a:cubicBezTo>
                    <a:pt x="0" y="52580"/>
                    <a:pt x="52568" y="0"/>
                    <a:pt x="117413" y="0"/>
                  </a:cubicBezTo>
                  <a:cubicBezTo>
                    <a:pt x="182259" y="0"/>
                    <a:pt x="234826" y="52580"/>
                    <a:pt x="234826" y="117440"/>
                  </a:cubicBezTo>
                  <a:close/>
                </a:path>
              </a:pathLst>
            </a:custGeom>
            <a:solidFill>
              <a:srgbClr val="FCE5E4"/>
            </a:solidFill>
            <a:ln w="117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88" name="フリーフォーム 87">
              <a:extLst>
                <a:ext uri="{FF2B5EF4-FFF2-40B4-BE49-F238E27FC236}">
                  <a16:creationId xmlns:a16="http://schemas.microsoft.com/office/drawing/2014/main" id="{989E00F6-9AA5-B548-8203-1D9D057785BF}"/>
                </a:ext>
              </a:extLst>
            </p:cNvPr>
            <p:cNvSpPr/>
            <p:nvPr/>
          </p:nvSpPr>
          <p:spPr>
            <a:xfrm>
              <a:off x="8832340" y="1097208"/>
              <a:ext cx="234826" cy="234880"/>
            </a:xfrm>
            <a:custGeom>
              <a:avLst/>
              <a:gdLst>
                <a:gd name="connsiteX0" fmla="*/ 234826 w 234826"/>
                <a:gd name="connsiteY0" fmla="*/ 117440 h 234880"/>
                <a:gd name="connsiteX1" fmla="*/ 117414 w 234826"/>
                <a:gd name="connsiteY1" fmla="*/ 234881 h 234880"/>
                <a:gd name="connsiteX2" fmla="*/ 1 w 234826"/>
                <a:gd name="connsiteY2" fmla="*/ 117440 h 234880"/>
                <a:gd name="connsiteX3" fmla="*/ 117414 w 234826"/>
                <a:gd name="connsiteY3" fmla="*/ 0 h 234880"/>
                <a:gd name="connsiteX4" fmla="*/ 234826 w 234826"/>
                <a:gd name="connsiteY4" fmla="*/ 117440 h 234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826" h="234880">
                  <a:moveTo>
                    <a:pt x="234826" y="117440"/>
                  </a:moveTo>
                  <a:cubicBezTo>
                    <a:pt x="234826" y="182301"/>
                    <a:pt x="182259" y="234881"/>
                    <a:pt x="117414" y="234881"/>
                  </a:cubicBezTo>
                  <a:cubicBezTo>
                    <a:pt x="52568" y="234881"/>
                    <a:pt x="1" y="182301"/>
                    <a:pt x="1" y="117440"/>
                  </a:cubicBezTo>
                  <a:cubicBezTo>
                    <a:pt x="1" y="52580"/>
                    <a:pt x="52568" y="0"/>
                    <a:pt x="117414" y="0"/>
                  </a:cubicBezTo>
                  <a:cubicBezTo>
                    <a:pt x="182259" y="0"/>
                    <a:pt x="234826" y="52580"/>
                    <a:pt x="234826" y="117440"/>
                  </a:cubicBezTo>
                  <a:close/>
                </a:path>
              </a:pathLst>
            </a:custGeom>
            <a:solidFill>
              <a:srgbClr val="FCE5E4"/>
            </a:solidFill>
            <a:ln w="117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89" name="フリーフォーム 88">
              <a:extLst>
                <a:ext uri="{FF2B5EF4-FFF2-40B4-BE49-F238E27FC236}">
                  <a16:creationId xmlns:a16="http://schemas.microsoft.com/office/drawing/2014/main" id="{7F30C107-A4C3-2C41-8927-825569587828}"/>
                </a:ext>
              </a:extLst>
            </p:cNvPr>
            <p:cNvSpPr/>
            <p:nvPr/>
          </p:nvSpPr>
          <p:spPr>
            <a:xfrm>
              <a:off x="9447406" y="1097208"/>
              <a:ext cx="234826" cy="234880"/>
            </a:xfrm>
            <a:custGeom>
              <a:avLst/>
              <a:gdLst>
                <a:gd name="connsiteX0" fmla="*/ 234826 w 234826"/>
                <a:gd name="connsiteY0" fmla="*/ 117440 h 234880"/>
                <a:gd name="connsiteX1" fmla="*/ 117413 w 234826"/>
                <a:gd name="connsiteY1" fmla="*/ 234881 h 234880"/>
                <a:gd name="connsiteX2" fmla="*/ 0 w 234826"/>
                <a:gd name="connsiteY2" fmla="*/ 117440 h 234880"/>
                <a:gd name="connsiteX3" fmla="*/ 117413 w 234826"/>
                <a:gd name="connsiteY3" fmla="*/ 0 h 234880"/>
                <a:gd name="connsiteX4" fmla="*/ 234826 w 234826"/>
                <a:gd name="connsiteY4" fmla="*/ 117440 h 234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826" h="234880">
                  <a:moveTo>
                    <a:pt x="234826" y="117440"/>
                  </a:moveTo>
                  <a:cubicBezTo>
                    <a:pt x="234826" y="182301"/>
                    <a:pt x="182258" y="234881"/>
                    <a:pt x="117413" y="234881"/>
                  </a:cubicBezTo>
                  <a:cubicBezTo>
                    <a:pt x="52568" y="234881"/>
                    <a:pt x="0" y="182301"/>
                    <a:pt x="0" y="117440"/>
                  </a:cubicBezTo>
                  <a:cubicBezTo>
                    <a:pt x="0" y="52580"/>
                    <a:pt x="52568" y="0"/>
                    <a:pt x="117413" y="0"/>
                  </a:cubicBezTo>
                  <a:cubicBezTo>
                    <a:pt x="182258" y="0"/>
                    <a:pt x="234826" y="52580"/>
                    <a:pt x="234826" y="117440"/>
                  </a:cubicBezTo>
                  <a:close/>
                </a:path>
              </a:pathLst>
            </a:custGeom>
            <a:solidFill>
              <a:srgbClr val="FCE5E4"/>
            </a:solidFill>
            <a:ln w="117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90" name="フリーフォーム 89">
              <a:extLst>
                <a:ext uri="{FF2B5EF4-FFF2-40B4-BE49-F238E27FC236}">
                  <a16:creationId xmlns:a16="http://schemas.microsoft.com/office/drawing/2014/main" id="{4B134796-CE58-E647-82DE-7DC6E8AEAF60}"/>
                </a:ext>
              </a:extLst>
            </p:cNvPr>
            <p:cNvSpPr/>
            <p:nvPr/>
          </p:nvSpPr>
          <p:spPr>
            <a:xfrm>
              <a:off x="530006" y="1513192"/>
              <a:ext cx="234826" cy="234880"/>
            </a:xfrm>
            <a:custGeom>
              <a:avLst/>
              <a:gdLst>
                <a:gd name="connsiteX0" fmla="*/ 234826 w 234826"/>
                <a:gd name="connsiteY0" fmla="*/ 117440 h 234880"/>
                <a:gd name="connsiteX1" fmla="*/ 117413 w 234826"/>
                <a:gd name="connsiteY1" fmla="*/ 234881 h 234880"/>
                <a:gd name="connsiteX2" fmla="*/ 0 w 234826"/>
                <a:gd name="connsiteY2" fmla="*/ 117440 h 234880"/>
                <a:gd name="connsiteX3" fmla="*/ 117413 w 234826"/>
                <a:gd name="connsiteY3" fmla="*/ 0 h 234880"/>
                <a:gd name="connsiteX4" fmla="*/ 234826 w 234826"/>
                <a:gd name="connsiteY4" fmla="*/ 117440 h 234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826" h="234880">
                  <a:moveTo>
                    <a:pt x="234826" y="117440"/>
                  </a:moveTo>
                  <a:cubicBezTo>
                    <a:pt x="234826" y="182301"/>
                    <a:pt x="182259" y="234881"/>
                    <a:pt x="117413" y="234881"/>
                  </a:cubicBezTo>
                  <a:cubicBezTo>
                    <a:pt x="52568" y="234881"/>
                    <a:pt x="0" y="182301"/>
                    <a:pt x="0" y="117440"/>
                  </a:cubicBezTo>
                  <a:cubicBezTo>
                    <a:pt x="0" y="52580"/>
                    <a:pt x="52568" y="0"/>
                    <a:pt x="117413" y="0"/>
                  </a:cubicBezTo>
                  <a:cubicBezTo>
                    <a:pt x="182259" y="0"/>
                    <a:pt x="234826" y="52580"/>
                    <a:pt x="234826" y="117440"/>
                  </a:cubicBezTo>
                  <a:close/>
                </a:path>
              </a:pathLst>
            </a:custGeom>
            <a:solidFill>
              <a:srgbClr val="FCE5E4"/>
            </a:solidFill>
            <a:ln w="117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91" name="フリーフォーム 90">
              <a:extLst>
                <a:ext uri="{FF2B5EF4-FFF2-40B4-BE49-F238E27FC236}">
                  <a16:creationId xmlns:a16="http://schemas.microsoft.com/office/drawing/2014/main" id="{6E5CF56E-608D-624E-9855-E5682665A8D6}"/>
                </a:ext>
              </a:extLst>
            </p:cNvPr>
            <p:cNvSpPr/>
            <p:nvPr/>
          </p:nvSpPr>
          <p:spPr>
            <a:xfrm>
              <a:off x="1144954" y="1513192"/>
              <a:ext cx="234826" cy="234880"/>
            </a:xfrm>
            <a:custGeom>
              <a:avLst/>
              <a:gdLst>
                <a:gd name="connsiteX0" fmla="*/ 234826 w 234826"/>
                <a:gd name="connsiteY0" fmla="*/ 117440 h 234880"/>
                <a:gd name="connsiteX1" fmla="*/ 117413 w 234826"/>
                <a:gd name="connsiteY1" fmla="*/ 234881 h 234880"/>
                <a:gd name="connsiteX2" fmla="*/ 0 w 234826"/>
                <a:gd name="connsiteY2" fmla="*/ 117440 h 234880"/>
                <a:gd name="connsiteX3" fmla="*/ 117413 w 234826"/>
                <a:gd name="connsiteY3" fmla="*/ 0 h 234880"/>
                <a:gd name="connsiteX4" fmla="*/ 234826 w 234826"/>
                <a:gd name="connsiteY4" fmla="*/ 117440 h 234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826" h="234880">
                  <a:moveTo>
                    <a:pt x="234826" y="117440"/>
                  </a:moveTo>
                  <a:cubicBezTo>
                    <a:pt x="234826" y="182301"/>
                    <a:pt x="182259" y="234881"/>
                    <a:pt x="117413" y="234881"/>
                  </a:cubicBezTo>
                  <a:cubicBezTo>
                    <a:pt x="52568" y="234881"/>
                    <a:pt x="0" y="182301"/>
                    <a:pt x="0" y="117440"/>
                  </a:cubicBezTo>
                  <a:cubicBezTo>
                    <a:pt x="0" y="52580"/>
                    <a:pt x="52568" y="0"/>
                    <a:pt x="117413" y="0"/>
                  </a:cubicBezTo>
                  <a:cubicBezTo>
                    <a:pt x="182259" y="0"/>
                    <a:pt x="234826" y="52580"/>
                    <a:pt x="234826" y="117440"/>
                  </a:cubicBezTo>
                  <a:close/>
                </a:path>
              </a:pathLst>
            </a:custGeom>
            <a:solidFill>
              <a:srgbClr val="FCE5E4"/>
            </a:solidFill>
            <a:ln w="117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92" name="フリーフォーム 91">
              <a:extLst>
                <a:ext uri="{FF2B5EF4-FFF2-40B4-BE49-F238E27FC236}">
                  <a16:creationId xmlns:a16="http://schemas.microsoft.com/office/drawing/2014/main" id="{EE176492-7B6F-EC45-9527-775A59200C2B}"/>
                </a:ext>
              </a:extLst>
            </p:cNvPr>
            <p:cNvSpPr/>
            <p:nvPr/>
          </p:nvSpPr>
          <p:spPr>
            <a:xfrm>
              <a:off x="1760020" y="1513192"/>
              <a:ext cx="234826" cy="234880"/>
            </a:xfrm>
            <a:custGeom>
              <a:avLst/>
              <a:gdLst>
                <a:gd name="connsiteX0" fmla="*/ 234826 w 234826"/>
                <a:gd name="connsiteY0" fmla="*/ 117440 h 234880"/>
                <a:gd name="connsiteX1" fmla="*/ 117413 w 234826"/>
                <a:gd name="connsiteY1" fmla="*/ 234881 h 234880"/>
                <a:gd name="connsiteX2" fmla="*/ 0 w 234826"/>
                <a:gd name="connsiteY2" fmla="*/ 117440 h 234880"/>
                <a:gd name="connsiteX3" fmla="*/ 117413 w 234826"/>
                <a:gd name="connsiteY3" fmla="*/ 0 h 234880"/>
                <a:gd name="connsiteX4" fmla="*/ 234826 w 234826"/>
                <a:gd name="connsiteY4" fmla="*/ 117440 h 234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826" h="234880">
                  <a:moveTo>
                    <a:pt x="234826" y="117440"/>
                  </a:moveTo>
                  <a:cubicBezTo>
                    <a:pt x="234826" y="182301"/>
                    <a:pt x="182259" y="234881"/>
                    <a:pt x="117413" y="234881"/>
                  </a:cubicBezTo>
                  <a:cubicBezTo>
                    <a:pt x="52568" y="234881"/>
                    <a:pt x="0" y="182301"/>
                    <a:pt x="0" y="117440"/>
                  </a:cubicBezTo>
                  <a:cubicBezTo>
                    <a:pt x="0" y="52580"/>
                    <a:pt x="52568" y="0"/>
                    <a:pt x="117413" y="0"/>
                  </a:cubicBezTo>
                  <a:cubicBezTo>
                    <a:pt x="182259" y="0"/>
                    <a:pt x="234826" y="52580"/>
                    <a:pt x="234826" y="117440"/>
                  </a:cubicBezTo>
                  <a:close/>
                </a:path>
              </a:pathLst>
            </a:custGeom>
            <a:solidFill>
              <a:srgbClr val="FCE5E4"/>
            </a:solidFill>
            <a:ln w="117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93" name="フリーフォーム 92">
              <a:extLst>
                <a:ext uri="{FF2B5EF4-FFF2-40B4-BE49-F238E27FC236}">
                  <a16:creationId xmlns:a16="http://schemas.microsoft.com/office/drawing/2014/main" id="{9B9579AE-102C-C143-8951-7D38CBFBB576}"/>
                </a:ext>
              </a:extLst>
            </p:cNvPr>
            <p:cNvSpPr/>
            <p:nvPr/>
          </p:nvSpPr>
          <p:spPr>
            <a:xfrm>
              <a:off x="2374969" y="1513192"/>
              <a:ext cx="234826" cy="234880"/>
            </a:xfrm>
            <a:custGeom>
              <a:avLst/>
              <a:gdLst>
                <a:gd name="connsiteX0" fmla="*/ 234826 w 234826"/>
                <a:gd name="connsiteY0" fmla="*/ 117440 h 234880"/>
                <a:gd name="connsiteX1" fmla="*/ 117413 w 234826"/>
                <a:gd name="connsiteY1" fmla="*/ 234881 h 234880"/>
                <a:gd name="connsiteX2" fmla="*/ 0 w 234826"/>
                <a:gd name="connsiteY2" fmla="*/ 117440 h 234880"/>
                <a:gd name="connsiteX3" fmla="*/ 117413 w 234826"/>
                <a:gd name="connsiteY3" fmla="*/ 0 h 234880"/>
                <a:gd name="connsiteX4" fmla="*/ 234826 w 234826"/>
                <a:gd name="connsiteY4" fmla="*/ 117440 h 234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826" h="234880">
                  <a:moveTo>
                    <a:pt x="234826" y="117440"/>
                  </a:moveTo>
                  <a:cubicBezTo>
                    <a:pt x="234826" y="182301"/>
                    <a:pt x="182259" y="234881"/>
                    <a:pt x="117413" y="234881"/>
                  </a:cubicBezTo>
                  <a:cubicBezTo>
                    <a:pt x="52568" y="234881"/>
                    <a:pt x="0" y="182301"/>
                    <a:pt x="0" y="117440"/>
                  </a:cubicBezTo>
                  <a:cubicBezTo>
                    <a:pt x="0" y="52580"/>
                    <a:pt x="52568" y="0"/>
                    <a:pt x="117413" y="0"/>
                  </a:cubicBezTo>
                  <a:cubicBezTo>
                    <a:pt x="182259" y="0"/>
                    <a:pt x="234826" y="52580"/>
                    <a:pt x="234826" y="117440"/>
                  </a:cubicBezTo>
                  <a:close/>
                </a:path>
              </a:pathLst>
            </a:custGeom>
            <a:solidFill>
              <a:srgbClr val="FCE5E4"/>
            </a:solidFill>
            <a:ln w="117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94" name="フリーフォーム 93">
              <a:extLst>
                <a:ext uri="{FF2B5EF4-FFF2-40B4-BE49-F238E27FC236}">
                  <a16:creationId xmlns:a16="http://schemas.microsoft.com/office/drawing/2014/main" id="{DAC2F49F-1F76-554D-B4B9-BEDAA042DEED}"/>
                </a:ext>
              </a:extLst>
            </p:cNvPr>
            <p:cNvSpPr/>
            <p:nvPr/>
          </p:nvSpPr>
          <p:spPr>
            <a:xfrm>
              <a:off x="2989917" y="1513192"/>
              <a:ext cx="234826" cy="234880"/>
            </a:xfrm>
            <a:custGeom>
              <a:avLst/>
              <a:gdLst>
                <a:gd name="connsiteX0" fmla="*/ 234826 w 234826"/>
                <a:gd name="connsiteY0" fmla="*/ 117440 h 234880"/>
                <a:gd name="connsiteX1" fmla="*/ 117413 w 234826"/>
                <a:gd name="connsiteY1" fmla="*/ 234881 h 234880"/>
                <a:gd name="connsiteX2" fmla="*/ 0 w 234826"/>
                <a:gd name="connsiteY2" fmla="*/ 117440 h 234880"/>
                <a:gd name="connsiteX3" fmla="*/ 117413 w 234826"/>
                <a:gd name="connsiteY3" fmla="*/ 0 h 234880"/>
                <a:gd name="connsiteX4" fmla="*/ 234826 w 234826"/>
                <a:gd name="connsiteY4" fmla="*/ 117440 h 234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826" h="234880">
                  <a:moveTo>
                    <a:pt x="234826" y="117440"/>
                  </a:moveTo>
                  <a:cubicBezTo>
                    <a:pt x="234826" y="182301"/>
                    <a:pt x="182259" y="234881"/>
                    <a:pt x="117413" y="234881"/>
                  </a:cubicBezTo>
                  <a:cubicBezTo>
                    <a:pt x="52568" y="234881"/>
                    <a:pt x="0" y="182301"/>
                    <a:pt x="0" y="117440"/>
                  </a:cubicBezTo>
                  <a:cubicBezTo>
                    <a:pt x="0" y="52580"/>
                    <a:pt x="52568" y="0"/>
                    <a:pt x="117413" y="0"/>
                  </a:cubicBezTo>
                  <a:cubicBezTo>
                    <a:pt x="182259" y="0"/>
                    <a:pt x="234826" y="52580"/>
                    <a:pt x="234826" y="117440"/>
                  </a:cubicBezTo>
                  <a:close/>
                </a:path>
              </a:pathLst>
            </a:custGeom>
            <a:solidFill>
              <a:srgbClr val="FCE5E4"/>
            </a:solidFill>
            <a:ln w="117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95" name="フリーフォーム 94">
              <a:extLst>
                <a:ext uri="{FF2B5EF4-FFF2-40B4-BE49-F238E27FC236}">
                  <a16:creationId xmlns:a16="http://schemas.microsoft.com/office/drawing/2014/main" id="{6620081A-69CC-064A-8B15-9C5C5643CF5E}"/>
                </a:ext>
              </a:extLst>
            </p:cNvPr>
            <p:cNvSpPr/>
            <p:nvPr/>
          </p:nvSpPr>
          <p:spPr>
            <a:xfrm>
              <a:off x="3604983" y="1513192"/>
              <a:ext cx="234826" cy="234880"/>
            </a:xfrm>
            <a:custGeom>
              <a:avLst/>
              <a:gdLst>
                <a:gd name="connsiteX0" fmla="*/ 234826 w 234826"/>
                <a:gd name="connsiteY0" fmla="*/ 117440 h 234880"/>
                <a:gd name="connsiteX1" fmla="*/ 117413 w 234826"/>
                <a:gd name="connsiteY1" fmla="*/ 234881 h 234880"/>
                <a:gd name="connsiteX2" fmla="*/ 0 w 234826"/>
                <a:gd name="connsiteY2" fmla="*/ 117440 h 234880"/>
                <a:gd name="connsiteX3" fmla="*/ 117413 w 234826"/>
                <a:gd name="connsiteY3" fmla="*/ 0 h 234880"/>
                <a:gd name="connsiteX4" fmla="*/ 234826 w 234826"/>
                <a:gd name="connsiteY4" fmla="*/ 117440 h 234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826" h="234880">
                  <a:moveTo>
                    <a:pt x="234826" y="117440"/>
                  </a:moveTo>
                  <a:cubicBezTo>
                    <a:pt x="234826" y="182301"/>
                    <a:pt x="182259" y="234881"/>
                    <a:pt x="117413" y="234881"/>
                  </a:cubicBezTo>
                  <a:cubicBezTo>
                    <a:pt x="52567" y="234881"/>
                    <a:pt x="0" y="182301"/>
                    <a:pt x="0" y="117440"/>
                  </a:cubicBezTo>
                  <a:cubicBezTo>
                    <a:pt x="0" y="52580"/>
                    <a:pt x="52567" y="0"/>
                    <a:pt x="117413" y="0"/>
                  </a:cubicBezTo>
                  <a:cubicBezTo>
                    <a:pt x="182259" y="0"/>
                    <a:pt x="234826" y="52580"/>
                    <a:pt x="234826" y="117440"/>
                  </a:cubicBezTo>
                  <a:close/>
                </a:path>
              </a:pathLst>
            </a:custGeom>
            <a:solidFill>
              <a:srgbClr val="FCE5E4"/>
            </a:solidFill>
            <a:ln w="117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96" name="フリーフォーム 95">
              <a:extLst>
                <a:ext uri="{FF2B5EF4-FFF2-40B4-BE49-F238E27FC236}">
                  <a16:creationId xmlns:a16="http://schemas.microsoft.com/office/drawing/2014/main" id="{11F4A975-289A-C249-9F11-4C9F2A79E1E3}"/>
                </a:ext>
              </a:extLst>
            </p:cNvPr>
            <p:cNvSpPr/>
            <p:nvPr/>
          </p:nvSpPr>
          <p:spPr>
            <a:xfrm>
              <a:off x="4219932" y="1513192"/>
              <a:ext cx="234826" cy="234880"/>
            </a:xfrm>
            <a:custGeom>
              <a:avLst/>
              <a:gdLst>
                <a:gd name="connsiteX0" fmla="*/ 234826 w 234826"/>
                <a:gd name="connsiteY0" fmla="*/ 117440 h 234880"/>
                <a:gd name="connsiteX1" fmla="*/ 117413 w 234826"/>
                <a:gd name="connsiteY1" fmla="*/ 234881 h 234880"/>
                <a:gd name="connsiteX2" fmla="*/ 0 w 234826"/>
                <a:gd name="connsiteY2" fmla="*/ 117440 h 234880"/>
                <a:gd name="connsiteX3" fmla="*/ 117413 w 234826"/>
                <a:gd name="connsiteY3" fmla="*/ 0 h 234880"/>
                <a:gd name="connsiteX4" fmla="*/ 234826 w 234826"/>
                <a:gd name="connsiteY4" fmla="*/ 117440 h 234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826" h="234880">
                  <a:moveTo>
                    <a:pt x="234826" y="117440"/>
                  </a:moveTo>
                  <a:cubicBezTo>
                    <a:pt x="234826" y="182301"/>
                    <a:pt x="182259" y="234881"/>
                    <a:pt x="117413" y="234881"/>
                  </a:cubicBezTo>
                  <a:cubicBezTo>
                    <a:pt x="52567" y="234881"/>
                    <a:pt x="0" y="182301"/>
                    <a:pt x="0" y="117440"/>
                  </a:cubicBezTo>
                  <a:cubicBezTo>
                    <a:pt x="0" y="52580"/>
                    <a:pt x="52567" y="0"/>
                    <a:pt x="117413" y="0"/>
                  </a:cubicBezTo>
                  <a:cubicBezTo>
                    <a:pt x="182259" y="0"/>
                    <a:pt x="234826" y="52580"/>
                    <a:pt x="234826" y="117440"/>
                  </a:cubicBezTo>
                  <a:close/>
                </a:path>
              </a:pathLst>
            </a:custGeom>
            <a:solidFill>
              <a:srgbClr val="FCE5E4"/>
            </a:solidFill>
            <a:ln w="117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97" name="フリーフォーム 96">
              <a:extLst>
                <a:ext uri="{FF2B5EF4-FFF2-40B4-BE49-F238E27FC236}">
                  <a16:creationId xmlns:a16="http://schemas.microsoft.com/office/drawing/2014/main" id="{23688C74-33D6-8348-BCF2-8E46B3B2D58A}"/>
                </a:ext>
              </a:extLst>
            </p:cNvPr>
            <p:cNvSpPr/>
            <p:nvPr/>
          </p:nvSpPr>
          <p:spPr>
            <a:xfrm>
              <a:off x="4834880" y="1513192"/>
              <a:ext cx="234826" cy="234880"/>
            </a:xfrm>
            <a:custGeom>
              <a:avLst/>
              <a:gdLst>
                <a:gd name="connsiteX0" fmla="*/ 234826 w 234826"/>
                <a:gd name="connsiteY0" fmla="*/ 117440 h 234880"/>
                <a:gd name="connsiteX1" fmla="*/ 117413 w 234826"/>
                <a:gd name="connsiteY1" fmla="*/ 234881 h 234880"/>
                <a:gd name="connsiteX2" fmla="*/ 0 w 234826"/>
                <a:gd name="connsiteY2" fmla="*/ 117440 h 234880"/>
                <a:gd name="connsiteX3" fmla="*/ 117413 w 234826"/>
                <a:gd name="connsiteY3" fmla="*/ 0 h 234880"/>
                <a:gd name="connsiteX4" fmla="*/ 234826 w 234826"/>
                <a:gd name="connsiteY4" fmla="*/ 117440 h 234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826" h="234880">
                  <a:moveTo>
                    <a:pt x="234826" y="117440"/>
                  </a:moveTo>
                  <a:cubicBezTo>
                    <a:pt x="234826" y="182301"/>
                    <a:pt x="182259" y="234881"/>
                    <a:pt x="117413" y="234881"/>
                  </a:cubicBezTo>
                  <a:cubicBezTo>
                    <a:pt x="52568" y="234881"/>
                    <a:pt x="0" y="182301"/>
                    <a:pt x="0" y="117440"/>
                  </a:cubicBezTo>
                  <a:cubicBezTo>
                    <a:pt x="0" y="52580"/>
                    <a:pt x="52568" y="0"/>
                    <a:pt x="117413" y="0"/>
                  </a:cubicBezTo>
                  <a:cubicBezTo>
                    <a:pt x="182259" y="0"/>
                    <a:pt x="234826" y="52580"/>
                    <a:pt x="234826" y="117440"/>
                  </a:cubicBezTo>
                  <a:close/>
                </a:path>
              </a:pathLst>
            </a:custGeom>
            <a:solidFill>
              <a:srgbClr val="FCE5E4"/>
            </a:solidFill>
            <a:ln w="117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98" name="フリーフォーム 97">
              <a:extLst>
                <a:ext uri="{FF2B5EF4-FFF2-40B4-BE49-F238E27FC236}">
                  <a16:creationId xmlns:a16="http://schemas.microsoft.com/office/drawing/2014/main" id="{105BE76B-874A-9342-B0D9-AE1092E5D78A}"/>
                </a:ext>
              </a:extLst>
            </p:cNvPr>
            <p:cNvSpPr/>
            <p:nvPr/>
          </p:nvSpPr>
          <p:spPr>
            <a:xfrm>
              <a:off x="5449947" y="1513192"/>
              <a:ext cx="234826" cy="234880"/>
            </a:xfrm>
            <a:custGeom>
              <a:avLst/>
              <a:gdLst>
                <a:gd name="connsiteX0" fmla="*/ 234826 w 234826"/>
                <a:gd name="connsiteY0" fmla="*/ 117440 h 234880"/>
                <a:gd name="connsiteX1" fmla="*/ 117413 w 234826"/>
                <a:gd name="connsiteY1" fmla="*/ 234881 h 234880"/>
                <a:gd name="connsiteX2" fmla="*/ 0 w 234826"/>
                <a:gd name="connsiteY2" fmla="*/ 117440 h 234880"/>
                <a:gd name="connsiteX3" fmla="*/ 117413 w 234826"/>
                <a:gd name="connsiteY3" fmla="*/ 0 h 234880"/>
                <a:gd name="connsiteX4" fmla="*/ 234826 w 234826"/>
                <a:gd name="connsiteY4" fmla="*/ 117440 h 234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826" h="234880">
                  <a:moveTo>
                    <a:pt x="234826" y="117440"/>
                  </a:moveTo>
                  <a:cubicBezTo>
                    <a:pt x="234826" y="182301"/>
                    <a:pt x="182259" y="234881"/>
                    <a:pt x="117413" y="234881"/>
                  </a:cubicBezTo>
                  <a:cubicBezTo>
                    <a:pt x="52568" y="234881"/>
                    <a:pt x="0" y="182301"/>
                    <a:pt x="0" y="117440"/>
                  </a:cubicBezTo>
                  <a:cubicBezTo>
                    <a:pt x="0" y="52580"/>
                    <a:pt x="52568" y="0"/>
                    <a:pt x="117413" y="0"/>
                  </a:cubicBezTo>
                  <a:cubicBezTo>
                    <a:pt x="182259" y="0"/>
                    <a:pt x="234826" y="52580"/>
                    <a:pt x="234826" y="117440"/>
                  </a:cubicBezTo>
                  <a:close/>
                </a:path>
              </a:pathLst>
            </a:custGeom>
            <a:solidFill>
              <a:srgbClr val="FCE5E4"/>
            </a:solidFill>
            <a:ln w="117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99" name="フリーフォーム 98">
              <a:extLst>
                <a:ext uri="{FF2B5EF4-FFF2-40B4-BE49-F238E27FC236}">
                  <a16:creationId xmlns:a16="http://schemas.microsoft.com/office/drawing/2014/main" id="{11C82D92-CC04-4D4A-8901-69E3063D0EE3}"/>
                </a:ext>
              </a:extLst>
            </p:cNvPr>
            <p:cNvSpPr/>
            <p:nvPr/>
          </p:nvSpPr>
          <p:spPr>
            <a:xfrm>
              <a:off x="6064895" y="1513192"/>
              <a:ext cx="234826" cy="234880"/>
            </a:xfrm>
            <a:custGeom>
              <a:avLst/>
              <a:gdLst>
                <a:gd name="connsiteX0" fmla="*/ 234826 w 234826"/>
                <a:gd name="connsiteY0" fmla="*/ 117440 h 234880"/>
                <a:gd name="connsiteX1" fmla="*/ 117413 w 234826"/>
                <a:gd name="connsiteY1" fmla="*/ 234881 h 234880"/>
                <a:gd name="connsiteX2" fmla="*/ 0 w 234826"/>
                <a:gd name="connsiteY2" fmla="*/ 117440 h 234880"/>
                <a:gd name="connsiteX3" fmla="*/ 117413 w 234826"/>
                <a:gd name="connsiteY3" fmla="*/ 0 h 234880"/>
                <a:gd name="connsiteX4" fmla="*/ 234826 w 234826"/>
                <a:gd name="connsiteY4" fmla="*/ 117440 h 234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826" h="234880">
                  <a:moveTo>
                    <a:pt x="234826" y="117440"/>
                  </a:moveTo>
                  <a:cubicBezTo>
                    <a:pt x="234826" y="182301"/>
                    <a:pt x="182258" y="234881"/>
                    <a:pt x="117413" y="234881"/>
                  </a:cubicBezTo>
                  <a:cubicBezTo>
                    <a:pt x="52568" y="234881"/>
                    <a:pt x="0" y="182301"/>
                    <a:pt x="0" y="117440"/>
                  </a:cubicBezTo>
                  <a:cubicBezTo>
                    <a:pt x="0" y="52580"/>
                    <a:pt x="52568" y="0"/>
                    <a:pt x="117413" y="0"/>
                  </a:cubicBezTo>
                  <a:cubicBezTo>
                    <a:pt x="182258" y="0"/>
                    <a:pt x="234826" y="52580"/>
                    <a:pt x="234826" y="117440"/>
                  </a:cubicBezTo>
                  <a:close/>
                </a:path>
              </a:pathLst>
            </a:custGeom>
            <a:solidFill>
              <a:srgbClr val="FCE5E4"/>
            </a:solidFill>
            <a:ln w="117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00" name="フリーフォーム 99">
              <a:extLst>
                <a:ext uri="{FF2B5EF4-FFF2-40B4-BE49-F238E27FC236}">
                  <a16:creationId xmlns:a16="http://schemas.microsoft.com/office/drawing/2014/main" id="{E3B1B18A-A923-9245-BF15-E6BB97142942}"/>
                </a:ext>
              </a:extLst>
            </p:cNvPr>
            <p:cNvSpPr/>
            <p:nvPr/>
          </p:nvSpPr>
          <p:spPr>
            <a:xfrm>
              <a:off x="6679961" y="1513192"/>
              <a:ext cx="234826" cy="234880"/>
            </a:xfrm>
            <a:custGeom>
              <a:avLst/>
              <a:gdLst>
                <a:gd name="connsiteX0" fmla="*/ 234826 w 234826"/>
                <a:gd name="connsiteY0" fmla="*/ 117440 h 234880"/>
                <a:gd name="connsiteX1" fmla="*/ 117413 w 234826"/>
                <a:gd name="connsiteY1" fmla="*/ 234881 h 234880"/>
                <a:gd name="connsiteX2" fmla="*/ 0 w 234826"/>
                <a:gd name="connsiteY2" fmla="*/ 117440 h 234880"/>
                <a:gd name="connsiteX3" fmla="*/ 117413 w 234826"/>
                <a:gd name="connsiteY3" fmla="*/ 0 h 234880"/>
                <a:gd name="connsiteX4" fmla="*/ 234826 w 234826"/>
                <a:gd name="connsiteY4" fmla="*/ 117440 h 234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826" h="234880">
                  <a:moveTo>
                    <a:pt x="234826" y="117440"/>
                  </a:moveTo>
                  <a:cubicBezTo>
                    <a:pt x="234826" y="182301"/>
                    <a:pt x="182259" y="234881"/>
                    <a:pt x="117413" y="234881"/>
                  </a:cubicBezTo>
                  <a:cubicBezTo>
                    <a:pt x="52568" y="234881"/>
                    <a:pt x="0" y="182301"/>
                    <a:pt x="0" y="117440"/>
                  </a:cubicBezTo>
                  <a:cubicBezTo>
                    <a:pt x="0" y="52580"/>
                    <a:pt x="52568" y="0"/>
                    <a:pt x="117413" y="0"/>
                  </a:cubicBezTo>
                  <a:cubicBezTo>
                    <a:pt x="182259" y="0"/>
                    <a:pt x="234826" y="52580"/>
                    <a:pt x="234826" y="117440"/>
                  </a:cubicBezTo>
                  <a:close/>
                </a:path>
              </a:pathLst>
            </a:custGeom>
            <a:solidFill>
              <a:srgbClr val="FCE5E4"/>
            </a:solidFill>
            <a:ln w="117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01" name="フリーフォーム 100">
              <a:extLst>
                <a:ext uri="{FF2B5EF4-FFF2-40B4-BE49-F238E27FC236}">
                  <a16:creationId xmlns:a16="http://schemas.microsoft.com/office/drawing/2014/main" id="{182D69A1-0508-2A4F-8E89-795224FED88E}"/>
                </a:ext>
              </a:extLst>
            </p:cNvPr>
            <p:cNvSpPr/>
            <p:nvPr/>
          </p:nvSpPr>
          <p:spPr>
            <a:xfrm>
              <a:off x="7294910" y="1513192"/>
              <a:ext cx="234826" cy="234880"/>
            </a:xfrm>
            <a:custGeom>
              <a:avLst/>
              <a:gdLst>
                <a:gd name="connsiteX0" fmla="*/ 234827 w 234826"/>
                <a:gd name="connsiteY0" fmla="*/ 117440 h 234880"/>
                <a:gd name="connsiteX1" fmla="*/ 117414 w 234826"/>
                <a:gd name="connsiteY1" fmla="*/ 234881 h 234880"/>
                <a:gd name="connsiteX2" fmla="*/ 1 w 234826"/>
                <a:gd name="connsiteY2" fmla="*/ 117440 h 234880"/>
                <a:gd name="connsiteX3" fmla="*/ 117414 w 234826"/>
                <a:gd name="connsiteY3" fmla="*/ 0 h 234880"/>
                <a:gd name="connsiteX4" fmla="*/ 234827 w 234826"/>
                <a:gd name="connsiteY4" fmla="*/ 117440 h 234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826" h="234880">
                  <a:moveTo>
                    <a:pt x="234827" y="117440"/>
                  </a:moveTo>
                  <a:cubicBezTo>
                    <a:pt x="234827" y="182301"/>
                    <a:pt x="182259" y="234881"/>
                    <a:pt x="117414" y="234881"/>
                  </a:cubicBezTo>
                  <a:cubicBezTo>
                    <a:pt x="52568" y="234881"/>
                    <a:pt x="1" y="182301"/>
                    <a:pt x="1" y="117440"/>
                  </a:cubicBezTo>
                  <a:cubicBezTo>
                    <a:pt x="1" y="52580"/>
                    <a:pt x="52568" y="0"/>
                    <a:pt x="117414" y="0"/>
                  </a:cubicBezTo>
                  <a:cubicBezTo>
                    <a:pt x="182259" y="0"/>
                    <a:pt x="234827" y="52580"/>
                    <a:pt x="234827" y="117440"/>
                  </a:cubicBezTo>
                  <a:close/>
                </a:path>
              </a:pathLst>
            </a:custGeom>
            <a:solidFill>
              <a:srgbClr val="FCE5E4"/>
            </a:solidFill>
            <a:ln w="117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02" name="フリーフォーム 101">
              <a:extLst>
                <a:ext uri="{FF2B5EF4-FFF2-40B4-BE49-F238E27FC236}">
                  <a16:creationId xmlns:a16="http://schemas.microsoft.com/office/drawing/2014/main" id="{C8B56CA7-D65E-F54D-806C-222437C9D296}"/>
                </a:ext>
              </a:extLst>
            </p:cNvPr>
            <p:cNvSpPr/>
            <p:nvPr/>
          </p:nvSpPr>
          <p:spPr>
            <a:xfrm>
              <a:off x="7909858" y="1513192"/>
              <a:ext cx="234826" cy="234880"/>
            </a:xfrm>
            <a:custGeom>
              <a:avLst/>
              <a:gdLst>
                <a:gd name="connsiteX0" fmla="*/ 234826 w 234826"/>
                <a:gd name="connsiteY0" fmla="*/ 117440 h 234880"/>
                <a:gd name="connsiteX1" fmla="*/ 117413 w 234826"/>
                <a:gd name="connsiteY1" fmla="*/ 234881 h 234880"/>
                <a:gd name="connsiteX2" fmla="*/ 0 w 234826"/>
                <a:gd name="connsiteY2" fmla="*/ 117440 h 234880"/>
                <a:gd name="connsiteX3" fmla="*/ 117413 w 234826"/>
                <a:gd name="connsiteY3" fmla="*/ 0 h 234880"/>
                <a:gd name="connsiteX4" fmla="*/ 234826 w 234826"/>
                <a:gd name="connsiteY4" fmla="*/ 117440 h 234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826" h="234880">
                  <a:moveTo>
                    <a:pt x="234826" y="117440"/>
                  </a:moveTo>
                  <a:cubicBezTo>
                    <a:pt x="234826" y="182301"/>
                    <a:pt x="182258" y="234881"/>
                    <a:pt x="117413" y="234881"/>
                  </a:cubicBezTo>
                  <a:cubicBezTo>
                    <a:pt x="52568" y="234881"/>
                    <a:pt x="0" y="182301"/>
                    <a:pt x="0" y="117440"/>
                  </a:cubicBezTo>
                  <a:cubicBezTo>
                    <a:pt x="0" y="52580"/>
                    <a:pt x="52568" y="0"/>
                    <a:pt x="117413" y="0"/>
                  </a:cubicBezTo>
                  <a:cubicBezTo>
                    <a:pt x="182258" y="0"/>
                    <a:pt x="234826" y="52580"/>
                    <a:pt x="234826" y="117440"/>
                  </a:cubicBezTo>
                  <a:close/>
                </a:path>
              </a:pathLst>
            </a:custGeom>
            <a:solidFill>
              <a:srgbClr val="FCE5E4"/>
            </a:solidFill>
            <a:ln w="117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03" name="フリーフォーム 102">
              <a:extLst>
                <a:ext uri="{FF2B5EF4-FFF2-40B4-BE49-F238E27FC236}">
                  <a16:creationId xmlns:a16="http://schemas.microsoft.com/office/drawing/2014/main" id="{352D3C0F-336C-634E-8384-F8AE16A264CA}"/>
                </a:ext>
              </a:extLst>
            </p:cNvPr>
            <p:cNvSpPr/>
            <p:nvPr/>
          </p:nvSpPr>
          <p:spPr>
            <a:xfrm>
              <a:off x="8524924" y="1513192"/>
              <a:ext cx="234826" cy="234880"/>
            </a:xfrm>
            <a:custGeom>
              <a:avLst/>
              <a:gdLst>
                <a:gd name="connsiteX0" fmla="*/ 234826 w 234826"/>
                <a:gd name="connsiteY0" fmla="*/ 117440 h 234880"/>
                <a:gd name="connsiteX1" fmla="*/ 117413 w 234826"/>
                <a:gd name="connsiteY1" fmla="*/ 234881 h 234880"/>
                <a:gd name="connsiteX2" fmla="*/ 1 w 234826"/>
                <a:gd name="connsiteY2" fmla="*/ 117440 h 234880"/>
                <a:gd name="connsiteX3" fmla="*/ 117413 w 234826"/>
                <a:gd name="connsiteY3" fmla="*/ 0 h 234880"/>
                <a:gd name="connsiteX4" fmla="*/ 234826 w 234826"/>
                <a:gd name="connsiteY4" fmla="*/ 117440 h 234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826" h="234880">
                  <a:moveTo>
                    <a:pt x="234826" y="117440"/>
                  </a:moveTo>
                  <a:cubicBezTo>
                    <a:pt x="234826" y="182301"/>
                    <a:pt x="182259" y="234881"/>
                    <a:pt x="117413" y="234881"/>
                  </a:cubicBezTo>
                  <a:cubicBezTo>
                    <a:pt x="52568" y="234881"/>
                    <a:pt x="1" y="182301"/>
                    <a:pt x="1" y="117440"/>
                  </a:cubicBezTo>
                  <a:cubicBezTo>
                    <a:pt x="1" y="52580"/>
                    <a:pt x="52568" y="0"/>
                    <a:pt x="117413" y="0"/>
                  </a:cubicBezTo>
                  <a:cubicBezTo>
                    <a:pt x="182259" y="0"/>
                    <a:pt x="234826" y="52580"/>
                    <a:pt x="234826" y="117440"/>
                  </a:cubicBezTo>
                  <a:close/>
                </a:path>
              </a:pathLst>
            </a:custGeom>
            <a:solidFill>
              <a:srgbClr val="FCE5E4"/>
            </a:solidFill>
            <a:ln w="117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04" name="フリーフォーム 103">
              <a:extLst>
                <a:ext uri="{FF2B5EF4-FFF2-40B4-BE49-F238E27FC236}">
                  <a16:creationId xmlns:a16="http://schemas.microsoft.com/office/drawing/2014/main" id="{AF70B012-D30F-0246-96A1-6E27035A9BEF}"/>
                </a:ext>
              </a:extLst>
            </p:cNvPr>
            <p:cNvSpPr/>
            <p:nvPr/>
          </p:nvSpPr>
          <p:spPr>
            <a:xfrm>
              <a:off x="9139873" y="1513192"/>
              <a:ext cx="234826" cy="234880"/>
            </a:xfrm>
            <a:custGeom>
              <a:avLst/>
              <a:gdLst>
                <a:gd name="connsiteX0" fmla="*/ 234827 w 234826"/>
                <a:gd name="connsiteY0" fmla="*/ 117440 h 234880"/>
                <a:gd name="connsiteX1" fmla="*/ 117414 w 234826"/>
                <a:gd name="connsiteY1" fmla="*/ 234881 h 234880"/>
                <a:gd name="connsiteX2" fmla="*/ 1 w 234826"/>
                <a:gd name="connsiteY2" fmla="*/ 117440 h 234880"/>
                <a:gd name="connsiteX3" fmla="*/ 117414 w 234826"/>
                <a:gd name="connsiteY3" fmla="*/ 0 h 234880"/>
                <a:gd name="connsiteX4" fmla="*/ 234827 w 234826"/>
                <a:gd name="connsiteY4" fmla="*/ 117440 h 234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826" h="234880">
                  <a:moveTo>
                    <a:pt x="234827" y="117440"/>
                  </a:moveTo>
                  <a:cubicBezTo>
                    <a:pt x="234827" y="182301"/>
                    <a:pt x="182259" y="234881"/>
                    <a:pt x="117414" y="234881"/>
                  </a:cubicBezTo>
                  <a:cubicBezTo>
                    <a:pt x="52568" y="234881"/>
                    <a:pt x="1" y="182301"/>
                    <a:pt x="1" y="117440"/>
                  </a:cubicBezTo>
                  <a:cubicBezTo>
                    <a:pt x="1" y="52580"/>
                    <a:pt x="52568" y="0"/>
                    <a:pt x="117414" y="0"/>
                  </a:cubicBezTo>
                  <a:cubicBezTo>
                    <a:pt x="182259" y="0"/>
                    <a:pt x="234827" y="52580"/>
                    <a:pt x="234827" y="117440"/>
                  </a:cubicBezTo>
                  <a:close/>
                </a:path>
              </a:pathLst>
            </a:custGeom>
            <a:solidFill>
              <a:srgbClr val="FCE5E4"/>
            </a:solidFill>
            <a:ln w="117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05" name="フリーフォーム 104">
              <a:extLst>
                <a:ext uri="{FF2B5EF4-FFF2-40B4-BE49-F238E27FC236}">
                  <a16:creationId xmlns:a16="http://schemas.microsoft.com/office/drawing/2014/main" id="{30317068-0667-3A4F-8283-90B0D5EF25C9}"/>
                </a:ext>
              </a:extLst>
            </p:cNvPr>
            <p:cNvSpPr/>
            <p:nvPr/>
          </p:nvSpPr>
          <p:spPr>
            <a:xfrm>
              <a:off x="222473" y="1929175"/>
              <a:ext cx="234826" cy="234880"/>
            </a:xfrm>
            <a:custGeom>
              <a:avLst/>
              <a:gdLst>
                <a:gd name="connsiteX0" fmla="*/ 234826 w 234826"/>
                <a:gd name="connsiteY0" fmla="*/ 117440 h 234880"/>
                <a:gd name="connsiteX1" fmla="*/ 117413 w 234826"/>
                <a:gd name="connsiteY1" fmla="*/ 234881 h 234880"/>
                <a:gd name="connsiteX2" fmla="*/ 0 w 234826"/>
                <a:gd name="connsiteY2" fmla="*/ 117440 h 234880"/>
                <a:gd name="connsiteX3" fmla="*/ 117413 w 234826"/>
                <a:gd name="connsiteY3" fmla="*/ 0 h 234880"/>
                <a:gd name="connsiteX4" fmla="*/ 234826 w 234826"/>
                <a:gd name="connsiteY4" fmla="*/ 117440 h 234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826" h="234880">
                  <a:moveTo>
                    <a:pt x="234826" y="117440"/>
                  </a:moveTo>
                  <a:cubicBezTo>
                    <a:pt x="234826" y="182301"/>
                    <a:pt x="182259" y="234881"/>
                    <a:pt x="117413" y="234881"/>
                  </a:cubicBezTo>
                  <a:cubicBezTo>
                    <a:pt x="52568" y="234881"/>
                    <a:pt x="0" y="182301"/>
                    <a:pt x="0" y="117440"/>
                  </a:cubicBezTo>
                  <a:cubicBezTo>
                    <a:pt x="0" y="52580"/>
                    <a:pt x="52568" y="0"/>
                    <a:pt x="117413" y="0"/>
                  </a:cubicBezTo>
                  <a:cubicBezTo>
                    <a:pt x="182259" y="0"/>
                    <a:pt x="234826" y="52580"/>
                    <a:pt x="234826" y="117440"/>
                  </a:cubicBezTo>
                  <a:close/>
                </a:path>
              </a:pathLst>
            </a:custGeom>
            <a:solidFill>
              <a:srgbClr val="FCE5E4"/>
            </a:solidFill>
            <a:ln w="117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06" name="フリーフォーム 105">
              <a:extLst>
                <a:ext uri="{FF2B5EF4-FFF2-40B4-BE49-F238E27FC236}">
                  <a16:creationId xmlns:a16="http://schemas.microsoft.com/office/drawing/2014/main" id="{3A068719-BEFF-F743-AC4F-97571031925D}"/>
                </a:ext>
              </a:extLst>
            </p:cNvPr>
            <p:cNvSpPr/>
            <p:nvPr/>
          </p:nvSpPr>
          <p:spPr>
            <a:xfrm>
              <a:off x="837539" y="1929175"/>
              <a:ext cx="234826" cy="234880"/>
            </a:xfrm>
            <a:custGeom>
              <a:avLst/>
              <a:gdLst>
                <a:gd name="connsiteX0" fmla="*/ 234826 w 234826"/>
                <a:gd name="connsiteY0" fmla="*/ 117440 h 234880"/>
                <a:gd name="connsiteX1" fmla="*/ 117413 w 234826"/>
                <a:gd name="connsiteY1" fmla="*/ 234881 h 234880"/>
                <a:gd name="connsiteX2" fmla="*/ 0 w 234826"/>
                <a:gd name="connsiteY2" fmla="*/ 117440 h 234880"/>
                <a:gd name="connsiteX3" fmla="*/ 117413 w 234826"/>
                <a:gd name="connsiteY3" fmla="*/ 0 h 234880"/>
                <a:gd name="connsiteX4" fmla="*/ 234826 w 234826"/>
                <a:gd name="connsiteY4" fmla="*/ 117440 h 234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826" h="234880">
                  <a:moveTo>
                    <a:pt x="234826" y="117440"/>
                  </a:moveTo>
                  <a:cubicBezTo>
                    <a:pt x="234826" y="182301"/>
                    <a:pt x="182259" y="234881"/>
                    <a:pt x="117413" y="234881"/>
                  </a:cubicBezTo>
                  <a:cubicBezTo>
                    <a:pt x="52568" y="234881"/>
                    <a:pt x="0" y="182301"/>
                    <a:pt x="0" y="117440"/>
                  </a:cubicBezTo>
                  <a:cubicBezTo>
                    <a:pt x="0" y="52580"/>
                    <a:pt x="52568" y="0"/>
                    <a:pt x="117413" y="0"/>
                  </a:cubicBezTo>
                  <a:cubicBezTo>
                    <a:pt x="182259" y="0"/>
                    <a:pt x="234826" y="52580"/>
                    <a:pt x="234826" y="117440"/>
                  </a:cubicBezTo>
                  <a:close/>
                </a:path>
              </a:pathLst>
            </a:custGeom>
            <a:solidFill>
              <a:srgbClr val="FCE5E4"/>
            </a:solidFill>
            <a:ln w="117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07" name="フリーフォーム 106">
              <a:extLst>
                <a:ext uri="{FF2B5EF4-FFF2-40B4-BE49-F238E27FC236}">
                  <a16:creationId xmlns:a16="http://schemas.microsoft.com/office/drawing/2014/main" id="{C35BDA3E-983F-314A-A08D-252A8B958EE4}"/>
                </a:ext>
              </a:extLst>
            </p:cNvPr>
            <p:cNvSpPr/>
            <p:nvPr/>
          </p:nvSpPr>
          <p:spPr>
            <a:xfrm>
              <a:off x="1452487" y="1929175"/>
              <a:ext cx="234826" cy="234880"/>
            </a:xfrm>
            <a:custGeom>
              <a:avLst/>
              <a:gdLst>
                <a:gd name="connsiteX0" fmla="*/ 234826 w 234826"/>
                <a:gd name="connsiteY0" fmla="*/ 117440 h 234880"/>
                <a:gd name="connsiteX1" fmla="*/ 117413 w 234826"/>
                <a:gd name="connsiteY1" fmla="*/ 234881 h 234880"/>
                <a:gd name="connsiteX2" fmla="*/ 0 w 234826"/>
                <a:gd name="connsiteY2" fmla="*/ 117440 h 234880"/>
                <a:gd name="connsiteX3" fmla="*/ 117413 w 234826"/>
                <a:gd name="connsiteY3" fmla="*/ 0 h 234880"/>
                <a:gd name="connsiteX4" fmla="*/ 234826 w 234826"/>
                <a:gd name="connsiteY4" fmla="*/ 117440 h 234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826" h="234880">
                  <a:moveTo>
                    <a:pt x="234826" y="117440"/>
                  </a:moveTo>
                  <a:cubicBezTo>
                    <a:pt x="234826" y="182301"/>
                    <a:pt x="182259" y="234881"/>
                    <a:pt x="117413" y="234881"/>
                  </a:cubicBezTo>
                  <a:cubicBezTo>
                    <a:pt x="52568" y="234881"/>
                    <a:pt x="0" y="182301"/>
                    <a:pt x="0" y="117440"/>
                  </a:cubicBezTo>
                  <a:cubicBezTo>
                    <a:pt x="0" y="52580"/>
                    <a:pt x="52568" y="0"/>
                    <a:pt x="117413" y="0"/>
                  </a:cubicBezTo>
                  <a:cubicBezTo>
                    <a:pt x="182259" y="0"/>
                    <a:pt x="234826" y="52580"/>
                    <a:pt x="234826" y="117440"/>
                  </a:cubicBezTo>
                  <a:close/>
                </a:path>
              </a:pathLst>
            </a:custGeom>
            <a:solidFill>
              <a:srgbClr val="FCE5E4"/>
            </a:solidFill>
            <a:ln w="117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08" name="フリーフォーム 107">
              <a:extLst>
                <a:ext uri="{FF2B5EF4-FFF2-40B4-BE49-F238E27FC236}">
                  <a16:creationId xmlns:a16="http://schemas.microsoft.com/office/drawing/2014/main" id="{6AB5B907-5859-594F-BDA5-C46413D48421}"/>
                </a:ext>
              </a:extLst>
            </p:cNvPr>
            <p:cNvSpPr/>
            <p:nvPr/>
          </p:nvSpPr>
          <p:spPr>
            <a:xfrm>
              <a:off x="2067436" y="1929175"/>
              <a:ext cx="234826" cy="234880"/>
            </a:xfrm>
            <a:custGeom>
              <a:avLst/>
              <a:gdLst>
                <a:gd name="connsiteX0" fmla="*/ 234826 w 234826"/>
                <a:gd name="connsiteY0" fmla="*/ 117440 h 234880"/>
                <a:gd name="connsiteX1" fmla="*/ 117413 w 234826"/>
                <a:gd name="connsiteY1" fmla="*/ 234881 h 234880"/>
                <a:gd name="connsiteX2" fmla="*/ 0 w 234826"/>
                <a:gd name="connsiteY2" fmla="*/ 117440 h 234880"/>
                <a:gd name="connsiteX3" fmla="*/ 117413 w 234826"/>
                <a:gd name="connsiteY3" fmla="*/ 0 h 234880"/>
                <a:gd name="connsiteX4" fmla="*/ 234826 w 234826"/>
                <a:gd name="connsiteY4" fmla="*/ 117440 h 234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826" h="234880">
                  <a:moveTo>
                    <a:pt x="234826" y="117440"/>
                  </a:moveTo>
                  <a:cubicBezTo>
                    <a:pt x="234826" y="182301"/>
                    <a:pt x="182259" y="234881"/>
                    <a:pt x="117413" y="234881"/>
                  </a:cubicBezTo>
                  <a:cubicBezTo>
                    <a:pt x="52568" y="234881"/>
                    <a:pt x="0" y="182301"/>
                    <a:pt x="0" y="117440"/>
                  </a:cubicBezTo>
                  <a:cubicBezTo>
                    <a:pt x="0" y="52580"/>
                    <a:pt x="52568" y="0"/>
                    <a:pt x="117413" y="0"/>
                  </a:cubicBezTo>
                  <a:cubicBezTo>
                    <a:pt x="182259" y="0"/>
                    <a:pt x="234826" y="52580"/>
                    <a:pt x="234826" y="117440"/>
                  </a:cubicBezTo>
                  <a:close/>
                </a:path>
              </a:pathLst>
            </a:custGeom>
            <a:solidFill>
              <a:srgbClr val="FCE5E4"/>
            </a:solidFill>
            <a:ln w="117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09" name="フリーフォーム 108">
              <a:extLst>
                <a:ext uri="{FF2B5EF4-FFF2-40B4-BE49-F238E27FC236}">
                  <a16:creationId xmlns:a16="http://schemas.microsoft.com/office/drawing/2014/main" id="{928AC5A6-5501-634D-82AC-463164FC3053}"/>
                </a:ext>
              </a:extLst>
            </p:cNvPr>
            <p:cNvSpPr/>
            <p:nvPr/>
          </p:nvSpPr>
          <p:spPr>
            <a:xfrm>
              <a:off x="2682502" y="1929175"/>
              <a:ext cx="234826" cy="234880"/>
            </a:xfrm>
            <a:custGeom>
              <a:avLst/>
              <a:gdLst>
                <a:gd name="connsiteX0" fmla="*/ 234826 w 234826"/>
                <a:gd name="connsiteY0" fmla="*/ 117440 h 234880"/>
                <a:gd name="connsiteX1" fmla="*/ 117413 w 234826"/>
                <a:gd name="connsiteY1" fmla="*/ 234881 h 234880"/>
                <a:gd name="connsiteX2" fmla="*/ 0 w 234826"/>
                <a:gd name="connsiteY2" fmla="*/ 117440 h 234880"/>
                <a:gd name="connsiteX3" fmla="*/ 117413 w 234826"/>
                <a:gd name="connsiteY3" fmla="*/ 0 h 234880"/>
                <a:gd name="connsiteX4" fmla="*/ 234826 w 234826"/>
                <a:gd name="connsiteY4" fmla="*/ 117440 h 234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826" h="234880">
                  <a:moveTo>
                    <a:pt x="234826" y="117440"/>
                  </a:moveTo>
                  <a:cubicBezTo>
                    <a:pt x="234826" y="182301"/>
                    <a:pt x="182259" y="234881"/>
                    <a:pt x="117413" y="234881"/>
                  </a:cubicBezTo>
                  <a:cubicBezTo>
                    <a:pt x="52568" y="234881"/>
                    <a:pt x="0" y="182301"/>
                    <a:pt x="0" y="117440"/>
                  </a:cubicBezTo>
                  <a:cubicBezTo>
                    <a:pt x="0" y="52580"/>
                    <a:pt x="52568" y="0"/>
                    <a:pt x="117413" y="0"/>
                  </a:cubicBezTo>
                  <a:cubicBezTo>
                    <a:pt x="182259" y="0"/>
                    <a:pt x="234826" y="52580"/>
                    <a:pt x="234826" y="117440"/>
                  </a:cubicBezTo>
                  <a:close/>
                </a:path>
              </a:pathLst>
            </a:custGeom>
            <a:solidFill>
              <a:srgbClr val="FCE5E4"/>
            </a:solidFill>
            <a:ln w="117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10" name="フリーフォーム 109">
              <a:extLst>
                <a:ext uri="{FF2B5EF4-FFF2-40B4-BE49-F238E27FC236}">
                  <a16:creationId xmlns:a16="http://schemas.microsoft.com/office/drawing/2014/main" id="{B013A22E-6274-674B-A648-A5F13E74C217}"/>
                </a:ext>
              </a:extLst>
            </p:cNvPr>
            <p:cNvSpPr/>
            <p:nvPr/>
          </p:nvSpPr>
          <p:spPr>
            <a:xfrm>
              <a:off x="3297450" y="1929175"/>
              <a:ext cx="234826" cy="234880"/>
            </a:xfrm>
            <a:custGeom>
              <a:avLst/>
              <a:gdLst>
                <a:gd name="connsiteX0" fmla="*/ 234826 w 234826"/>
                <a:gd name="connsiteY0" fmla="*/ 117440 h 234880"/>
                <a:gd name="connsiteX1" fmla="*/ 117413 w 234826"/>
                <a:gd name="connsiteY1" fmla="*/ 234881 h 234880"/>
                <a:gd name="connsiteX2" fmla="*/ 0 w 234826"/>
                <a:gd name="connsiteY2" fmla="*/ 117440 h 234880"/>
                <a:gd name="connsiteX3" fmla="*/ 117413 w 234826"/>
                <a:gd name="connsiteY3" fmla="*/ 0 h 234880"/>
                <a:gd name="connsiteX4" fmla="*/ 234826 w 234826"/>
                <a:gd name="connsiteY4" fmla="*/ 117440 h 234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826" h="234880">
                  <a:moveTo>
                    <a:pt x="234826" y="117440"/>
                  </a:moveTo>
                  <a:cubicBezTo>
                    <a:pt x="234826" y="182301"/>
                    <a:pt x="182259" y="234881"/>
                    <a:pt x="117413" y="234881"/>
                  </a:cubicBezTo>
                  <a:cubicBezTo>
                    <a:pt x="52567" y="234881"/>
                    <a:pt x="0" y="182301"/>
                    <a:pt x="0" y="117440"/>
                  </a:cubicBezTo>
                  <a:cubicBezTo>
                    <a:pt x="0" y="52580"/>
                    <a:pt x="52567" y="0"/>
                    <a:pt x="117413" y="0"/>
                  </a:cubicBezTo>
                  <a:cubicBezTo>
                    <a:pt x="182259" y="0"/>
                    <a:pt x="234826" y="52580"/>
                    <a:pt x="234826" y="117440"/>
                  </a:cubicBezTo>
                  <a:close/>
                </a:path>
              </a:pathLst>
            </a:custGeom>
            <a:solidFill>
              <a:srgbClr val="FCE5E4"/>
            </a:solidFill>
            <a:ln w="117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11" name="フリーフォーム 110">
              <a:extLst>
                <a:ext uri="{FF2B5EF4-FFF2-40B4-BE49-F238E27FC236}">
                  <a16:creationId xmlns:a16="http://schemas.microsoft.com/office/drawing/2014/main" id="{4E357F1D-63D6-3344-809A-F03B1D1C0C3E}"/>
                </a:ext>
              </a:extLst>
            </p:cNvPr>
            <p:cNvSpPr/>
            <p:nvPr/>
          </p:nvSpPr>
          <p:spPr>
            <a:xfrm>
              <a:off x="3912399" y="1929175"/>
              <a:ext cx="234826" cy="234880"/>
            </a:xfrm>
            <a:custGeom>
              <a:avLst/>
              <a:gdLst>
                <a:gd name="connsiteX0" fmla="*/ 234826 w 234826"/>
                <a:gd name="connsiteY0" fmla="*/ 117440 h 234880"/>
                <a:gd name="connsiteX1" fmla="*/ 117413 w 234826"/>
                <a:gd name="connsiteY1" fmla="*/ 234881 h 234880"/>
                <a:gd name="connsiteX2" fmla="*/ 0 w 234826"/>
                <a:gd name="connsiteY2" fmla="*/ 117440 h 234880"/>
                <a:gd name="connsiteX3" fmla="*/ 117413 w 234826"/>
                <a:gd name="connsiteY3" fmla="*/ 0 h 234880"/>
                <a:gd name="connsiteX4" fmla="*/ 234826 w 234826"/>
                <a:gd name="connsiteY4" fmla="*/ 117440 h 234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826" h="234880">
                  <a:moveTo>
                    <a:pt x="234826" y="117440"/>
                  </a:moveTo>
                  <a:cubicBezTo>
                    <a:pt x="234826" y="182301"/>
                    <a:pt x="182259" y="234881"/>
                    <a:pt x="117413" y="234881"/>
                  </a:cubicBezTo>
                  <a:cubicBezTo>
                    <a:pt x="52568" y="234881"/>
                    <a:pt x="0" y="182301"/>
                    <a:pt x="0" y="117440"/>
                  </a:cubicBezTo>
                  <a:cubicBezTo>
                    <a:pt x="0" y="52580"/>
                    <a:pt x="52568" y="0"/>
                    <a:pt x="117413" y="0"/>
                  </a:cubicBezTo>
                  <a:cubicBezTo>
                    <a:pt x="182259" y="0"/>
                    <a:pt x="234826" y="52580"/>
                    <a:pt x="234826" y="117440"/>
                  </a:cubicBezTo>
                  <a:close/>
                </a:path>
              </a:pathLst>
            </a:custGeom>
            <a:solidFill>
              <a:srgbClr val="FCE5E4"/>
            </a:solidFill>
            <a:ln w="117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12" name="フリーフォーム 111">
              <a:extLst>
                <a:ext uri="{FF2B5EF4-FFF2-40B4-BE49-F238E27FC236}">
                  <a16:creationId xmlns:a16="http://schemas.microsoft.com/office/drawing/2014/main" id="{1F004CBF-A2E8-ED41-943C-692B482336D2}"/>
                </a:ext>
              </a:extLst>
            </p:cNvPr>
            <p:cNvSpPr/>
            <p:nvPr/>
          </p:nvSpPr>
          <p:spPr>
            <a:xfrm>
              <a:off x="4527465" y="1929175"/>
              <a:ext cx="234826" cy="234880"/>
            </a:xfrm>
            <a:custGeom>
              <a:avLst/>
              <a:gdLst>
                <a:gd name="connsiteX0" fmla="*/ 234826 w 234826"/>
                <a:gd name="connsiteY0" fmla="*/ 117440 h 234880"/>
                <a:gd name="connsiteX1" fmla="*/ 117413 w 234826"/>
                <a:gd name="connsiteY1" fmla="*/ 234881 h 234880"/>
                <a:gd name="connsiteX2" fmla="*/ 0 w 234826"/>
                <a:gd name="connsiteY2" fmla="*/ 117440 h 234880"/>
                <a:gd name="connsiteX3" fmla="*/ 117413 w 234826"/>
                <a:gd name="connsiteY3" fmla="*/ 0 h 234880"/>
                <a:gd name="connsiteX4" fmla="*/ 234826 w 234826"/>
                <a:gd name="connsiteY4" fmla="*/ 117440 h 234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826" h="234880">
                  <a:moveTo>
                    <a:pt x="234826" y="117440"/>
                  </a:moveTo>
                  <a:cubicBezTo>
                    <a:pt x="234826" y="182301"/>
                    <a:pt x="182259" y="234881"/>
                    <a:pt x="117413" y="234881"/>
                  </a:cubicBezTo>
                  <a:cubicBezTo>
                    <a:pt x="52568" y="234881"/>
                    <a:pt x="0" y="182301"/>
                    <a:pt x="0" y="117440"/>
                  </a:cubicBezTo>
                  <a:cubicBezTo>
                    <a:pt x="0" y="52580"/>
                    <a:pt x="52568" y="0"/>
                    <a:pt x="117413" y="0"/>
                  </a:cubicBezTo>
                  <a:cubicBezTo>
                    <a:pt x="182259" y="0"/>
                    <a:pt x="234826" y="52580"/>
                    <a:pt x="234826" y="117440"/>
                  </a:cubicBezTo>
                  <a:close/>
                </a:path>
              </a:pathLst>
            </a:custGeom>
            <a:solidFill>
              <a:srgbClr val="FCE5E4"/>
            </a:solidFill>
            <a:ln w="117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13" name="フリーフォーム 112">
              <a:extLst>
                <a:ext uri="{FF2B5EF4-FFF2-40B4-BE49-F238E27FC236}">
                  <a16:creationId xmlns:a16="http://schemas.microsoft.com/office/drawing/2014/main" id="{76CDD0DC-EE78-3F42-B7BC-BA66A41F5414}"/>
                </a:ext>
              </a:extLst>
            </p:cNvPr>
            <p:cNvSpPr/>
            <p:nvPr/>
          </p:nvSpPr>
          <p:spPr>
            <a:xfrm>
              <a:off x="5142414" y="1929175"/>
              <a:ext cx="234826" cy="234880"/>
            </a:xfrm>
            <a:custGeom>
              <a:avLst/>
              <a:gdLst>
                <a:gd name="connsiteX0" fmla="*/ 234826 w 234826"/>
                <a:gd name="connsiteY0" fmla="*/ 117440 h 234880"/>
                <a:gd name="connsiteX1" fmla="*/ 117413 w 234826"/>
                <a:gd name="connsiteY1" fmla="*/ 234881 h 234880"/>
                <a:gd name="connsiteX2" fmla="*/ 0 w 234826"/>
                <a:gd name="connsiteY2" fmla="*/ 117440 h 234880"/>
                <a:gd name="connsiteX3" fmla="*/ 117413 w 234826"/>
                <a:gd name="connsiteY3" fmla="*/ 0 h 234880"/>
                <a:gd name="connsiteX4" fmla="*/ 234826 w 234826"/>
                <a:gd name="connsiteY4" fmla="*/ 117440 h 234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826" h="234880">
                  <a:moveTo>
                    <a:pt x="234826" y="117440"/>
                  </a:moveTo>
                  <a:cubicBezTo>
                    <a:pt x="234826" y="182301"/>
                    <a:pt x="182259" y="234881"/>
                    <a:pt x="117413" y="234881"/>
                  </a:cubicBezTo>
                  <a:cubicBezTo>
                    <a:pt x="52567" y="234881"/>
                    <a:pt x="0" y="182301"/>
                    <a:pt x="0" y="117440"/>
                  </a:cubicBezTo>
                  <a:cubicBezTo>
                    <a:pt x="0" y="52580"/>
                    <a:pt x="52567" y="0"/>
                    <a:pt x="117413" y="0"/>
                  </a:cubicBezTo>
                  <a:cubicBezTo>
                    <a:pt x="182259" y="0"/>
                    <a:pt x="234826" y="52580"/>
                    <a:pt x="234826" y="117440"/>
                  </a:cubicBezTo>
                  <a:close/>
                </a:path>
              </a:pathLst>
            </a:custGeom>
            <a:solidFill>
              <a:srgbClr val="FCE5E4"/>
            </a:solidFill>
            <a:ln w="117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14" name="フリーフォーム 113">
              <a:extLst>
                <a:ext uri="{FF2B5EF4-FFF2-40B4-BE49-F238E27FC236}">
                  <a16:creationId xmlns:a16="http://schemas.microsoft.com/office/drawing/2014/main" id="{94F0EB8E-8540-6447-88AD-3E5A14F9C409}"/>
                </a:ext>
              </a:extLst>
            </p:cNvPr>
            <p:cNvSpPr/>
            <p:nvPr/>
          </p:nvSpPr>
          <p:spPr>
            <a:xfrm>
              <a:off x="5757480" y="1929175"/>
              <a:ext cx="234826" cy="234880"/>
            </a:xfrm>
            <a:custGeom>
              <a:avLst/>
              <a:gdLst>
                <a:gd name="connsiteX0" fmla="*/ 234826 w 234826"/>
                <a:gd name="connsiteY0" fmla="*/ 117440 h 234880"/>
                <a:gd name="connsiteX1" fmla="*/ 117413 w 234826"/>
                <a:gd name="connsiteY1" fmla="*/ 234881 h 234880"/>
                <a:gd name="connsiteX2" fmla="*/ 0 w 234826"/>
                <a:gd name="connsiteY2" fmla="*/ 117440 h 234880"/>
                <a:gd name="connsiteX3" fmla="*/ 117413 w 234826"/>
                <a:gd name="connsiteY3" fmla="*/ 0 h 234880"/>
                <a:gd name="connsiteX4" fmla="*/ 234826 w 234826"/>
                <a:gd name="connsiteY4" fmla="*/ 117440 h 234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826" h="234880">
                  <a:moveTo>
                    <a:pt x="234826" y="117440"/>
                  </a:moveTo>
                  <a:cubicBezTo>
                    <a:pt x="234826" y="182301"/>
                    <a:pt x="182259" y="234881"/>
                    <a:pt x="117413" y="234881"/>
                  </a:cubicBezTo>
                  <a:cubicBezTo>
                    <a:pt x="52567" y="234881"/>
                    <a:pt x="0" y="182301"/>
                    <a:pt x="0" y="117440"/>
                  </a:cubicBezTo>
                  <a:cubicBezTo>
                    <a:pt x="0" y="52580"/>
                    <a:pt x="52567" y="0"/>
                    <a:pt x="117413" y="0"/>
                  </a:cubicBezTo>
                  <a:cubicBezTo>
                    <a:pt x="182259" y="0"/>
                    <a:pt x="234826" y="52580"/>
                    <a:pt x="234826" y="117440"/>
                  </a:cubicBezTo>
                  <a:close/>
                </a:path>
              </a:pathLst>
            </a:custGeom>
            <a:solidFill>
              <a:srgbClr val="FCE5E4"/>
            </a:solidFill>
            <a:ln w="117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15" name="フリーフォーム 114">
              <a:extLst>
                <a:ext uri="{FF2B5EF4-FFF2-40B4-BE49-F238E27FC236}">
                  <a16:creationId xmlns:a16="http://schemas.microsoft.com/office/drawing/2014/main" id="{1DEC5991-EC4C-D140-85C7-47DDD4879125}"/>
                </a:ext>
              </a:extLst>
            </p:cNvPr>
            <p:cNvSpPr/>
            <p:nvPr/>
          </p:nvSpPr>
          <p:spPr>
            <a:xfrm>
              <a:off x="6372428" y="1929175"/>
              <a:ext cx="234826" cy="234880"/>
            </a:xfrm>
            <a:custGeom>
              <a:avLst/>
              <a:gdLst>
                <a:gd name="connsiteX0" fmla="*/ 234826 w 234826"/>
                <a:gd name="connsiteY0" fmla="*/ 117440 h 234880"/>
                <a:gd name="connsiteX1" fmla="*/ 117413 w 234826"/>
                <a:gd name="connsiteY1" fmla="*/ 234881 h 234880"/>
                <a:gd name="connsiteX2" fmla="*/ 0 w 234826"/>
                <a:gd name="connsiteY2" fmla="*/ 117440 h 234880"/>
                <a:gd name="connsiteX3" fmla="*/ 117413 w 234826"/>
                <a:gd name="connsiteY3" fmla="*/ 0 h 234880"/>
                <a:gd name="connsiteX4" fmla="*/ 234826 w 234826"/>
                <a:gd name="connsiteY4" fmla="*/ 117440 h 234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826" h="234880">
                  <a:moveTo>
                    <a:pt x="234826" y="117440"/>
                  </a:moveTo>
                  <a:cubicBezTo>
                    <a:pt x="234826" y="182301"/>
                    <a:pt x="182258" y="234881"/>
                    <a:pt x="117413" y="234881"/>
                  </a:cubicBezTo>
                  <a:cubicBezTo>
                    <a:pt x="52568" y="234881"/>
                    <a:pt x="0" y="182301"/>
                    <a:pt x="0" y="117440"/>
                  </a:cubicBezTo>
                  <a:cubicBezTo>
                    <a:pt x="0" y="52580"/>
                    <a:pt x="52568" y="0"/>
                    <a:pt x="117413" y="0"/>
                  </a:cubicBezTo>
                  <a:cubicBezTo>
                    <a:pt x="182258" y="0"/>
                    <a:pt x="234826" y="52580"/>
                    <a:pt x="234826" y="117440"/>
                  </a:cubicBezTo>
                  <a:close/>
                </a:path>
              </a:pathLst>
            </a:custGeom>
            <a:solidFill>
              <a:srgbClr val="FCE5E4"/>
            </a:solidFill>
            <a:ln w="117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16" name="フリーフォーム 115">
              <a:extLst>
                <a:ext uri="{FF2B5EF4-FFF2-40B4-BE49-F238E27FC236}">
                  <a16:creationId xmlns:a16="http://schemas.microsoft.com/office/drawing/2014/main" id="{EB513F8C-9B79-6D49-ACF3-6DD476FE0555}"/>
                </a:ext>
              </a:extLst>
            </p:cNvPr>
            <p:cNvSpPr/>
            <p:nvPr/>
          </p:nvSpPr>
          <p:spPr>
            <a:xfrm>
              <a:off x="6987377" y="1929175"/>
              <a:ext cx="234826" cy="234880"/>
            </a:xfrm>
            <a:custGeom>
              <a:avLst/>
              <a:gdLst>
                <a:gd name="connsiteX0" fmla="*/ 234826 w 234826"/>
                <a:gd name="connsiteY0" fmla="*/ 117440 h 234880"/>
                <a:gd name="connsiteX1" fmla="*/ 117413 w 234826"/>
                <a:gd name="connsiteY1" fmla="*/ 234881 h 234880"/>
                <a:gd name="connsiteX2" fmla="*/ 1 w 234826"/>
                <a:gd name="connsiteY2" fmla="*/ 117440 h 234880"/>
                <a:gd name="connsiteX3" fmla="*/ 117413 w 234826"/>
                <a:gd name="connsiteY3" fmla="*/ 0 h 234880"/>
                <a:gd name="connsiteX4" fmla="*/ 234826 w 234826"/>
                <a:gd name="connsiteY4" fmla="*/ 117440 h 234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826" h="234880">
                  <a:moveTo>
                    <a:pt x="234826" y="117440"/>
                  </a:moveTo>
                  <a:cubicBezTo>
                    <a:pt x="234826" y="182301"/>
                    <a:pt x="182259" y="234881"/>
                    <a:pt x="117413" y="234881"/>
                  </a:cubicBezTo>
                  <a:cubicBezTo>
                    <a:pt x="52568" y="234881"/>
                    <a:pt x="1" y="182301"/>
                    <a:pt x="1" y="117440"/>
                  </a:cubicBezTo>
                  <a:cubicBezTo>
                    <a:pt x="1" y="52580"/>
                    <a:pt x="52568" y="0"/>
                    <a:pt x="117413" y="0"/>
                  </a:cubicBezTo>
                  <a:cubicBezTo>
                    <a:pt x="182259" y="0"/>
                    <a:pt x="234826" y="52580"/>
                    <a:pt x="234826" y="117440"/>
                  </a:cubicBezTo>
                  <a:close/>
                </a:path>
              </a:pathLst>
            </a:custGeom>
            <a:solidFill>
              <a:srgbClr val="FCE5E4"/>
            </a:solidFill>
            <a:ln w="117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17" name="フリーフォーム 116">
              <a:extLst>
                <a:ext uri="{FF2B5EF4-FFF2-40B4-BE49-F238E27FC236}">
                  <a16:creationId xmlns:a16="http://schemas.microsoft.com/office/drawing/2014/main" id="{6B53C482-5112-C541-AE4D-00FE4569426D}"/>
                </a:ext>
              </a:extLst>
            </p:cNvPr>
            <p:cNvSpPr/>
            <p:nvPr/>
          </p:nvSpPr>
          <p:spPr>
            <a:xfrm>
              <a:off x="7602443" y="1929175"/>
              <a:ext cx="234826" cy="234880"/>
            </a:xfrm>
            <a:custGeom>
              <a:avLst/>
              <a:gdLst>
                <a:gd name="connsiteX0" fmla="*/ 234826 w 234826"/>
                <a:gd name="connsiteY0" fmla="*/ 117440 h 234880"/>
                <a:gd name="connsiteX1" fmla="*/ 117413 w 234826"/>
                <a:gd name="connsiteY1" fmla="*/ 234881 h 234880"/>
                <a:gd name="connsiteX2" fmla="*/ 0 w 234826"/>
                <a:gd name="connsiteY2" fmla="*/ 117440 h 234880"/>
                <a:gd name="connsiteX3" fmla="*/ 117413 w 234826"/>
                <a:gd name="connsiteY3" fmla="*/ 0 h 234880"/>
                <a:gd name="connsiteX4" fmla="*/ 234826 w 234826"/>
                <a:gd name="connsiteY4" fmla="*/ 117440 h 234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826" h="234880">
                  <a:moveTo>
                    <a:pt x="234826" y="117440"/>
                  </a:moveTo>
                  <a:cubicBezTo>
                    <a:pt x="234826" y="182301"/>
                    <a:pt x="182258" y="234881"/>
                    <a:pt x="117413" y="234881"/>
                  </a:cubicBezTo>
                  <a:cubicBezTo>
                    <a:pt x="52568" y="234881"/>
                    <a:pt x="0" y="182301"/>
                    <a:pt x="0" y="117440"/>
                  </a:cubicBezTo>
                  <a:cubicBezTo>
                    <a:pt x="0" y="52580"/>
                    <a:pt x="52568" y="0"/>
                    <a:pt x="117413" y="0"/>
                  </a:cubicBezTo>
                  <a:cubicBezTo>
                    <a:pt x="182258" y="0"/>
                    <a:pt x="234826" y="52580"/>
                    <a:pt x="234826" y="117440"/>
                  </a:cubicBezTo>
                  <a:close/>
                </a:path>
              </a:pathLst>
            </a:custGeom>
            <a:solidFill>
              <a:srgbClr val="FCE5E4"/>
            </a:solidFill>
            <a:ln w="117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18" name="フリーフォーム 117">
              <a:extLst>
                <a:ext uri="{FF2B5EF4-FFF2-40B4-BE49-F238E27FC236}">
                  <a16:creationId xmlns:a16="http://schemas.microsoft.com/office/drawing/2014/main" id="{912FC9D6-9AC1-674D-A11E-215591197E44}"/>
                </a:ext>
              </a:extLst>
            </p:cNvPr>
            <p:cNvSpPr/>
            <p:nvPr/>
          </p:nvSpPr>
          <p:spPr>
            <a:xfrm>
              <a:off x="8217391" y="1929175"/>
              <a:ext cx="234826" cy="234880"/>
            </a:xfrm>
            <a:custGeom>
              <a:avLst/>
              <a:gdLst>
                <a:gd name="connsiteX0" fmla="*/ 234826 w 234826"/>
                <a:gd name="connsiteY0" fmla="*/ 117440 h 234880"/>
                <a:gd name="connsiteX1" fmla="*/ 117413 w 234826"/>
                <a:gd name="connsiteY1" fmla="*/ 234881 h 234880"/>
                <a:gd name="connsiteX2" fmla="*/ 0 w 234826"/>
                <a:gd name="connsiteY2" fmla="*/ 117440 h 234880"/>
                <a:gd name="connsiteX3" fmla="*/ 117413 w 234826"/>
                <a:gd name="connsiteY3" fmla="*/ 0 h 234880"/>
                <a:gd name="connsiteX4" fmla="*/ 234826 w 234826"/>
                <a:gd name="connsiteY4" fmla="*/ 117440 h 234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826" h="234880">
                  <a:moveTo>
                    <a:pt x="234826" y="117440"/>
                  </a:moveTo>
                  <a:cubicBezTo>
                    <a:pt x="234826" y="182301"/>
                    <a:pt x="182259" y="234881"/>
                    <a:pt x="117413" y="234881"/>
                  </a:cubicBezTo>
                  <a:cubicBezTo>
                    <a:pt x="52568" y="234881"/>
                    <a:pt x="0" y="182301"/>
                    <a:pt x="0" y="117440"/>
                  </a:cubicBezTo>
                  <a:cubicBezTo>
                    <a:pt x="0" y="52580"/>
                    <a:pt x="52568" y="0"/>
                    <a:pt x="117413" y="0"/>
                  </a:cubicBezTo>
                  <a:cubicBezTo>
                    <a:pt x="182259" y="0"/>
                    <a:pt x="234826" y="52580"/>
                    <a:pt x="234826" y="117440"/>
                  </a:cubicBezTo>
                  <a:close/>
                </a:path>
              </a:pathLst>
            </a:custGeom>
            <a:solidFill>
              <a:srgbClr val="FCE5E4"/>
            </a:solidFill>
            <a:ln w="117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19" name="フリーフォーム 118">
              <a:extLst>
                <a:ext uri="{FF2B5EF4-FFF2-40B4-BE49-F238E27FC236}">
                  <a16:creationId xmlns:a16="http://schemas.microsoft.com/office/drawing/2014/main" id="{7125D995-5EE6-1347-8336-624F286B6F66}"/>
                </a:ext>
              </a:extLst>
            </p:cNvPr>
            <p:cNvSpPr/>
            <p:nvPr/>
          </p:nvSpPr>
          <p:spPr>
            <a:xfrm>
              <a:off x="8832340" y="1929175"/>
              <a:ext cx="234826" cy="234880"/>
            </a:xfrm>
            <a:custGeom>
              <a:avLst/>
              <a:gdLst>
                <a:gd name="connsiteX0" fmla="*/ 234826 w 234826"/>
                <a:gd name="connsiteY0" fmla="*/ 117440 h 234880"/>
                <a:gd name="connsiteX1" fmla="*/ 117414 w 234826"/>
                <a:gd name="connsiteY1" fmla="*/ 234881 h 234880"/>
                <a:gd name="connsiteX2" fmla="*/ 1 w 234826"/>
                <a:gd name="connsiteY2" fmla="*/ 117440 h 234880"/>
                <a:gd name="connsiteX3" fmla="*/ 117414 w 234826"/>
                <a:gd name="connsiteY3" fmla="*/ 0 h 234880"/>
                <a:gd name="connsiteX4" fmla="*/ 234826 w 234826"/>
                <a:gd name="connsiteY4" fmla="*/ 117440 h 234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826" h="234880">
                  <a:moveTo>
                    <a:pt x="234826" y="117440"/>
                  </a:moveTo>
                  <a:cubicBezTo>
                    <a:pt x="234826" y="182301"/>
                    <a:pt x="182259" y="234881"/>
                    <a:pt x="117414" y="234881"/>
                  </a:cubicBezTo>
                  <a:cubicBezTo>
                    <a:pt x="52568" y="234881"/>
                    <a:pt x="1" y="182301"/>
                    <a:pt x="1" y="117440"/>
                  </a:cubicBezTo>
                  <a:cubicBezTo>
                    <a:pt x="1" y="52580"/>
                    <a:pt x="52568" y="0"/>
                    <a:pt x="117414" y="0"/>
                  </a:cubicBezTo>
                  <a:cubicBezTo>
                    <a:pt x="182259" y="0"/>
                    <a:pt x="234826" y="52580"/>
                    <a:pt x="234826" y="117440"/>
                  </a:cubicBezTo>
                  <a:close/>
                </a:path>
              </a:pathLst>
            </a:custGeom>
            <a:solidFill>
              <a:srgbClr val="FCE5E4"/>
            </a:solidFill>
            <a:ln w="117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20" name="フリーフォーム 119">
              <a:extLst>
                <a:ext uri="{FF2B5EF4-FFF2-40B4-BE49-F238E27FC236}">
                  <a16:creationId xmlns:a16="http://schemas.microsoft.com/office/drawing/2014/main" id="{C72863D9-5E26-F640-9AB1-ADEE20388AC4}"/>
                </a:ext>
              </a:extLst>
            </p:cNvPr>
            <p:cNvSpPr/>
            <p:nvPr/>
          </p:nvSpPr>
          <p:spPr>
            <a:xfrm>
              <a:off x="9447406" y="1929175"/>
              <a:ext cx="234826" cy="234880"/>
            </a:xfrm>
            <a:custGeom>
              <a:avLst/>
              <a:gdLst>
                <a:gd name="connsiteX0" fmla="*/ 234826 w 234826"/>
                <a:gd name="connsiteY0" fmla="*/ 117440 h 234880"/>
                <a:gd name="connsiteX1" fmla="*/ 117413 w 234826"/>
                <a:gd name="connsiteY1" fmla="*/ 234881 h 234880"/>
                <a:gd name="connsiteX2" fmla="*/ 0 w 234826"/>
                <a:gd name="connsiteY2" fmla="*/ 117440 h 234880"/>
                <a:gd name="connsiteX3" fmla="*/ 117413 w 234826"/>
                <a:gd name="connsiteY3" fmla="*/ 0 h 234880"/>
                <a:gd name="connsiteX4" fmla="*/ 234826 w 234826"/>
                <a:gd name="connsiteY4" fmla="*/ 117440 h 234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826" h="234880">
                  <a:moveTo>
                    <a:pt x="234826" y="117440"/>
                  </a:moveTo>
                  <a:cubicBezTo>
                    <a:pt x="234826" y="182301"/>
                    <a:pt x="182258" y="234881"/>
                    <a:pt x="117413" y="234881"/>
                  </a:cubicBezTo>
                  <a:cubicBezTo>
                    <a:pt x="52568" y="234881"/>
                    <a:pt x="0" y="182301"/>
                    <a:pt x="0" y="117440"/>
                  </a:cubicBezTo>
                  <a:cubicBezTo>
                    <a:pt x="0" y="52580"/>
                    <a:pt x="52568" y="0"/>
                    <a:pt x="117413" y="0"/>
                  </a:cubicBezTo>
                  <a:cubicBezTo>
                    <a:pt x="182258" y="0"/>
                    <a:pt x="234826" y="52580"/>
                    <a:pt x="234826" y="117440"/>
                  </a:cubicBezTo>
                  <a:close/>
                </a:path>
              </a:pathLst>
            </a:custGeom>
            <a:solidFill>
              <a:srgbClr val="FCE5E4"/>
            </a:solidFill>
            <a:ln w="117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21" name="フリーフォーム 120">
              <a:extLst>
                <a:ext uri="{FF2B5EF4-FFF2-40B4-BE49-F238E27FC236}">
                  <a16:creationId xmlns:a16="http://schemas.microsoft.com/office/drawing/2014/main" id="{D1FC496A-CAA2-9B46-AF9C-6B57939D0251}"/>
                </a:ext>
              </a:extLst>
            </p:cNvPr>
            <p:cNvSpPr/>
            <p:nvPr/>
          </p:nvSpPr>
          <p:spPr>
            <a:xfrm>
              <a:off x="530006" y="2345041"/>
              <a:ext cx="234826" cy="234880"/>
            </a:xfrm>
            <a:custGeom>
              <a:avLst/>
              <a:gdLst>
                <a:gd name="connsiteX0" fmla="*/ 234826 w 234826"/>
                <a:gd name="connsiteY0" fmla="*/ 117440 h 234880"/>
                <a:gd name="connsiteX1" fmla="*/ 117413 w 234826"/>
                <a:gd name="connsiteY1" fmla="*/ 234881 h 234880"/>
                <a:gd name="connsiteX2" fmla="*/ 0 w 234826"/>
                <a:gd name="connsiteY2" fmla="*/ 117440 h 234880"/>
                <a:gd name="connsiteX3" fmla="*/ 117413 w 234826"/>
                <a:gd name="connsiteY3" fmla="*/ 0 h 234880"/>
                <a:gd name="connsiteX4" fmla="*/ 234826 w 234826"/>
                <a:gd name="connsiteY4" fmla="*/ 117440 h 234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826" h="234880">
                  <a:moveTo>
                    <a:pt x="234826" y="117440"/>
                  </a:moveTo>
                  <a:cubicBezTo>
                    <a:pt x="234826" y="182301"/>
                    <a:pt x="182259" y="234881"/>
                    <a:pt x="117413" y="234881"/>
                  </a:cubicBezTo>
                  <a:cubicBezTo>
                    <a:pt x="52568" y="234881"/>
                    <a:pt x="0" y="182301"/>
                    <a:pt x="0" y="117440"/>
                  </a:cubicBezTo>
                  <a:cubicBezTo>
                    <a:pt x="0" y="52580"/>
                    <a:pt x="52568" y="0"/>
                    <a:pt x="117413" y="0"/>
                  </a:cubicBezTo>
                  <a:cubicBezTo>
                    <a:pt x="182259" y="0"/>
                    <a:pt x="234826" y="52580"/>
                    <a:pt x="234826" y="117440"/>
                  </a:cubicBezTo>
                  <a:close/>
                </a:path>
              </a:pathLst>
            </a:custGeom>
            <a:solidFill>
              <a:srgbClr val="FCE5E4"/>
            </a:solidFill>
            <a:ln w="117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22" name="フリーフォーム 121">
              <a:extLst>
                <a:ext uri="{FF2B5EF4-FFF2-40B4-BE49-F238E27FC236}">
                  <a16:creationId xmlns:a16="http://schemas.microsoft.com/office/drawing/2014/main" id="{47367684-2B2D-144F-B50D-8B96855220CE}"/>
                </a:ext>
              </a:extLst>
            </p:cNvPr>
            <p:cNvSpPr/>
            <p:nvPr/>
          </p:nvSpPr>
          <p:spPr>
            <a:xfrm>
              <a:off x="1144954" y="2345041"/>
              <a:ext cx="234826" cy="234880"/>
            </a:xfrm>
            <a:custGeom>
              <a:avLst/>
              <a:gdLst>
                <a:gd name="connsiteX0" fmla="*/ 234826 w 234826"/>
                <a:gd name="connsiteY0" fmla="*/ 117440 h 234880"/>
                <a:gd name="connsiteX1" fmla="*/ 117413 w 234826"/>
                <a:gd name="connsiteY1" fmla="*/ 234881 h 234880"/>
                <a:gd name="connsiteX2" fmla="*/ 0 w 234826"/>
                <a:gd name="connsiteY2" fmla="*/ 117440 h 234880"/>
                <a:gd name="connsiteX3" fmla="*/ 117413 w 234826"/>
                <a:gd name="connsiteY3" fmla="*/ 0 h 234880"/>
                <a:gd name="connsiteX4" fmla="*/ 234826 w 234826"/>
                <a:gd name="connsiteY4" fmla="*/ 117440 h 234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826" h="234880">
                  <a:moveTo>
                    <a:pt x="234826" y="117440"/>
                  </a:moveTo>
                  <a:cubicBezTo>
                    <a:pt x="234826" y="182301"/>
                    <a:pt x="182259" y="234881"/>
                    <a:pt x="117413" y="234881"/>
                  </a:cubicBezTo>
                  <a:cubicBezTo>
                    <a:pt x="52568" y="234881"/>
                    <a:pt x="0" y="182301"/>
                    <a:pt x="0" y="117440"/>
                  </a:cubicBezTo>
                  <a:cubicBezTo>
                    <a:pt x="0" y="52580"/>
                    <a:pt x="52568" y="0"/>
                    <a:pt x="117413" y="0"/>
                  </a:cubicBezTo>
                  <a:cubicBezTo>
                    <a:pt x="182259" y="0"/>
                    <a:pt x="234826" y="52580"/>
                    <a:pt x="234826" y="117440"/>
                  </a:cubicBezTo>
                  <a:close/>
                </a:path>
              </a:pathLst>
            </a:custGeom>
            <a:solidFill>
              <a:srgbClr val="FCE5E4"/>
            </a:solidFill>
            <a:ln w="117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23" name="フリーフォーム 122">
              <a:extLst>
                <a:ext uri="{FF2B5EF4-FFF2-40B4-BE49-F238E27FC236}">
                  <a16:creationId xmlns:a16="http://schemas.microsoft.com/office/drawing/2014/main" id="{9C754D32-E521-9348-9BAA-175D7EFBDED2}"/>
                </a:ext>
              </a:extLst>
            </p:cNvPr>
            <p:cNvSpPr/>
            <p:nvPr/>
          </p:nvSpPr>
          <p:spPr>
            <a:xfrm>
              <a:off x="1760020" y="2345041"/>
              <a:ext cx="234826" cy="234880"/>
            </a:xfrm>
            <a:custGeom>
              <a:avLst/>
              <a:gdLst>
                <a:gd name="connsiteX0" fmla="*/ 234826 w 234826"/>
                <a:gd name="connsiteY0" fmla="*/ 117440 h 234880"/>
                <a:gd name="connsiteX1" fmla="*/ 117413 w 234826"/>
                <a:gd name="connsiteY1" fmla="*/ 234881 h 234880"/>
                <a:gd name="connsiteX2" fmla="*/ 0 w 234826"/>
                <a:gd name="connsiteY2" fmla="*/ 117440 h 234880"/>
                <a:gd name="connsiteX3" fmla="*/ 117413 w 234826"/>
                <a:gd name="connsiteY3" fmla="*/ 0 h 234880"/>
                <a:gd name="connsiteX4" fmla="*/ 234826 w 234826"/>
                <a:gd name="connsiteY4" fmla="*/ 117440 h 234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826" h="234880">
                  <a:moveTo>
                    <a:pt x="234826" y="117440"/>
                  </a:moveTo>
                  <a:cubicBezTo>
                    <a:pt x="234826" y="182301"/>
                    <a:pt x="182259" y="234881"/>
                    <a:pt x="117413" y="234881"/>
                  </a:cubicBezTo>
                  <a:cubicBezTo>
                    <a:pt x="52568" y="234881"/>
                    <a:pt x="0" y="182301"/>
                    <a:pt x="0" y="117440"/>
                  </a:cubicBezTo>
                  <a:cubicBezTo>
                    <a:pt x="0" y="52580"/>
                    <a:pt x="52568" y="0"/>
                    <a:pt x="117413" y="0"/>
                  </a:cubicBezTo>
                  <a:cubicBezTo>
                    <a:pt x="182259" y="0"/>
                    <a:pt x="234826" y="52580"/>
                    <a:pt x="234826" y="117440"/>
                  </a:cubicBezTo>
                  <a:close/>
                </a:path>
              </a:pathLst>
            </a:custGeom>
            <a:solidFill>
              <a:srgbClr val="FCE5E4"/>
            </a:solidFill>
            <a:ln w="117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24" name="フリーフォーム 123">
              <a:extLst>
                <a:ext uri="{FF2B5EF4-FFF2-40B4-BE49-F238E27FC236}">
                  <a16:creationId xmlns:a16="http://schemas.microsoft.com/office/drawing/2014/main" id="{2435C20C-FF46-394A-9A26-7D05000BF834}"/>
                </a:ext>
              </a:extLst>
            </p:cNvPr>
            <p:cNvSpPr/>
            <p:nvPr/>
          </p:nvSpPr>
          <p:spPr>
            <a:xfrm>
              <a:off x="2374969" y="2345041"/>
              <a:ext cx="234826" cy="234880"/>
            </a:xfrm>
            <a:custGeom>
              <a:avLst/>
              <a:gdLst>
                <a:gd name="connsiteX0" fmla="*/ 234826 w 234826"/>
                <a:gd name="connsiteY0" fmla="*/ 117440 h 234880"/>
                <a:gd name="connsiteX1" fmla="*/ 117413 w 234826"/>
                <a:gd name="connsiteY1" fmla="*/ 234881 h 234880"/>
                <a:gd name="connsiteX2" fmla="*/ 0 w 234826"/>
                <a:gd name="connsiteY2" fmla="*/ 117440 h 234880"/>
                <a:gd name="connsiteX3" fmla="*/ 117413 w 234826"/>
                <a:gd name="connsiteY3" fmla="*/ 0 h 234880"/>
                <a:gd name="connsiteX4" fmla="*/ 234826 w 234826"/>
                <a:gd name="connsiteY4" fmla="*/ 117440 h 234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826" h="234880">
                  <a:moveTo>
                    <a:pt x="234826" y="117440"/>
                  </a:moveTo>
                  <a:cubicBezTo>
                    <a:pt x="234826" y="182301"/>
                    <a:pt x="182259" y="234881"/>
                    <a:pt x="117413" y="234881"/>
                  </a:cubicBezTo>
                  <a:cubicBezTo>
                    <a:pt x="52568" y="234881"/>
                    <a:pt x="0" y="182301"/>
                    <a:pt x="0" y="117440"/>
                  </a:cubicBezTo>
                  <a:cubicBezTo>
                    <a:pt x="0" y="52580"/>
                    <a:pt x="52568" y="0"/>
                    <a:pt x="117413" y="0"/>
                  </a:cubicBezTo>
                  <a:cubicBezTo>
                    <a:pt x="182259" y="0"/>
                    <a:pt x="234826" y="52580"/>
                    <a:pt x="234826" y="117440"/>
                  </a:cubicBezTo>
                  <a:close/>
                </a:path>
              </a:pathLst>
            </a:custGeom>
            <a:solidFill>
              <a:srgbClr val="FCE5E4"/>
            </a:solidFill>
            <a:ln w="117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25" name="フリーフォーム 124">
              <a:extLst>
                <a:ext uri="{FF2B5EF4-FFF2-40B4-BE49-F238E27FC236}">
                  <a16:creationId xmlns:a16="http://schemas.microsoft.com/office/drawing/2014/main" id="{D168DE85-08C9-EB46-872D-A3F6FD5A857F}"/>
                </a:ext>
              </a:extLst>
            </p:cNvPr>
            <p:cNvSpPr/>
            <p:nvPr/>
          </p:nvSpPr>
          <p:spPr>
            <a:xfrm>
              <a:off x="2989917" y="2345041"/>
              <a:ext cx="234826" cy="234880"/>
            </a:xfrm>
            <a:custGeom>
              <a:avLst/>
              <a:gdLst>
                <a:gd name="connsiteX0" fmla="*/ 234826 w 234826"/>
                <a:gd name="connsiteY0" fmla="*/ 117440 h 234880"/>
                <a:gd name="connsiteX1" fmla="*/ 117413 w 234826"/>
                <a:gd name="connsiteY1" fmla="*/ 234881 h 234880"/>
                <a:gd name="connsiteX2" fmla="*/ 0 w 234826"/>
                <a:gd name="connsiteY2" fmla="*/ 117440 h 234880"/>
                <a:gd name="connsiteX3" fmla="*/ 117413 w 234826"/>
                <a:gd name="connsiteY3" fmla="*/ 0 h 234880"/>
                <a:gd name="connsiteX4" fmla="*/ 234826 w 234826"/>
                <a:gd name="connsiteY4" fmla="*/ 117440 h 234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826" h="234880">
                  <a:moveTo>
                    <a:pt x="234826" y="117440"/>
                  </a:moveTo>
                  <a:cubicBezTo>
                    <a:pt x="234826" y="182301"/>
                    <a:pt x="182259" y="234881"/>
                    <a:pt x="117413" y="234881"/>
                  </a:cubicBezTo>
                  <a:cubicBezTo>
                    <a:pt x="52568" y="234881"/>
                    <a:pt x="0" y="182301"/>
                    <a:pt x="0" y="117440"/>
                  </a:cubicBezTo>
                  <a:cubicBezTo>
                    <a:pt x="0" y="52580"/>
                    <a:pt x="52568" y="0"/>
                    <a:pt x="117413" y="0"/>
                  </a:cubicBezTo>
                  <a:cubicBezTo>
                    <a:pt x="182259" y="0"/>
                    <a:pt x="234826" y="52580"/>
                    <a:pt x="234826" y="117440"/>
                  </a:cubicBezTo>
                  <a:close/>
                </a:path>
              </a:pathLst>
            </a:custGeom>
            <a:solidFill>
              <a:srgbClr val="FCE5E4"/>
            </a:solidFill>
            <a:ln w="117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26" name="フリーフォーム 125">
              <a:extLst>
                <a:ext uri="{FF2B5EF4-FFF2-40B4-BE49-F238E27FC236}">
                  <a16:creationId xmlns:a16="http://schemas.microsoft.com/office/drawing/2014/main" id="{F1BA509A-CB80-D04F-9A61-8784E19A69AE}"/>
                </a:ext>
              </a:extLst>
            </p:cNvPr>
            <p:cNvSpPr/>
            <p:nvPr/>
          </p:nvSpPr>
          <p:spPr>
            <a:xfrm>
              <a:off x="3604983" y="2345041"/>
              <a:ext cx="234826" cy="234880"/>
            </a:xfrm>
            <a:custGeom>
              <a:avLst/>
              <a:gdLst>
                <a:gd name="connsiteX0" fmla="*/ 234826 w 234826"/>
                <a:gd name="connsiteY0" fmla="*/ 117440 h 234880"/>
                <a:gd name="connsiteX1" fmla="*/ 117413 w 234826"/>
                <a:gd name="connsiteY1" fmla="*/ 234881 h 234880"/>
                <a:gd name="connsiteX2" fmla="*/ 0 w 234826"/>
                <a:gd name="connsiteY2" fmla="*/ 117440 h 234880"/>
                <a:gd name="connsiteX3" fmla="*/ 117413 w 234826"/>
                <a:gd name="connsiteY3" fmla="*/ 0 h 234880"/>
                <a:gd name="connsiteX4" fmla="*/ 234826 w 234826"/>
                <a:gd name="connsiteY4" fmla="*/ 117440 h 234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826" h="234880">
                  <a:moveTo>
                    <a:pt x="234826" y="117440"/>
                  </a:moveTo>
                  <a:cubicBezTo>
                    <a:pt x="234826" y="182301"/>
                    <a:pt x="182259" y="234881"/>
                    <a:pt x="117413" y="234881"/>
                  </a:cubicBezTo>
                  <a:cubicBezTo>
                    <a:pt x="52567" y="234881"/>
                    <a:pt x="0" y="182301"/>
                    <a:pt x="0" y="117440"/>
                  </a:cubicBezTo>
                  <a:cubicBezTo>
                    <a:pt x="0" y="52580"/>
                    <a:pt x="52567" y="0"/>
                    <a:pt x="117413" y="0"/>
                  </a:cubicBezTo>
                  <a:cubicBezTo>
                    <a:pt x="182259" y="0"/>
                    <a:pt x="234826" y="52580"/>
                    <a:pt x="234826" y="117440"/>
                  </a:cubicBezTo>
                  <a:close/>
                </a:path>
              </a:pathLst>
            </a:custGeom>
            <a:solidFill>
              <a:srgbClr val="FCE5E4"/>
            </a:solidFill>
            <a:ln w="117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27" name="フリーフォーム 126">
              <a:extLst>
                <a:ext uri="{FF2B5EF4-FFF2-40B4-BE49-F238E27FC236}">
                  <a16:creationId xmlns:a16="http://schemas.microsoft.com/office/drawing/2014/main" id="{F1574A89-5ADD-3A4E-8F93-48EF0DA68FF5}"/>
                </a:ext>
              </a:extLst>
            </p:cNvPr>
            <p:cNvSpPr/>
            <p:nvPr/>
          </p:nvSpPr>
          <p:spPr>
            <a:xfrm>
              <a:off x="4219932" y="2345041"/>
              <a:ext cx="234826" cy="234880"/>
            </a:xfrm>
            <a:custGeom>
              <a:avLst/>
              <a:gdLst>
                <a:gd name="connsiteX0" fmla="*/ 234826 w 234826"/>
                <a:gd name="connsiteY0" fmla="*/ 117440 h 234880"/>
                <a:gd name="connsiteX1" fmla="*/ 117413 w 234826"/>
                <a:gd name="connsiteY1" fmla="*/ 234881 h 234880"/>
                <a:gd name="connsiteX2" fmla="*/ 0 w 234826"/>
                <a:gd name="connsiteY2" fmla="*/ 117440 h 234880"/>
                <a:gd name="connsiteX3" fmla="*/ 117413 w 234826"/>
                <a:gd name="connsiteY3" fmla="*/ 0 h 234880"/>
                <a:gd name="connsiteX4" fmla="*/ 234826 w 234826"/>
                <a:gd name="connsiteY4" fmla="*/ 117440 h 234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826" h="234880">
                  <a:moveTo>
                    <a:pt x="234826" y="117440"/>
                  </a:moveTo>
                  <a:cubicBezTo>
                    <a:pt x="234826" y="182301"/>
                    <a:pt x="182259" y="234881"/>
                    <a:pt x="117413" y="234881"/>
                  </a:cubicBezTo>
                  <a:cubicBezTo>
                    <a:pt x="52567" y="234881"/>
                    <a:pt x="0" y="182301"/>
                    <a:pt x="0" y="117440"/>
                  </a:cubicBezTo>
                  <a:cubicBezTo>
                    <a:pt x="0" y="52580"/>
                    <a:pt x="52567" y="0"/>
                    <a:pt x="117413" y="0"/>
                  </a:cubicBezTo>
                  <a:cubicBezTo>
                    <a:pt x="182259" y="0"/>
                    <a:pt x="234826" y="52580"/>
                    <a:pt x="234826" y="117440"/>
                  </a:cubicBezTo>
                  <a:close/>
                </a:path>
              </a:pathLst>
            </a:custGeom>
            <a:solidFill>
              <a:srgbClr val="FCE5E4"/>
            </a:solidFill>
            <a:ln w="117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28" name="フリーフォーム 127">
              <a:extLst>
                <a:ext uri="{FF2B5EF4-FFF2-40B4-BE49-F238E27FC236}">
                  <a16:creationId xmlns:a16="http://schemas.microsoft.com/office/drawing/2014/main" id="{DDF1989A-667F-6244-B018-E89734BBF6F0}"/>
                </a:ext>
              </a:extLst>
            </p:cNvPr>
            <p:cNvSpPr/>
            <p:nvPr/>
          </p:nvSpPr>
          <p:spPr>
            <a:xfrm>
              <a:off x="4834880" y="2345041"/>
              <a:ext cx="234826" cy="234880"/>
            </a:xfrm>
            <a:custGeom>
              <a:avLst/>
              <a:gdLst>
                <a:gd name="connsiteX0" fmla="*/ 234826 w 234826"/>
                <a:gd name="connsiteY0" fmla="*/ 117440 h 234880"/>
                <a:gd name="connsiteX1" fmla="*/ 117413 w 234826"/>
                <a:gd name="connsiteY1" fmla="*/ 234881 h 234880"/>
                <a:gd name="connsiteX2" fmla="*/ 0 w 234826"/>
                <a:gd name="connsiteY2" fmla="*/ 117440 h 234880"/>
                <a:gd name="connsiteX3" fmla="*/ 117413 w 234826"/>
                <a:gd name="connsiteY3" fmla="*/ 0 h 234880"/>
                <a:gd name="connsiteX4" fmla="*/ 234826 w 234826"/>
                <a:gd name="connsiteY4" fmla="*/ 117440 h 234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826" h="234880">
                  <a:moveTo>
                    <a:pt x="234826" y="117440"/>
                  </a:moveTo>
                  <a:cubicBezTo>
                    <a:pt x="234826" y="182301"/>
                    <a:pt x="182259" y="234881"/>
                    <a:pt x="117413" y="234881"/>
                  </a:cubicBezTo>
                  <a:cubicBezTo>
                    <a:pt x="52568" y="234881"/>
                    <a:pt x="0" y="182301"/>
                    <a:pt x="0" y="117440"/>
                  </a:cubicBezTo>
                  <a:cubicBezTo>
                    <a:pt x="0" y="52580"/>
                    <a:pt x="52568" y="0"/>
                    <a:pt x="117413" y="0"/>
                  </a:cubicBezTo>
                  <a:cubicBezTo>
                    <a:pt x="182259" y="0"/>
                    <a:pt x="234826" y="52580"/>
                    <a:pt x="234826" y="117440"/>
                  </a:cubicBezTo>
                  <a:close/>
                </a:path>
              </a:pathLst>
            </a:custGeom>
            <a:solidFill>
              <a:srgbClr val="FCE5E4"/>
            </a:solidFill>
            <a:ln w="117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29" name="フリーフォーム 128">
              <a:extLst>
                <a:ext uri="{FF2B5EF4-FFF2-40B4-BE49-F238E27FC236}">
                  <a16:creationId xmlns:a16="http://schemas.microsoft.com/office/drawing/2014/main" id="{4856EFA3-15B2-B048-ACDD-9B2FD244EF11}"/>
                </a:ext>
              </a:extLst>
            </p:cNvPr>
            <p:cNvSpPr/>
            <p:nvPr/>
          </p:nvSpPr>
          <p:spPr>
            <a:xfrm>
              <a:off x="5449947" y="2345041"/>
              <a:ext cx="234826" cy="234880"/>
            </a:xfrm>
            <a:custGeom>
              <a:avLst/>
              <a:gdLst>
                <a:gd name="connsiteX0" fmla="*/ 234826 w 234826"/>
                <a:gd name="connsiteY0" fmla="*/ 117440 h 234880"/>
                <a:gd name="connsiteX1" fmla="*/ 117413 w 234826"/>
                <a:gd name="connsiteY1" fmla="*/ 234881 h 234880"/>
                <a:gd name="connsiteX2" fmla="*/ 0 w 234826"/>
                <a:gd name="connsiteY2" fmla="*/ 117440 h 234880"/>
                <a:gd name="connsiteX3" fmla="*/ 117413 w 234826"/>
                <a:gd name="connsiteY3" fmla="*/ 0 h 234880"/>
                <a:gd name="connsiteX4" fmla="*/ 234826 w 234826"/>
                <a:gd name="connsiteY4" fmla="*/ 117440 h 234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826" h="234880">
                  <a:moveTo>
                    <a:pt x="234826" y="117440"/>
                  </a:moveTo>
                  <a:cubicBezTo>
                    <a:pt x="234826" y="182301"/>
                    <a:pt x="182259" y="234881"/>
                    <a:pt x="117413" y="234881"/>
                  </a:cubicBezTo>
                  <a:cubicBezTo>
                    <a:pt x="52568" y="234881"/>
                    <a:pt x="0" y="182301"/>
                    <a:pt x="0" y="117440"/>
                  </a:cubicBezTo>
                  <a:cubicBezTo>
                    <a:pt x="0" y="52580"/>
                    <a:pt x="52568" y="0"/>
                    <a:pt x="117413" y="0"/>
                  </a:cubicBezTo>
                  <a:cubicBezTo>
                    <a:pt x="182259" y="0"/>
                    <a:pt x="234826" y="52580"/>
                    <a:pt x="234826" y="117440"/>
                  </a:cubicBezTo>
                  <a:close/>
                </a:path>
              </a:pathLst>
            </a:custGeom>
            <a:solidFill>
              <a:srgbClr val="FCE5E4"/>
            </a:solidFill>
            <a:ln w="117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30" name="フリーフォーム 129">
              <a:extLst>
                <a:ext uri="{FF2B5EF4-FFF2-40B4-BE49-F238E27FC236}">
                  <a16:creationId xmlns:a16="http://schemas.microsoft.com/office/drawing/2014/main" id="{4F56BBD3-E7C8-8A42-8DCD-6A05EFEC4654}"/>
                </a:ext>
              </a:extLst>
            </p:cNvPr>
            <p:cNvSpPr/>
            <p:nvPr/>
          </p:nvSpPr>
          <p:spPr>
            <a:xfrm>
              <a:off x="6064895" y="2345041"/>
              <a:ext cx="234826" cy="234880"/>
            </a:xfrm>
            <a:custGeom>
              <a:avLst/>
              <a:gdLst>
                <a:gd name="connsiteX0" fmla="*/ 234826 w 234826"/>
                <a:gd name="connsiteY0" fmla="*/ 117440 h 234880"/>
                <a:gd name="connsiteX1" fmla="*/ 117413 w 234826"/>
                <a:gd name="connsiteY1" fmla="*/ 234881 h 234880"/>
                <a:gd name="connsiteX2" fmla="*/ 0 w 234826"/>
                <a:gd name="connsiteY2" fmla="*/ 117440 h 234880"/>
                <a:gd name="connsiteX3" fmla="*/ 117413 w 234826"/>
                <a:gd name="connsiteY3" fmla="*/ 0 h 234880"/>
                <a:gd name="connsiteX4" fmla="*/ 234826 w 234826"/>
                <a:gd name="connsiteY4" fmla="*/ 117440 h 234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826" h="234880">
                  <a:moveTo>
                    <a:pt x="234826" y="117440"/>
                  </a:moveTo>
                  <a:cubicBezTo>
                    <a:pt x="234826" y="182301"/>
                    <a:pt x="182258" y="234881"/>
                    <a:pt x="117413" y="234881"/>
                  </a:cubicBezTo>
                  <a:cubicBezTo>
                    <a:pt x="52568" y="234881"/>
                    <a:pt x="0" y="182301"/>
                    <a:pt x="0" y="117440"/>
                  </a:cubicBezTo>
                  <a:cubicBezTo>
                    <a:pt x="0" y="52580"/>
                    <a:pt x="52568" y="0"/>
                    <a:pt x="117413" y="0"/>
                  </a:cubicBezTo>
                  <a:cubicBezTo>
                    <a:pt x="182258" y="0"/>
                    <a:pt x="234826" y="52580"/>
                    <a:pt x="234826" y="117440"/>
                  </a:cubicBezTo>
                  <a:close/>
                </a:path>
              </a:pathLst>
            </a:custGeom>
            <a:solidFill>
              <a:srgbClr val="FCE5E4"/>
            </a:solidFill>
            <a:ln w="117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31" name="フリーフォーム 130">
              <a:extLst>
                <a:ext uri="{FF2B5EF4-FFF2-40B4-BE49-F238E27FC236}">
                  <a16:creationId xmlns:a16="http://schemas.microsoft.com/office/drawing/2014/main" id="{29A1A387-F33C-B047-BDE4-331864A84AE9}"/>
                </a:ext>
              </a:extLst>
            </p:cNvPr>
            <p:cNvSpPr/>
            <p:nvPr/>
          </p:nvSpPr>
          <p:spPr>
            <a:xfrm>
              <a:off x="6679961" y="2345041"/>
              <a:ext cx="234826" cy="234880"/>
            </a:xfrm>
            <a:custGeom>
              <a:avLst/>
              <a:gdLst>
                <a:gd name="connsiteX0" fmla="*/ 234826 w 234826"/>
                <a:gd name="connsiteY0" fmla="*/ 117440 h 234880"/>
                <a:gd name="connsiteX1" fmla="*/ 117413 w 234826"/>
                <a:gd name="connsiteY1" fmla="*/ 234881 h 234880"/>
                <a:gd name="connsiteX2" fmla="*/ 0 w 234826"/>
                <a:gd name="connsiteY2" fmla="*/ 117440 h 234880"/>
                <a:gd name="connsiteX3" fmla="*/ 117413 w 234826"/>
                <a:gd name="connsiteY3" fmla="*/ 0 h 234880"/>
                <a:gd name="connsiteX4" fmla="*/ 234826 w 234826"/>
                <a:gd name="connsiteY4" fmla="*/ 117440 h 234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826" h="234880">
                  <a:moveTo>
                    <a:pt x="234826" y="117440"/>
                  </a:moveTo>
                  <a:cubicBezTo>
                    <a:pt x="234826" y="182301"/>
                    <a:pt x="182259" y="234881"/>
                    <a:pt x="117413" y="234881"/>
                  </a:cubicBezTo>
                  <a:cubicBezTo>
                    <a:pt x="52568" y="234881"/>
                    <a:pt x="0" y="182301"/>
                    <a:pt x="0" y="117440"/>
                  </a:cubicBezTo>
                  <a:cubicBezTo>
                    <a:pt x="0" y="52580"/>
                    <a:pt x="52568" y="0"/>
                    <a:pt x="117413" y="0"/>
                  </a:cubicBezTo>
                  <a:cubicBezTo>
                    <a:pt x="182259" y="0"/>
                    <a:pt x="234826" y="52580"/>
                    <a:pt x="234826" y="117440"/>
                  </a:cubicBezTo>
                  <a:close/>
                </a:path>
              </a:pathLst>
            </a:custGeom>
            <a:solidFill>
              <a:srgbClr val="FCE5E4"/>
            </a:solidFill>
            <a:ln w="117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32" name="フリーフォーム 131">
              <a:extLst>
                <a:ext uri="{FF2B5EF4-FFF2-40B4-BE49-F238E27FC236}">
                  <a16:creationId xmlns:a16="http://schemas.microsoft.com/office/drawing/2014/main" id="{EBB74480-5A68-5542-8949-7B1D91432B27}"/>
                </a:ext>
              </a:extLst>
            </p:cNvPr>
            <p:cNvSpPr/>
            <p:nvPr/>
          </p:nvSpPr>
          <p:spPr>
            <a:xfrm>
              <a:off x="7294910" y="2345041"/>
              <a:ext cx="234826" cy="234880"/>
            </a:xfrm>
            <a:custGeom>
              <a:avLst/>
              <a:gdLst>
                <a:gd name="connsiteX0" fmla="*/ 234827 w 234826"/>
                <a:gd name="connsiteY0" fmla="*/ 117440 h 234880"/>
                <a:gd name="connsiteX1" fmla="*/ 117414 w 234826"/>
                <a:gd name="connsiteY1" fmla="*/ 234881 h 234880"/>
                <a:gd name="connsiteX2" fmla="*/ 1 w 234826"/>
                <a:gd name="connsiteY2" fmla="*/ 117440 h 234880"/>
                <a:gd name="connsiteX3" fmla="*/ 117414 w 234826"/>
                <a:gd name="connsiteY3" fmla="*/ 0 h 234880"/>
                <a:gd name="connsiteX4" fmla="*/ 234827 w 234826"/>
                <a:gd name="connsiteY4" fmla="*/ 117440 h 234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826" h="234880">
                  <a:moveTo>
                    <a:pt x="234827" y="117440"/>
                  </a:moveTo>
                  <a:cubicBezTo>
                    <a:pt x="234827" y="182301"/>
                    <a:pt x="182259" y="234881"/>
                    <a:pt x="117414" y="234881"/>
                  </a:cubicBezTo>
                  <a:cubicBezTo>
                    <a:pt x="52568" y="234881"/>
                    <a:pt x="1" y="182301"/>
                    <a:pt x="1" y="117440"/>
                  </a:cubicBezTo>
                  <a:cubicBezTo>
                    <a:pt x="1" y="52580"/>
                    <a:pt x="52568" y="0"/>
                    <a:pt x="117414" y="0"/>
                  </a:cubicBezTo>
                  <a:cubicBezTo>
                    <a:pt x="182259" y="0"/>
                    <a:pt x="234827" y="52580"/>
                    <a:pt x="234827" y="117440"/>
                  </a:cubicBezTo>
                  <a:close/>
                </a:path>
              </a:pathLst>
            </a:custGeom>
            <a:solidFill>
              <a:srgbClr val="FCE5E4"/>
            </a:solidFill>
            <a:ln w="117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33" name="フリーフォーム 132">
              <a:extLst>
                <a:ext uri="{FF2B5EF4-FFF2-40B4-BE49-F238E27FC236}">
                  <a16:creationId xmlns:a16="http://schemas.microsoft.com/office/drawing/2014/main" id="{9F8681A3-1C40-4142-8390-00F0E3B4BC22}"/>
                </a:ext>
              </a:extLst>
            </p:cNvPr>
            <p:cNvSpPr/>
            <p:nvPr/>
          </p:nvSpPr>
          <p:spPr>
            <a:xfrm>
              <a:off x="7909858" y="2345041"/>
              <a:ext cx="234826" cy="234880"/>
            </a:xfrm>
            <a:custGeom>
              <a:avLst/>
              <a:gdLst>
                <a:gd name="connsiteX0" fmla="*/ 234826 w 234826"/>
                <a:gd name="connsiteY0" fmla="*/ 117440 h 234880"/>
                <a:gd name="connsiteX1" fmla="*/ 117413 w 234826"/>
                <a:gd name="connsiteY1" fmla="*/ 234881 h 234880"/>
                <a:gd name="connsiteX2" fmla="*/ 0 w 234826"/>
                <a:gd name="connsiteY2" fmla="*/ 117440 h 234880"/>
                <a:gd name="connsiteX3" fmla="*/ 117413 w 234826"/>
                <a:gd name="connsiteY3" fmla="*/ 0 h 234880"/>
                <a:gd name="connsiteX4" fmla="*/ 234826 w 234826"/>
                <a:gd name="connsiteY4" fmla="*/ 117440 h 234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826" h="234880">
                  <a:moveTo>
                    <a:pt x="234826" y="117440"/>
                  </a:moveTo>
                  <a:cubicBezTo>
                    <a:pt x="234826" y="182301"/>
                    <a:pt x="182258" y="234881"/>
                    <a:pt x="117413" y="234881"/>
                  </a:cubicBezTo>
                  <a:cubicBezTo>
                    <a:pt x="52568" y="234881"/>
                    <a:pt x="0" y="182301"/>
                    <a:pt x="0" y="117440"/>
                  </a:cubicBezTo>
                  <a:cubicBezTo>
                    <a:pt x="0" y="52580"/>
                    <a:pt x="52568" y="0"/>
                    <a:pt x="117413" y="0"/>
                  </a:cubicBezTo>
                  <a:cubicBezTo>
                    <a:pt x="182258" y="0"/>
                    <a:pt x="234826" y="52580"/>
                    <a:pt x="234826" y="117440"/>
                  </a:cubicBezTo>
                  <a:close/>
                </a:path>
              </a:pathLst>
            </a:custGeom>
            <a:solidFill>
              <a:srgbClr val="FCE5E4"/>
            </a:solidFill>
            <a:ln w="117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34" name="フリーフォーム 133">
              <a:extLst>
                <a:ext uri="{FF2B5EF4-FFF2-40B4-BE49-F238E27FC236}">
                  <a16:creationId xmlns:a16="http://schemas.microsoft.com/office/drawing/2014/main" id="{4C2A96FF-AD33-1242-AA49-2CAD196EFFEE}"/>
                </a:ext>
              </a:extLst>
            </p:cNvPr>
            <p:cNvSpPr/>
            <p:nvPr/>
          </p:nvSpPr>
          <p:spPr>
            <a:xfrm>
              <a:off x="8524924" y="2345041"/>
              <a:ext cx="234826" cy="234880"/>
            </a:xfrm>
            <a:custGeom>
              <a:avLst/>
              <a:gdLst>
                <a:gd name="connsiteX0" fmla="*/ 234826 w 234826"/>
                <a:gd name="connsiteY0" fmla="*/ 117440 h 234880"/>
                <a:gd name="connsiteX1" fmla="*/ 117413 w 234826"/>
                <a:gd name="connsiteY1" fmla="*/ 234881 h 234880"/>
                <a:gd name="connsiteX2" fmla="*/ 1 w 234826"/>
                <a:gd name="connsiteY2" fmla="*/ 117440 h 234880"/>
                <a:gd name="connsiteX3" fmla="*/ 117413 w 234826"/>
                <a:gd name="connsiteY3" fmla="*/ 0 h 234880"/>
                <a:gd name="connsiteX4" fmla="*/ 234826 w 234826"/>
                <a:gd name="connsiteY4" fmla="*/ 117440 h 234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826" h="234880">
                  <a:moveTo>
                    <a:pt x="234826" y="117440"/>
                  </a:moveTo>
                  <a:cubicBezTo>
                    <a:pt x="234826" y="182301"/>
                    <a:pt x="182259" y="234881"/>
                    <a:pt x="117413" y="234881"/>
                  </a:cubicBezTo>
                  <a:cubicBezTo>
                    <a:pt x="52568" y="234881"/>
                    <a:pt x="1" y="182301"/>
                    <a:pt x="1" y="117440"/>
                  </a:cubicBezTo>
                  <a:cubicBezTo>
                    <a:pt x="1" y="52580"/>
                    <a:pt x="52568" y="0"/>
                    <a:pt x="117413" y="0"/>
                  </a:cubicBezTo>
                  <a:cubicBezTo>
                    <a:pt x="182259" y="0"/>
                    <a:pt x="234826" y="52580"/>
                    <a:pt x="234826" y="117440"/>
                  </a:cubicBezTo>
                  <a:close/>
                </a:path>
              </a:pathLst>
            </a:custGeom>
            <a:solidFill>
              <a:srgbClr val="FCE5E4"/>
            </a:solidFill>
            <a:ln w="117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35" name="フリーフォーム 134">
              <a:extLst>
                <a:ext uri="{FF2B5EF4-FFF2-40B4-BE49-F238E27FC236}">
                  <a16:creationId xmlns:a16="http://schemas.microsoft.com/office/drawing/2014/main" id="{1B5EC41D-B0B7-1C4E-9884-DA64DDBDC54E}"/>
                </a:ext>
              </a:extLst>
            </p:cNvPr>
            <p:cNvSpPr/>
            <p:nvPr/>
          </p:nvSpPr>
          <p:spPr>
            <a:xfrm>
              <a:off x="9139873" y="2345041"/>
              <a:ext cx="234826" cy="234880"/>
            </a:xfrm>
            <a:custGeom>
              <a:avLst/>
              <a:gdLst>
                <a:gd name="connsiteX0" fmla="*/ 234827 w 234826"/>
                <a:gd name="connsiteY0" fmla="*/ 117440 h 234880"/>
                <a:gd name="connsiteX1" fmla="*/ 117414 w 234826"/>
                <a:gd name="connsiteY1" fmla="*/ 234881 h 234880"/>
                <a:gd name="connsiteX2" fmla="*/ 1 w 234826"/>
                <a:gd name="connsiteY2" fmla="*/ 117440 h 234880"/>
                <a:gd name="connsiteX3" fmla="*/ 117414 w 234826"/>
                <a:gd name="connsiteY3" fmla="*/ 0 h 234880"/>
                <a:gd name="connsiteX4" fmla="*/ 234827 w 234826"/>
                <a:gd name="connsiteY4" fmla="*/ 117440 h 234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826" h="234880">
                  <a:moveTo>
                    <a:pt x="234827" y="117440"/>
                  </a:moveTo>
                  <a:cubicBezTo>
                    <a:pt x="234827" y="182301"/>
                    <a:pt x="182259" y="234881"/>
                    <a:pt x="117414" y="234881"/>
                  </a:cubicBezTo>
                  <a:cubicBezTo>
                    <a:pt x="52568" y="234881"/>
                    <a:pt x="1" y="182301"/>
                    <a:pt x="1" y="117440"/>
                  </a:cubicBezTo>
                  <a:cubicBezTo>
                    <a:pt x="1" y="52580"/>
                    <a:pt x="52568" y="0"/>
                    <a:pt x="117414" y="0"/>
                  </a:cubicBezTo>
                  <a:cubicBezTo>
                    <a:pt x="182259" y="0"/>
                    <a:pt x="234827" y="52580"/>
                    <a:pt x="234827" y="117440"/>
                  </a:cubicBezTo>
                  <a:close/>
                </a:path>
              </a:pathLst>
            </a:custGeom>
            <a:solidFill>
              <a:srgbClr val="FCE5E4"/>
            </a:solidFill>
            <a:ln w="117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36" name="フリーフォーム 135">
              <a:extLst>
                <a:ext uri="{FF2B5EF4-FFF2-40B4-BE49-F238E27FC236}">
                  <a16:creationId xmlns:a16="http://schemas.microsoft.com/office/drawing/2014/main" id="{0816A718-6B17-6848-BB1C-61BA5EA23430}"/>
                </a:ext>
              </a:extLst>
            </p:cNvPr>
            <p:cNvSpPr/>
            <p:nvPr/>
          </p:nvSpPr>
          <p:spPr>
            <a:xfrm>
              <a:off x="222473" y="2761025"/>
              <a:ext cx="234826" cy="234880"/>
            </a:xfrm>
            <a:custGeom>
              <a:avLst/>
              <a:gdLst>
                <a:gd name="connsiteX0" fmla="*/ 234826 w 234826"/>
                <a:gd name="connsiteY0" fmla="*/ 117440 h 234880"/>
                <a:gd name="connsiteX1" fmla="*/ 117413 w 234826"/>
                <a:gd name="connsiteY1" fmla="*/ 234881 h 234880"/>
                <a:gd name="connsiteX2" fmla="*/ 0 w 234826"/>
                <a:gd name="connsiteY2" fmla="*/ 117440 h 234880"/>
                <a:gd name="connsiteX3" fmla="*/ 117413 w 234826"/>
                <a:gd name="connsiteY3" fmla="*/ 0 h 234880"/>
                <a:gd name="connsiteX4" fmla="*/ 234826 w 234826"/>
                <a:gd name="connsiteY4" fmla="*/ 117440 h 234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826" h="234880">
                  <a:moveTo>
                    <a:pt x="234826" y="117440"/>
                  </a:moveTo>
                  <a:cubicBezTo>
                    <a:pt x="234826" y="182301"/>
                    <a:pt x="182259" y="234881"/>
                    <a:pt x="117413" y="234881"/>
                  </a:cubicBezTo>
                  <a:cubicBezTo>
                    <a:pt x="52568" y="234881"/>
                    <a:pt x="0" y="182301"/>
                    <a:pt x="0" y="117440"/>
                  </a:cubicBezTo>
                  <a:cubicBezTo>
                    <a:pt x="0" y="52580"/>
                    <a:pt x="52568" y="0"/>
                    <a:pt x="117413" y="0"/>
                  </a:cubicBezTo>
                  <a:cubicBezTo>
                    <a:pt x="182259" y="0"/>
                    <a:pt x="234826" y="52580"/>
                    <a:pt x="234826" y="117440"/>
                  </a:cubicBezTo>
                  <a:close/>
                </a:path>
              </a:pathLst>
            </a:custGeom>
            <a:solidFill>
              <a:srgbClr val="FCE5E4"/>
            </a:solidFill>
            <a:ln w="117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37" name="フリーフォーム 136">
              <a:extLst>
                <a:ext uri="{FF2B5EF4-FFF2-40B4-BE49-F238E27FC236}">
                  <a16:creationId xmlns:a16="http://schemas.microsoft.com/office/drawing/2014/main" id="{8645316A-E9EF-C244-BE0F-495B627DC4D2}"/>
                </a:ext>
              </a:extLst>
            </p:cNvPr>
            <p:cNvSpPr/>
            <p:nvPr/>
          </p:nvSpPr>
          <p:spPr>
            <a:xfrm>
              <a:off x="837539" y="2761025"/>
              <a:ext cx="234826" cy="234880"/>
            </a:xfrm>
            <a:custGeom>
              <a:avLst/>
              <a:gdLst>
                <a:gd name="connsiteX0" fmla="*/ 234826 w 234826"/>
                <a:gd name="connsiteY0" fmla="*/ 117440 h 234880"/>
                <a:gd name="connsiteX1" fmla="*/ 117413 w 234826"/>
                <a:gd name="connsiteY1" fmla="*/ 234881 h 234880"/>
                <a:gd name="connsiteX2" fmla="*/ 0 w 234826"/>
                <a:gd name="connsiteY2" fmla="*/ 117440 h 234880"/>
                <a:gd name="connsiteX3" fmla="*/ 117413 w 234826"/>
                <a:gd name="connsiteY3" fmla="*/ 0 h 234880"/>
                <a:gd name="connsiteX4" fmla="*/ 234826 w 234826"/>
                <a:gd name="connsiteY4" fmla="*/ 117440 h 234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826" h="234880">
                  <a:moveTo>
                    <a:pt x="234826" y="117440"/>
                  </a:moveTo>
                  <a:cubicBezTo>
                    <a:pt x="234826" y="182301"/>
                    <a:pt x="182259" y="234881"/>
                    <a:pt x="117413" y="234881"/>
                  </a:cubicBezTo>
                  <a:cubicBezTo>
                    <a:pt x="52568" y="234881"/>
                    <a:pt x="0" y="182301"/>
                    <a:pt x="0" y="117440"/>
                  </a:cubicBezTo>
                  <a:cubicBezTo>
                    <a:pt x="0" y="52580"/>
                    <a:pt x="52568" y="0"/>
                    <a:pt x="117413" y="0"/>
                  </a:cubicBezTo>
                  <a:cubicBezTo>
                    <a:pt x="182259" y="0"/>
                    <a:pt x="234826" y="52580"/>
                    <a:pt x="234826" y="117440"/>
                  </a:cubicBezTo>
                  <a:close/>
                </a:path>
              </a:pathLst>
            </a:custGeom>
            <a:solidFill>
              <a:srgbClr val="FCE5E4"/>
            </a:solidFill>
            <a:ln w="117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38" name="フリーフォーム 137">
              <a:extLst>
                <a:ext uri="{FF2B5EF4-FFF2-40B4-BE49-F238E27FC236}">
                  <a16:creationId xmlns:a16="http://schemas.microsoft.com/office/drawing/2014/main" id="{5621870D-A3BE-C04A-A3B2-F1FA29395AE2}"/>
                </a:ext>
              </a:extLst>
            </p:cNvPr>
            <p:cNvSpPr/>
            <p:nvPr/>
          </p:nvSpPr>
          <p:spPr>
            <a:xfrm>
              <a:off x="1452487" y="2761025"/>
              <a:ext cx="234826" cy="234880"/>
            </a:xfrm>
            <a:custGeom>
              <a:avLst/>
              <a:gdLst>
                <a:gd name="connsiteX0" fmla="*/ 234826 w 234826"/>
                <a:gd name="connsiteY0" fmla="*/ 117440 h 234880"/>
                <a:gd name="connsiteX1" fmla="*/ 117413 w 234826"/>
                <a:gd name="connsiteY1" fmla="*/ 234881 h 234880"/>
                <a:gd name="connsiteX2" fmla="*/ 0 w 234826"/>
                <a:gd name="connsiteY2" fmla="*/ 117440 h 234880"/>
                <a:gd name="connsiteX3" fmla="*/ 117413 w 234826"/>
                <a:gd name="connsiteY3" fmla="*/ 0 h 234880"/>
                <a:gd name="connsiteX4" fmla="*/ 234826 w 234826"/>
                <a:gd name="connsiteY4" fmla="*/ 117440 h 234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826" h="234880">
                  <a:moveTo>
                    <a:pt x="234826" y="117440"/>
                  </a:moveTo>
                  <a:cubicBezTo>
                    <a:pt x="234826" y="182301"/>
                    <a:pt x="182259" y="234881"/>
                    <a:pt x="117413" y="234881"/>
                  </a:cubicBezTo>
                  <a:cubicBezTo>
                    <a:pt x="52568" y="234881"/>
                    <a:pt x="0" y="182301"/>
                    <a:pt x="0" y="117440"/>
                  </a:cubicBezTo>
                  <a:cubicBezTo>
                    <a:pt x="0" y="52580"/>
                    <a:pt x="52568" y="0"/>
                    <a:pt x="117413" y="0"/>
                  </a:cubicBezTo>
                  <a:cubicBezTo>
                    <a:pt x="182259" y="0"/>
                    <a:pt x="234826" y="52580"/>
                    <a:pt x="234826" y="117440"/>
                  </a:cubicBezTo>
                  <a:close/>
                </a:path>
              </a:pathLst>
            </a:custGeom>
            <a:solidFill>
              <a:srgbClr val="FCE5E4"/>
            </a:solidFill>
            <a:ln w="117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39" name="フリーフォーム 138">
              <a:extLst>
                <a:ext uri="{FF2B5EF4-FFF2-40B4-BE49-F238E27FC236}">
                  <a16:creationId xmlns:a16="http://schemas.microsoft.com/office/drawing/2014/main" id="{CE5D1D70-8EE5-DD4D-A274-FA2D805DD291}"/>
                </a:ext>
              </a:extLst>
            </p:cNvPr>
            <p:cNvSpPr/>
            <p:nvPr/>
          </p:nvSpPr>
          <p:spPr>
            <a:xfrm>
              <a:off x="2067436" y="2761025"/>
              <a:ext cx="234826" cy="234880"/>
            </a:xfrm>
            <a:custGeom>
              <a:avLst/>
              <a:gdLst>
                <a:gd name="connsiteX0" fmla="*/ 234826 w 234826"/>
                <a:gd name="connsiteY0" fmla="*/ 117440 h 234880"/>
                <a:gd name="connsiteX1" fmla="*/ 117413 w 234826"/>
                <a:gd name="connsiteY1" fmla="*/ 234881 h 234880"/>
                <a:gd name="connsiteX2" fmla="*/ 0 w 234826"/>
                <a:gd name="connsiteY2" fmla="*/ 117440 h 234880"/>
                <a:gd name="connsiteX3" fmla="*/ 117413 w 234826"/>
                <a:gd name="connsiteY3" fmla="*/ 0 h 234880"/>
                <a:gd name="connsiteX4" fmla="*/ 234826 w 234826"/>
                <a:gd name="connsiteY4" fmla="*/ 117440 h 234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826" h="234880">
                  <a:moveTo>
                    <a:pt x="234826" y="117440"/>
                  </a:moveTo>
                  <a:cubicBezTo>
                    <a:pt x="234826" y="182301"/>
                    <a:pt x="182259" y="234881"/>
                    <a:pt x="117413" y="234881"/>
                  </a:cubicBezTo>
                  <a:cubicBezTo>
                    <a:pt x="52568" y="234881"/>
                    <a:pt x="0" y="182301"/>
                    <a:pt x="0" y="117440"/>
                  </a:cubicBezTo>
                  <a:cubicBezTo>
                    <a:pt x="0" y="52580"/>
                    <a:pt x="52568" y="0"/>
                    <a:pt x="117413" y="0"/>
                  </a:cubicBezTo>
                  <a:cubicBezTo>
                    <a:pt x="182259" y="0"/>
                    <a:pt x="234826" y="52580"/>
                    <a:pt x="234826" y="117440"/>
                  </a:cubicBezTo>
                  <a:close/>
                </a:path>
              </a:pathLst>
            </a:custGeom>
            <a:solidFill>
              <a:srgbClr val="FCE5E4"/>
            </a:solidFill>
            <a:ln w="117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40" name="フリーフォーム 139">
              <a:extLst>
                <a:ext uri="{FF2B5EF4-FFF2-40B4-BE49-F238E27FC236}">
                  <a16:creationId xmlns:a16="http://schemas.microsoft.com/office/drawing/2014/main" id="{8931563A-DB5C-9A4A-AFA9-E2FEFDF6EE20}"/>
                </a:ext>
              </a:extLst>
            </p:cNvPr>
            <p:cNvSpPr/>
            <p:nvPr/>
          </p:nvSpPr>
          <p:spPr>
            <a:xfrm>
              <a:off x="2682502" y="2761025"/>
              <a:ext cx="234826" cy="234880"/>
            </a:xfrm>
            <a:custGeom>
              <a:avLst/>
              <a:gdLst>
                <a:gd name="connsiteX0" fmla="*/ 234826 w 234826"/>
                <a:gd name="connsiteY0" fmla="*/ 117440 h 234880"/>
                <a:gd name="connsiteX1" fmla="*/ 117413 w 234826"/>
                <a:gd name="connsiteY1" fmla="*/ 234881 h 234880"/>
                <a:gd name="connsiteX2" fmla="*/ 0 w 234826"/>
                <a:gd name="connsiteY2" fmla="*/ 117440 h 234880"/>
                <a:gd name="connsiteX3" fmla="*/ 117413 w 234826"/>
                <a:gd name="connsiteY3" fmla="*/ 0 h 234880"/>
                <a:gd name="connsiteX4" fmla="*/ 234826 w 234826"/>
                <a:gd name="connsiteY4" fmla="*/ 117440 h 234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826" h="234880">
                  <a:moveTo>
                    <a:pt x="234826" y="117440"/>
                  </a:moveTo>
                  <a:cubicBezTo>
                    <a:pt x="234826" y="182301"/>
                    <a:pt x="182259" y="234881"/>
                    <a:pt x="117413" y="234881"/>
                  </a:cubicBezTo>
                  <a:cubicBezTo>
                    <a:pt x="52568" y="234881"/>
                    <a:pt x="0" y="182301"/>
                    <a:pt x="0" y="117440"/>
                  </a:cubicBezTo>
                  <a:cubicBezTo>
                    <a:pt x="0" y="52580"/>
                    <a:pt x="52568" y="0"/>
                    <a:pt x="117413" y="0"/>
                  </a:cubicBezTo>
                  <a:cubicBezTo>
                    <a:pt x="182259" y="0"/>
                    <a:pt x="234826" y="52580"/>
                    <a:pt x="234826" y="117440"/>
                  </a:cubicBezTo>
                  <a:close/>
                </a:path>
              </a:pathLst>
            </a:custGeom>
            <a:solidFill>
              <a:srgbClr val="FCE5E4"/>
            </a:solidFill>
            <a:ln w="117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41" name="フリーフォーム 140">
              <a:extLst>
                <a:ext uri="{FF2B5EF4-FFF2-40B4-BE49-F238E27FC236}">
                  <a16:creationId xmlns:a16="http://schemas.microsoft.com/office/drawing/2014/main" id="{375AB866-95D2-C44C-8CB4-96A3F904458E}"/>
                </a:ext>
              </a:extLst>
            </p:cNvPr>
            <p:cNvSpPr/>
            <p:nvPr/>
          </p:nvSpPr>
          <p:spPr>
            <a:xfrm>
              <a:off x="3297450" y="2761025"/>
              <a:ext cx="234826" cy="234880"/>
            </a:xfrm>
            <a:custGeom>
              <a:avLst/>
              <a:gdLst>
                <a:gd name="connsiteX0" fmla="*/ 234826 w 234826"/>
                <a:gd name="connsiteY0" fmla="*/ 117440 h 234880"/>
                <a:gd name="connsiteX1" fmla="*/ 117413 w 234826"/>
                <a:gd name="connsiteY1" fmla="*/ 234881 h 234880"/>
                <a:gd name="connsiteX2" fmla="*/ 0 w 234826"/>
                <a:gd name="connsiteY2" fmla="*/ 117440 h 234880"/>
                <a:gd name="connsiteX3" fmla="*/ 117413 w 234826"/>
                <a:gd name="connsiteY3" fmla="*/ 0 h 234880"/>
                <a:gd name="connsiteX4" fmla="*/ 234826 w 234826"/>
                <a:gd name="connsiteY4" fmla="*/ 117440 h 234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826" h="234880">
                  <a:moveTo>
                    <a:pt x="234826" y="117440"/>
                  </a:moveTo>
                  <a:cubicBezTo>
                    <a:pt x="234826" y="182301"/>
                    <a:pt x="182259" y="234881"/>
                    <a:pt x="117413" y="234881"/>
                  </a:cubicBezTo>
                  <a:cubicBezTo>
                    <a:pt x="52567" y="234881"/>
                    <a:pt x="0" y="182301"/>
                    <a:pt x="0" y="117440"/>
                  </a:cubicBezTo>
                  <a:cubicBezTo>
                    <a:pt x="0" y="52580"/>
                    <a:pt x="52567" y="0"/>
                    <a:pt x="117413" y="0"/>
                  </a:cubicBezTo>
                  <a:cubicBezTo>
                    <a:pt x="182259" y="0"/>
                    <a:pt x="234826" y="52580"/>
                    <a:pt x="234826" y="117440"/>
                  </a:cubicBezTo>
                  <a:close/>
                </a:path>
              </a:pathLst>
            </a:custGeom>
            <a:solidFill>
              <a:srgbClr val="FCE5E4"/>
            </a:solidFill>
            <a:ln w="117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42" name="フリーフォーム 141">
              <a:extLst>
                <a:ext uri="{FF2B5EF4-FFF2-40B4-BE49-F238E27FC236}">
                  <a16:creationId xmlns:a16="http://schemas.microsoft.com/office/drawing/2014/main" id="{A7DFD814-3CBF-6047-9EED-FDE75F915A82}"/>
                </a:ext>
              </a:extLst>
            </p:cNvPr>
            <p:cNvSpPr/>
            <p:nvPr/>
          </p:nvSpPr>
          <p:spPr>
            <a:xfrm>
              <a:off x="3912399" y="2761025"/>
              <a:ext cx="234826" cy="234880"/>
            </a:xfrm>
            <a:custGeom>
              <a:avLst/>
              <a:gdLst>
                <a:gd name="connsiteX0" fmla="*/ 234826 w 234826"/>
                <a:gd name="connsiteY0" fmla="*/ 117440 h 234880"/>
                <a:gd name="connsiteX1" fmla="*/ 117413 w 234826"/>
                <a:gd name="connsiteY1" fmla="*/ 234881 h 234880"/>
                <a:gd name="connsiteX2" fmla="*/ 0 w 234826"/>
                <a:gd name="connsiteY2" fmla="*/ 117440 h 234880"/>
                <a:gd name="connsiteX3" fmla="*/ 117413 w 234826"/>
                <a:gd name="connsiteY3" fmla="*/ 0 h 234880"/>
                <a:gd name="connsiteX4" fmla="*/ 234826 w 234826"/>
                <a:gd name="connsiteY4" fmla="*/ 117440 h 234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826" h="234880">
                  <a:moveTo>
                    <a:pt x="234826" y="117440"/>
                  </a:moveTo>
                  <a:cubicBezTo>
                    <a:pt x="234826" y="182301"/>
                    <a:pt x="182259" y="234881"/>
                    <a:pt x="117413" y="234881"/>
                  </a:cubicBezTo>
                  <a:cubicBezTo>
                    <a:pt x="52568" y="234881"/>
                    <a:pt x="0" y="182301"/>
                    <a:pt x="0" y="117440"/>
                  </a:cubicBezTo>
                  <a:cubicBezTo>
                    <a:pt x="0" y="52580"/>
                    <a:pt x="52568" y="0"/>
                    <a:pt x="117413" y="0"/>
                  </a:cubicBezTo>
                  <a:cubicBezTo>
                    <a:pt x="182259" y="0"/>
                    <a:pt x="234826" y="52580"/>
                    <a:pt x="234826" y="117440"/>
                  </a:cubicBezTo>
                  <a:close/>
                </a:path>
              </a:pathLst>
            </a:custGeom>
            <a:solidFill>
              <a:srgbClr val="FCE5E4"/>
            </a:solidFill>
            <a:ln w="117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43" name="フリーフォーム 142">
              <a:extLst>
                <a:ext uri="{FF2B5EF4-FFF2-40B4-BE49-F238E27FC236}">
                  <a16:creationId xmlns:a16="http://schemas.microsoft.com/office/drawing/2014/main" id="{EE1EA591-AFB2-5C45-87FF-308FF1191898}"/>
                </a:ext>
              </a:extLst>
            </p:cNvPr>
            <p:cNvSpPr/>
            <p:nvPr/>
          </p:nvSpPr>
          <p:spPr>
            <a:xfrm>
              <a:off x="4527465" y="2761025"/>
              <a:ext cx="234826" cy="234880"/>
            </a:xfrm>
            <a:custGeom>
              <a:avLst/>
              <a:gdLst>
                <a:gd name="connsiteX0" fmla="*/ 234826 w 234826"/>
                <a:gd name="connsiteY0" fmla="*/ 117440 h 234880"/>
                <a:gd name="connsiteX1" fmla="*/ 117413 w 234826"/>
                <a:gd name="connsiteY1" fmla="*/ 234881 h 234880"/>
                <a:gd name="connsiteX2" fmla="*/ 0 w 234826"/>
                <a:gd name="connsiteY2" fmla="*/ 117440 h 234880"/>
                <a:gd name="connsiteX3" fmla="*/ 117413 w 234826"/>
                <a:gd name="connsiteY3" fmla="*/ 0 h 234880"/>
                <a:gd name="connsiteX4" fmla="*/ 234826 w 234826"/>
                <a:gd name="connsiteY4" fmla="*/ 117440 h 234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826" h="234880">
                  <a:moveTo>
                    <a:pt x="234826" y="117440"/>
                  </a:moveTo>
                  <a:cubicBezTo>
                    <a:pt x="234826" y="182301"/>
                    <a:pt x="182259" y="234881"/>
                    <a:pt x="117413" y="234881"/>
                  </a:cubicBezTo>
                  <a:cubicBezTo>
                    <a:pt x="52568" y="234881"/>
                    <a:pt x="0" y="182301"/>
                    <a:pt x="0" y="117440"/>
                  </a:cubicBezTo>
                  <a:cubicBezTo>
                    <a:pt x="0" y="52580"/>
                    <a:pt x="52568" y="0"/>
                    <a:pt x="117413" y="0"/>
                  </a:cubicBezTo>
                  <a:cubicBezTo>
                    <a:pt x="182259" y="0"/>
                    <a:pt x="234826" y="52580"/>
                    <a:pt x="234826" y="117440"/>
                  </a:cubicBezTo>
                  <a:close/>
                </a:path>
              </a:pathLst>
            </a:custGeom>
            <a:solidFill>
              <a:srgbClr val="FCE5E4"/>
            </a:solidFill>
            <a:ln w="117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44" name="フリーフォーム 143">
              <a:extLst>
                <a:ext uri="{FF2B5EF4-FFF2-40B4-BE49-F238E27FC236}">
                  <a16:creationId xmlns:a16="http://schemas.microsoft.com/office/drawing/2014/main" id="{D0FFD536-AADD-124C-92C1-A493B441C4DC}"/>
                </a:ext>
              </a:extLst>
            </p:cNvPr>
            <p:cNvSpPr/>
            <p:nvPr/>
          </p:nvSpPr>
          <p:spPr>
            <a:xfrm>
              <a:off x="5142414" y="2761025"/>
              <a:ext cx="234826" cy="234880"/>
            </a:xfrm>
            <a:custGeom>
              <a:avLst/>
              <a:gdLst>
                <a:gd name="connsiteX0" fmla="*/ 234826 w 234826"/>
                <a:gd name="connsiteY0" fmla="*/ 117440 h 234880"/>
                <a:gd name="connsiteX1" fmla="*/ 117413 w 234826"/>
                <a:gd name="connsiteY1" fmla="*/ 234881 h 234880"/>
                <a:gd name="connsiteX2" fmla="*/ 0 w 234826"/>
                <a:gd name="connsiteY2" fmla="*/ 117440 h 234880"/>
                <a:gd name="connsiteX3" fmla="*/ 117413 w 234826"/>
                <a:gd name="connsiteY3" fmla="*/ 0 h 234880"/>
                <a:gd name="connsiteX4" fmla="*/ 234826 w 234826"/>
                <a:gd name="connsiteY4" fmla="*/ 117440 h 234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826" h="234880">
                  <a:moveTo>
                    <a:pt x="234826" y="117440"/>
                  </a:moveTo>
                  <a:cubicBezTo>
                    <a:pt x="234826" y="182301"/>
                    <a:pt x="182259" y="234881"/>
                    <a:pt x="117413" y="234881"/>
                  </a:cubicBezTo>
                  <a:cubicBezTo>
                    <a:pt x="52567" y="234881"/>
                    <a:pt x="0" y="182301"/>
                    <a:pt x="0" y="117440"/>
                  </a:cubicBezTo>
                  <a:cubicBezTo>
                    <a:pt x="0" y="52580"/>
                    <a:pt x="52567" y="0"/>
                    <a:pt x="117413" y="0"/>
                  </a:cubicBezTo>
                  <a:cubicBezTo>
                    <a:pt x="182259" y="0"/>
                    <a:pt x="234826" y="52580"/>
                    <a:pt x="234826" y="117440"/>
                  </a:cubicBezTo>
                  <a:close/>
                </a:path>
              </a:pathLst>
            </a:custGeom>
            <a:solidFill>
              <a:srgbClr val="FCE5E4"/>
            </a:solidFill>
            <a:ln w="117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45" name="フリーフォーム 144">
              <a:extLst>
                <a:ext uri="{FF2B5EF4-FFF2-40B4-BE49-F238E27FC236}">
                  <a16:creationId xmlns:a16="http://schemas.microsoft.com/office/drawing/2014/main" id="{B4F49FCD-69CD-4548-9BEA-D90681DC88D0}"/>
                </a:ext>
              </a:extLst>
            </p:cNvPr>
            <p:cNvSpPr/>
            <p:nvPr/>
          </p:nvSpPr>
          <p:spPr>
            <a:xfrm>
              <a:off x="5757480" y="2761025"/>
              <a:ext cx="234826" cy="234880"/>
            </a:xfrm>
            <a:custGeom>
              <a:avLst/>
              <a:gdLst>
                <a:gd name="connsiteX0" fmla="*/ 234826 w 234826"/>
                <a:gd name="connsiteY0" fmla="*/ 117440 h 234880"/>
                <a:gd name="connsiteX1" fmla="*/ 117413 w 234826"/>
                <a:gd name="connsiteY1" fmla="*/ 234881 h 234880"/>
                <a:gd name="connsiteX2" fmla="*/ 0 w 234826"/>
                <a:gd name="connsiteY2" fmla="*/ 117440 h 234880"/>
                <a:gd name="connsiteX3" fmla="*/ 117413 w 234826"/>
                <a:gd name="connsiteY3" fmla="*/ 0 h 234880"/>
                <a:gd name="connsiteX4" fmla="*/ 234826 w 234826"/>
                <a:gd name="connsiteY4" fmla="*/ 117440 h 234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826" h="234880">
                  <a:moveTo>
                    <a:pt x="234826" y="117440"/>
                  </a:moveTo>
                  <a:cubicBezTo>
                    <a:pt x="234826" y="182301"/>
                    <a:pt x="182259" y="234881"/>
                    <a:pt x="117413" y="234881"/>
                  </a:cubicBezTo>
                  <a:cubicBezTo>
                    <a:pt x="52567" y="234881"/>
                    <a:pt x="0" y="182301"/>
                    <a:pt x="0" y="117440"/>
                  </a:cubicBezTo>
                  <a:cubicBezTo>
                    <a:pt x="0" y="52580"/>
                    <a:pt x="52567" y="0"/>
                    <a:pt x="117413" y="0"/>
                  </a:cubicBezTo>
                  <a:cubicBezTo>
                    <a:pt x="182259" y="0"/>
                    <a:pt x="234826" y="52580"/>
                    <a:pt x="234826" y="117440"/>
                  </a:cubicBezTo>
                  <a:close/>
                </a:path>
              </a:pathLst>
            </a:custGeom>
            <a:solidFill>
              <a:srgbClr val="FCE5E4"/>
            </a:solidFill>
            <a:ln w="117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46" name="フリーフォーム 145">
              <a:extLst>
                <a:ext uri="{FF2B5EF4-FFF2-40B4-BE49-F238E27FC236}">
                  <a16:creationId xmlns:a16="http://schemas.microsoft.com/office/drawing/2014/main" id="{BA30E546-6CDC-1E40-B1BD-3914D37EE070}"/>
                </a:ext>
              </a:extLst>
            </p:cNvPr>
            <p:cNvSpPr/>
            <p:nvPr/>
          </p:nvSpPr>
          <p:spPr>
            <a:xfrm>
              <a:off x="6372428" y="2761025"/>
              <a:ext cx="234826" cy="234880"/>
            </a:xfrm>
            <a:custGeom>
              <a:avLst/>
              <a:gdLst>
                <a:gd name="connsiteX0" fmla="*/ 234826 w 234826"/>
                <a:gd name="connsiteY0" fmla="*/ 117440 h 234880"/>
                <a:gd name="connsiteX1" fmla="*/ 117413 w 234826"/>
                <a:gd name="connsiteY1" fmla="*/ 234881 h 234880"/>
                <a:gd name="connsiteX2" fmla="*/ 0 w 234826"/>
                <a:gd name="connsiteY2" fmla="*/ 117440 h 234880"/>
                <a:gd name="connsiteX3" fmla="*/ 117413 w 234826"/>
                <a:gd name="connsiteY3" fmla="*/ 0 h 234880"/>
                <a:gd name="connsiteX4" fmla="*/ 234826 w 234826"/>
                <a:gd name="connsiteY4" fmla="*/ 117440 h 234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826" h="234880">
                  <a:moveTo>
                    <a:pt x="234826" y="117440"/>
                  </a:moveTo>
                  <a:cubicBezTo>
                    <a:pt x="234826" y="182301"/>
                    <a:pt x="182258" y="234881"/>
                    <a:pt x="117413" y="234881"/>
                  </a:cubicBezTo>
                  <a:cubicBezTo>
                    <a:pt x="52568" y="234881"/>
                    <a:pt x="0" y="182301"/>
                    <a:pt x="0" y="117440"/>
                  </a:cubicBezTo>
                  <a:cubicBezTo>
                    <a:pt x="0" y="52580"/>
                    <a:pt x="52568" y="0"/>
                    <a:pt x="117413" y="0"/>
                  </a:cubicBezTo>
                  <a:cubicBezTo>
                    <a:pt x="182258" y="0"/>
                    <a:pt x="234826" y="52580"/>
                    <a:pt x="234826" y="117440"/>
                  </a:cubicBezTo>
                  <a:close/>
                </a:path>
              </a:pathLst>
            </a:custGeom>
            <a:solidFill>
              <a:srgbClr val="FCE5E4"/>
            </a:solidFill>
            <a:ln w="117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47" name="フリーフォーム 146">
              <a:extLst>
                <a:ext uri="{FF2B5EF4-FFF2-40B4-BE49-F238E27FC236}">
                  <a16:creationId xmlns:a16="http://schemas.microsoft.com/office/drawing/2014/main" id="{95429DDA-C34F-2741-9DD3-C7244758B507}"/>
                </a:ext>
              </a:extLst>
            </p:cNvPr>
            <p:cNvSpPr/>
            <p:nvPr/>
          </p:nvSpPr>
          <p:spPr>
            <a:xfrm>
              <a:off x="6987377" y="2761025"/>
              <a:ext cx="234826" cy="234880"/>
            </a:xfrm>
            <a:custGeom>
              <a:avLst/>
              <a:gdLst>
                <a:gd name="connsiteX0" fmla="*/ 234826 w 234826"/>
                <a:gd name="connsiteY0" fmla="*/ 117440 h 234880"/>
                <a:gd name="connsiteX1" fmla="*/ 117413 w 234826"/>
                <a:gd name="connsiteY1" fmla="*/ 234881 h 234880"/>
                <a:gd name="connsiteX2" fmla="*/ 1 w 234826"/>
                <a:gd name="connsiteY2" fmla="*/ 117440 h 234880"/>
                <a:gd name="connsiteX3" fmla="*/ 117413 w 234826"/>
                <a:gd name="connsiteY3" fmla="*/ 0 h 234880"/>
                <a:gd name="connsiteX4" fmla="*/ 234826 w 234826"/>
                <a:gd name="connsiteY4" fmla="*/ 117440 h 234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826" h="234880">
                  <a:moveTo>
                    <a:pt x="234826" y="117440"/>
                  </a:moveTo>
                  <a:cubicBezTo>
                    <a:pt x="234826" y="182301"/>
                    <a:pt x="182259" y="234881"/>
                    <a:pt x="117413" y="234881"/>
                  </a:cubicBezTo>
                  <a:cubicBezTo>
                    <a:pt x="52568" y="234881"/>
                    <a:pt x="1" y="182301"/>
                    <a:pt x="1" y="117440"/>
                  </a:cubicBezTo>
                  <a:cubicBezTo>
                    <a:pt x="1" y="52580"/>
                    <a:pt x="52568" y="0"/>
                    <a:pt x="117413" y="0"/>
                  </a:cubicBezTo>
                  <a:cubicBezTo>
                    <a:pt x="182259" y="0"/>
                    <a:pt x="234826" y="52580"/>
                    <a:pt x="234826" y="117440"/>
                  </a:cubicBezTo>
                  <a:close/>
                </a:path>
              </a:pathLst>
            </a:custGeom>
            <a:solidFill>
              <a:srgbClr val="FCE5E4"/>
            </a:solidFill>
            <a:ln w="117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48" name="フリーフォーム 147">
              <a:extLst>
                <a:ext uri="{FF2B5EF4-FFF2-40B4-BE49-F238E27FC236}">
                  <a16:creationId xmlns:a16="http://schemas.microsoft.com/office/drawing/2014/main" id="{B1E81B25-ED6F-0A4C-9C5E-8F0F39B0B64D}"/>
                </a:ext>
              </a:extLst>
            </p:cNvPr>
            <p:cNvSpPr/>
            <p:nvPr/>
          </p:nvSpPr>
          <p:spPr>
            <a:xfrm>
              <a:off x="7602443" y="2761025"/>
              <a:ext cx="234826" cy="234880"/>
            </a:xfrm>
            <a:custGeom>
              <a:avLst/>
              <a:gdLst>
                <a:gd name="connsiteX0" fmla="*/ 234826 w 234826"/>
                <a:gd name="connsiteY0" fmla="*/ 117440 h 234880"/>
                <a:gd name="connsiteX1" fmla="*/ 117413 w 234826"/>
                <a:gd name="connsiteY1" fmla="*/ 234881 h 234880"/>
                <a:gd name="connsiteX2" fmla="*/ 0 w 234826"/>
                <a:gd name="connsiteY2" fmla="*/ 117440 h 234880"/>
                <a:gd name="connsiteX3" fmla="*/ 117413 w 234826"/>
                <a:gd name="connsiteY3" fmla="*/ 0 h 234880"/>
                <a:gd name="connsiteX4" fmla="*/ 234826 w 234826"/>
                <a:gd name="connsiteY4" fmla="*/ 117440 h 234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826" h="234880">
                  <a:moveTo>
                    <a:pt x="234826" y="117440"/>
                  </a:moveTo>
                  <a:cubicBezTo>
                    <a:pt x="234826" y="182301"/>
                    <a:pt x="182258" y="234881"/>
                    <a:pt x="117413" y="234881"/>
                  </a:cubicBezTo>
                  <a:cubicBezTo>
                    <a:pt x="52568" y="234881"/>
                    <a:pt x="0" y="182301"/>
                    <a:pt x="0" y="117440"/>
                  </a:cubicBezTo>
                  <a:cubicBezTo>
                    <a:pt x="0" y="52580"/>
                    <a:pt x="52568" y="0"/>
                    <a:pt x="117413" y="0"/>
                  </a:cubicBezTo>
                  <a:cubicBezTo>
                    <a:pt x="182258" y="0"/>
                    <a:pt x="234826" y="52580"/>
                    <a:pt x="234826" y="117440"/>
                  </a:cubicBezTo>
                  <a:close/>
                </a:path>
              </a:pathLst>
            </a:custGeom>
            <a:solidFill>
              <a:srgbClr val="FCE5E4"/>
            </a:solidFill>
            <a:ln w="117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49" name="フリーフォーム 148">
              <a:extLst>
                <a:ext uri="{FF2B5EF4-FFF2-40B4-BE49-F238E27FC236}">
                  <a16:creationId xmlns:a16="http://schemas.microsoft.com/office/drawing/2014/main" id="{79235DA2-6A45-AC46-9AE3-6A03E7D88940}"/>
                </a:ext>
              </a:extLst>
            </p:cNvPr>
            <p:cNvSpPr/>
            <p:nvPr/>
          </p:nvSpPr>
          <p:spPr>
            <a:xfrm>
              <a:off x="8217391" y="2761025"/>
              <a:ext cx="234826" cy="234880"/>
            </a:xfrm>
            <a:custGeom>
              <a:avLst/>
              <a:gdLst>
                <a:gd name="connsiteX0" fmla="*/ 234826 w 234826"/>
                <a:gd name="connsiteY0" fmla="*/ 117440 h 234880"/>
                <a:gd name="connsiteX1" fmla="*/ 117413 w 234826"/>
                <a:gd name="connsiteY1" fmla="*/ 234881 h 234880"/>
                <a:gd name="connsiteX2" fmla="*/ 0 w 234826"/>
                <a:gd name="connsiteY2" fmla="*/ 117440 h 234880"/>
                <a:gd name="connsiteX3" fmla="*/ 117413 w 234826"/>
                <a:gd name="connsiteY3" fmla="*/ 0 h 234880"/>
                <a:gd name="connsiteX4" fmla="*/ 234826 w 234826"/>
                <a:gd name="connsiteY4" fmla="*/ 117440 h 234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826" h="234880">
                  <a:moveTo>
                    <a:pt x="234826" y="117440"/>
                  </a:moveTo>
                  <a:cubicBezTo>
                    <a:pt x="234826" y="182301"/>
                    <a:pt x="182259" y="234881"/>
                    <a:pt x="117413" y="234881"/>
                  </a:cubicBezTo>
                  <a:cubicBezTo>
                    <a:pt x="52568" y="234881"/>
                    <a:pt x="0" y="182301"/>
                    <a:pt x="0" y="117440"/>
                  </a:cubicBezTo>
                  <a:cubicBezTo>
                    <a:pt x="0" y="52580"/>
                    <a:pt x="52568" y="0"/>
                    <a:pt x="117413" y="0"/>
                  </a:cubicBezTo>
                  <a:cubicBezTo>
                    <a:pt x="182259" y="0"/>
                    <a:pt x="234826" y="52580"/>
                    <a:pt x="234826" y="117440"/>
                  </a:cubicBezTo>
                  <a:close/>
                </a:path>
              </a:pathLst>
            </a:custGeom>
            <a:solidFill>
              <a:srgbClr val="FCE5E4"/>
            </a:solidFill>
            <a:ln w="117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50" name="フリーフォーム 149">
              <a:extLst>
                <a:ext uri="{FF2B5EF4-FFF2-40B4-BE49-F238E27FC236}">
                  <a16:creationId xmlns:a16="http://schemas.microsoft.com/office/drawing/2014/main" id="{5A51BEC4-E3D5-4946-8E5C-9E531F6B37DC}"/>
                </a:ext>
              </a:extLst>
            </p:cNvPr>
            <p:cNvSpPr/>
            <p:nvPr/>
          </p:nvSpPr>
          <p:spPr>
            <a:xfrm>
              <a:off x="8832340" y="2761025"/>
              <a:ext cx="234826" cy="234880"/>
            </a:xfrm>
            <a:custGeom>
              <a:avLst/>
              <a:gdLst>
                <a:gd name="connsiteX0" fmla="*/ 234826 w 234826"/>
                <a:gd name="connsiteY0" fmla="*/ 117440 h 234880"/>
                <a:gd name="connsiteX1" fmla="*/ 117414 w 234826"/>
                <a:gd name="connsiteY1" fmla="*/ 234881 h 234880"/>
                <a:gd name="connsiteX2" fmla="*/ 1 w 234826"/>
                <a:gd name="connsiteY2" fmla="*/ 117440 h 234880"/>
                <a:gd name="connsiteX3" fmla="*/ 117414 w 234826"/>
                <a:gd name="connsiteY3" fmla="*/ 0 h 234880"/>
                <a:gd name="connsiteX4" fmla="*/ 234826 w 234826"/>
                <a:gd name="connsiteY4" fmla="*/ 117440 h 234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826" h="234880">
                  <a:moveTo>
                    <a:pt x="234826" y="117440"/>
                  </a:moveTo>
                  <a:cubicBezTo>
                    <a:pt x="234826" y="182301"/>
                    <a:pt x="182259" y="234881"/>
                    <a:pt x="117414" y="234881"/>
                  </a:cubicBezTo>
                  <a:cubicBezTo>
                    <a:pt x="52568" y="234881"/>
                    <a:pt x="1" y="182301"/>
                    <a:pt x="1" y="117440"/>
                  </a:cubicBezTo>
                  <a:cubicBezTo>
                    <a:pt x="1" y="52580"/>
                    <a:pt x="52568" y="0"/>
                    <a:pt x="117414" y="0"/>
                  </a:cubicBezTo>
                  <a:cubicBezTo>
                    <a:pt x="182259" y="0"/>
                    <a:pt x="234826" y="52580"/>
                    <a:pt x="234826" y="117440"/>
                  </a:cubicBezTo>
                  <a:close/>
                </a:path>
              </a:pathLst>
            </a:custGeom>
            <a:solidFill>
              <a:srgbClr val="FCE5E4"/>
            </a:solidFill>
            <a:ln w="117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51" name="フリーフォーム 150">
              <a:extLst>
                <a:ext uri="{FF2B5EF4-FFF2-40B4-BE49-F238E27FC236}">
                  <a16:creationId xmlns:a16="http://schemas.microsoft.com/office/drawing/2014/main" id="{01CEE375-9059-B849-9117-D1DA5A8F28B0}"/>
                </a:ext>
              </a:extLst>
            </p:cNvPr>
            <p:cNvSpPr/>
            <p:nvPr/>
          </p:nvSpPr>
          <p:spPr>
            <a:xfrm>
              <a:off x="9447406" y="2761025"/>
              <a:ext cx="234826" cy="234880"/>
            </a:xfrm>
            <a:custGeom>
              <a:avLst/>
              <a:gdLst>
                <a:gd name="connsiteX0" fmla="*/ 234826 w 234826"/>
                <a:gd name="connsiteY0" fmla="*/ 117440 h 234880"/>
                <a:gd name="connsiteX1" fmla="*/ 117413 w 234826"/>
                <a:gd name="connsiteY1" fmla="*/ 234881 h 234880"/>
                <a:gd name="connsiteX2" fmla="*/ 0 w 234826"/>
                <a:gd name="connsiteY2" fmla="*/ 117440 h 234880"/>
                <a:gd name="connsiteX3" fmla="*/ 117413 w 234826"/>
                <a:gd name="connsiteY3" fmla="*/ 0 h 234880"/>
                <a:gd name="connsiteX4" fmla="*/ 234826 w 234826"/>
                <a:gd name="connsiteY4" fmla="*/ 117440 h 234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826" h="234880">
                  <a:moveTo>
                    <a:pt x="234826" y="117440"/>
                  </a:moveTo>
                  <a:cubicBezTo>
                    <a:pt x="234826" y="182301"/>
                    <a:pt x="182258" y="234881"/>
                    <a:pt x="117413" y="234881"/>
                  </a:cubicBezTo>
                  <a:cubicBezTo>
                    <a:pt x="52568" y="234881"/>
                    <a:pt x="0" y="182301"/>
                    <a:pt x="0" y="117440"/>
                  </a:cubicBezTo>
                  <a:cubicBezTo>
                    <a:pt x="0" y="52580"/>
                    <a:pt x="52568" y="0"/>
                    <a:pt x="117413" y="0"/>
                  </a:cubicBezTo>
                  <a:cubicBezTo>
                    <a:pt x="182258" y="0"/>
                    <a:pt x="234826" y="52580"/>
                    <a:pt x="234826" y="117440"/>
                  </a:cubicBezTo>
                  <a:close/>
                </a:path>
              </a:pathLst>
            </a:custGeom>
            <a:solidFill>
              <a:srgbClr val="FCE5E4"/>
            </a:solidFill>
            <a:ln w="117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52" name="フリーフォーム 151">
              <a:extLst>
                <a:ext uri="{FF2B5EF4-FFF2-40B4-BE49-F238E27FC236}">
                  <a16:creationId xmlns:a16="http://schemas.microsoft.com/office/drawing/2014/main" id="{3B7C84E3-D26D-E14B-8D94-4B0CF90EFDC3}"/>
                </a:ext>
              </a:extLst>
            </p:cNvPr>
            <p:cNvSpPr/>
            <p:nvPr/>
          </p:nvSpPr>
          <p:spPr>
            <a:xfrm>
              <a:off x="530006" y="3177008"/>
              <a:ext cx="234826" cy="234880"/>
            </a:xfrm>
            <a:custGeom>
              <a:avLst/>
              <a:gdLst>
                <a:gd name="connsiteX0" fmla="*/ 234826 w 234826"/>
                <a:gd name="connsiteY0" fmla="*/ 117440 h 234880"/>
                <a:gd name="connsiteX1" fmla="*/ 117413 w 234826"/>
                <a:gd name="connsiteY1" fmla="*/ 234881 h 234880"/>
                <a:gd name="connsiteX2" fmla="*/ 0 w 234826"/>
                <a:gd name="connsiteY2" fmla="*/ 117440 h 234880"/>
                <a:gd name="connsiteX3" fmla="*/ 117413 w 234826"/>
                <a:gd name="connsiteY3" fmla="*/ 0 h 234880"/>
                <a:gd name="connsiteX4" fmla="*/ 234826 w 234826"/>
                <a:gd name="connsiteY4" fmla="*/ 117440 h 234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826" h="234880">
                  <a:moveTo>
                    <a:pt x="234826" y="117440"/>
                  </a:moveTo>
                  <a:cubicBezTo>
                    <a:pt x="234826" y="182301"/>
                    <a:pt x="182259" y="234881"/>
                    <a:pt x="117413" y="234881"/>
                  </a:cubicBezTo>
                  <a:cubicBezTo>
                    <a:pt x="52568" y="234881"/>
                    <a:pt x="0" y="182301"/>
                    <a:pt x="0" y="117440"/>
                  </a:cubicBezTo>
                  <a:cubicBezTo>
                    <a:pt x="0" y="52580"/>
                    <a:pt x="52568" y="0"/>
                    <a:pt x="117413" y="0"/>
                  </a:cubicBezTo>
                  <a:cubicBezTo>
                    <a:pt x="182259" y="0"/>
                    <a:pt x="234826" y="52580"/>
                    <a:pt x="234826" y="117440"/>
                  </a:cubicBezTo>
                  <a:close/>
                </a:path>
              </a:pathLst>
            </a:custGeom>
            <a:solidFill>
              <a:srgbClr val="FCE5E4"/>
            </a:solidFill>
            <a:ln w="117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53" name="フリーフォーム 152">
              <a:extLst>
                <a:ext uri="{FF2B5EF4-FFF2-40B4-BE49-F238E27FC236}">
                  <a16:creationId xmlns:a16="http://schemas.microsoft.com/office/drawing/2014/main" id="{9447EE82-EF4A-4E4D-AFDD-76B83FB875AB}"/>
                </a:ext>
              </a:extLst>
            </p:cNvPr>
            <p:cNvSpPr/>
            <p:nvPr/>
          </p:nvSpPr>
          <p:spPr>
            <a:xfrm>
              <a:off x="1144954" y="3177008"/>
              <a:ext cx="234826" cy="234880"/>
            </a:xfrm>
            <a:custGeom>
              <a:avLst/>
              <a:gdLst>
                <a:gd name="connsiteX0" fmla="*/ 234826 w 234826"/>
                <a:gd name="connsiteY0" fmla="*/ 117440 h 234880"/>
                <a:gd name="connsiteX1" fmla="*/ 117413 w 234826"/>
                <a:gd name="connsiteY1" fmla="*/ 234881 h 234880"/>
                <a:gd name="connsiteX2" fmla="*/ 0 w 234826"/>
                <a:gd name="connsiteY2" fmla="*/ 117440 h 234880"/>
                <a:gd name="connsiteX3" fmla="*/ 117413 w 234826"/>
                <a:gd name="connsiteY3" fmla="*/ 0 h 234880"/>
                <a:gd name="connsiteX4" fmla="*/ 234826 w 234826"/>
                <a:gd name="connsiteY4" fmla="*/ 117440 h 234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826" h="234880">
                  <a:moveTo>
                    <a:pt x="234826" y="117440"/>
                  </a:moveTo>
                  <a:cubicBezTo>
                    <a:pt x="234826" y="182301"/>
                    <a:pt x="182259" y="234881"/>
                    <a:pt x="117413" y="234881"/>
                  </a:cubicBezTo>
                  <a:cubicBezTo>
                    <a:pt x="52568" y="234881"/>
                    <a:pt x="0" y="182301"/>
                    <a:pt x="0" y="117440"/>
                  </a:cubicBezTo>
                  <a:cubicBezTo>
                    <a:pt x="0" y="52580"/>
                    <a:pt x="52568" y="0"/>
                    <a:pt x="117413" y="0"/>
                  </a:cubicBezTo>
                  <a:cubicBezTo>
                    <a:pt x="182259" y="0"/>
                    <a:pt x="234826" y="52580"/>
                    <a:pt x="234826" y="117440"/>
                  </a:cubicBezTo>
                  <a:close/>
                </a:path>
              </a:pathLst>
            </a:custGeom>
            <a:solidFill>
              <a:srgbClr val="FCE5E4"/>
            </a:solidFill>
            <a:ln w="117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54" name="フリーフォーム 153">
              <a:extLst>
                <a:ext uri="{FF2B5EF4-FFF2-40B4-BE49-F238E27FC236}">
                  <a16:creationId xmlns:a16="http://schemas.microsoft.com/office/drawing/2014/main" id="{719B6987-0ADF-1A41-AC93-EB4C99374E4E}"/>
                </a:ext>
              </a:extLst>
            </p:cNvPr>
            <p:cNvSpPr/>
            <p:nvPr/>
          </p:nvSpPr>
          <p:spPr>
            <a:xfrm>
              <a:off x="1760020" y="3177008"/>
              <a:ext cx="234826" cy="234880"/>
            </a:xfrm>
            <a:custGeom>
              <a:avLst/>
              <a:gdLst>
                <a:gd name="connsiteX0" fmla="*/ 234826 w 234826"/>
                <a:gd name="connsiteY0" fmla="*/ 117440 h 234880"/>
                <a:gd name="connsiteX1" fmla="*/ 117413 w 234826"/>
                <a:gd name="connsiteY1" fmla="*/ 234881 h 234880"/>
                <a:gd name="connsiteX2" fmla="*/ 0 w 234826"/>
                <a:gd name="connsiteY2" fmla="*/ 117440 h 234880"/>
                <a:gd name="connsiteX3" fmla="*/ 117413 w 234826"/>
                <a:gd name="connsiteY3" fmla="*/ 0 h 234880"/>
                <a:gd name="connsiteX4" fmla="*/ 234826 w 234826"/>
                <a:gd name="connsiteY4" fmla="*/ 117440 h 234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826" h="234880">
                  <a:moveTo>
                    <a:pt x="234826" y="117440"/>
                  </a:moveTo>
                  <a:cubicBezTo>
                    <a:pt x="234826" y="182301"/>
                    <a:pt x="182259" y="234881"/>
                    <a:pt x="117413" y="234881"/>
                  </a:cubicBezTo>
                  <a:cubicBezTo>
                    <a:pt x="52568" y="234881"/>
                    <a:pt x="0" y="182301"/>
                    <a:pt x="0" y="117440"/>
                  </a:cubicBezTo>
                  <a:cubicBezTo>
                    <a:pt x="0" y="52580"/>
                    <a:pt x="52568" y="0"/>
                    <a:pt x="117413" y="0"/>
                  </a:cubicBezTo>
                  <a:cubicBezTo>
                    <a:pt x="182259" y="0"/>
                    <a:pt x="234826" y="52580"/>
                    <a:pt x="234826" y="117440"/>
                  </a:cubicBezTo>
                  <a:close/>
                </a:path>
              </a:pathLst>
            </a:custGeom>
            <a:solidFill>
              <a:srgbClr val="FCE5E4"/>
            </a:solidFill>
            <a:ln w="117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55" name="フリーフォーム 154">
              <a:extLst>
                <a:ext uri="{FF2B5EF4-FFF2-40B4-BE49-F238E27FC236}">
                  <a16:creationId xmlns:a16="http://schemas.microsoft.com/office/drawing/2014/main" id="{D52F4E30-BC95-4040-A19D-8267BEF56D83}"/>
                </a:ext>
              </a:extLst>
            </p:cNvPr>
            <p:cNvSpPr/>
            <p:nvPr/>
          </p:nvSpPr>
          <p:spPr>
            <a:xfrm>
              <a:off x="2374969" y="3177008"/>
              <a:ext cx="234826" cy="234880"/>
            </a:xfrm>
            <a:custGeom>
              <a:avLst/>
              <a:gdLst>
                <a:gd name="connsiteX0" fmla="*/ 234826 w 234826"/>
                <a:gd name="connsiteY0" fmla="*/ 117440 h 234880"/>
                <a:gd name="connsiteX1" fmla="*/ 117413 w 234826"/>
                <a:gd name="connsiteY1" fmla="*/ 234881 h 234880"/>
                <a:gd name="connsiteX2" fmla="*/ 0 w 234826"/>
                <a:gd name="connsiteY2" fmla="*/ 117440 h 234880"/>
                <a:gd name="connsiteX3" fmla="*/ 117413 w 234826"/>
                <a:gd name="connsiteY3" fmla="*/ 0 h 234880"/>
                <a:gd name="connsiteX4" fmla="*/ 234826 w 234826"/>
                <a:gd name="connsiteY4" fmla="*/ 117440 h 234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826" h="234880">
                  <a:moveTo>
                    <a:pt x="234826" y="117440"/>
                  </a:moveTo>
                  <a:cubicBezTo>
                    <a:pt x="234826" y="182301"/>
                    <a:pt x="182259" y="234881"/>
                    <a:pt x="117413" y="234881"/>
                  </a:cubicBezTo>
                  <a:cubicBezTo>
                    <a:pt x="52568" y="234881"/>
                    <a:pt x="0" y="182301"/>
                    <a:pt x="0" y="117440"/>
                  </a:cubicBezTo>
                  <a:cubicBezTo>
                    <a:pt x="0" y="52580"/>
                    <a:pt x="52568" y="0"/>
                    <a:pt x="117413" y="0"/>
                  </a:cubicBezTo>
                  <a:cubicBezTo>
                    <a:pt x="182259" y="0"/>
                    <a:pt x="234826" y="52580"/>
                    <a:pt x="234826" y="117440"/>
                  </a:cubicBezTo>
                  <a:close/>
                </a:path>
              </a:pathLst>
            </a:custGeom>
            <a:solidFill>
              <a:srgbClr val="FCE5E4"/>
            </a:solidFill>
            <a:ln w="117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56" name="フリーフォーム 155">
              <a:extLst>
                <a:ext uri="{FF2B5EF4-FFF2-40B4-BE49-F238E27FC236}">
                  <a16:creationId xmlns:a16="http://schemas.microsoft.com/office/drawing/2014/main" id="{FC8D9778-AF98-0A45-A887-379C5D8189BF}"/>
                </a:ext>
              </a:extLst>
            </p:cNvPr>
            <p:cNvSpPr/>
            <p:nvPr/>
          </p:nvSpPr>
          <p:spPr>
            <a:xfrm>
              <a:off x="2989917" y="3177008"/>
              <a:ext cx="234826" cy="234880"/>
            </a:xfrm>
            <a:custGeom>
              <a:avLst/>
              <a:gdLst>
                <a:gd name="connsiteX0" fmla="*/ 234826 w 234826"/>
                <a:gd name="connsiteY0" fmla="*/ 117440 h 234880"/>
                <a:gd name="connsiteX1" fmla="*/ 117413 w 234826"/>
                <a:gd name="connsiteY1" fmla="*/ 234881 h 234880"/>
                <a:gd name="connsiteX2" fmla="*/ 0 w 234826"/>
                <a:gd name="connsiteY2" fmla="*/ 117440 h 234880"/>
                <a:gd name="connsiteX3" fmla="*/ 117413 w 234826"/>
                <a:gd name="connsiteY3" fmla="*/ 0 h 234880"/>
                <a:gd name="connsiteX4" fmla="*/ 234826 w 234826"/>
                <a:gd name="connsiteY4" fmla="*/ 117440 h 234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826" h="234880">
                  <a:moveTo>
                    <a:pt x="234826" y="117440"/>
                  </a:moveTo>
                  <a:cubicBezTo>
                    <a:pt x="234826" y="182301"/>
                    <a:pt x="182259" y="234881"/>
                    <a:pt x="117413" y="234881"/>
                  </a:cubicBezTo>
                  <a:cubicBezTo>
                    <a:pt x="52568" y="234881"/>
                    <a:pt x="0" y="182301"/>
                    <a:pt x="0" y="117440"/>
                  </a:cubicBezTo>
                  <a:cubicBezTo>
                    <a:pt x="0" y="52580"/>
                    <a:pt x="52568" y="0"/>
                    <a:pt x="117413" y="0"/>
                  </a:cubicBezTo>
                  <a:cubicBezTo>
                    <a:pt x="182259" y="0"/>
                    <a:pt x="234826" y="52580"/>
                    <a:pt x="234826" y="117440"/>
                  </a:cubicBezTo>
                  <a:close/>
                </a:path>
              </a:pathLst>
            </a:custGeom>
            <a:solidFill>
              <a:srgbClr val="FCE5E4"/>
            </a:solidFill>
            <a:ln w="117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57" name="フリーフォーム 156">
              <a:extLst>
                <a:ext uri="{FF2B5EF4-FFF2-40B4-BE49-F238E27FC236}">
                  <a16:creationId xmlns:a16="http://schemas.microsoft.com/office/drawing/2014/main" id="{46E38AE1-91E7-404B-A138-4168EDCF91AD}"/>
                </a:ext>
              </a:extLst>
            </p:cNvPr>
            <p:cNvSpPr/>
            <p:nvPr/>
          </p:nvSpPr>
          <p:spPr>
            <a:xfrm>
              <a:off x="3604983" y="3177008"/>
              <a:ext cx="234826" cy="234880"/>
            </a:xfrm>
            <a:custGeom>
              <a:avLst/>
              <a:gdLst>
                <a:gd name="connsiteX0" fmla="*/ 234826 w 234826"/>
                <a:gd name="connsiteY0" fmla="*/ 117440 h 234880"/>
                <a:gd name="connsiteX1" fmla="*/ 117413 w 234826"/>
                <a:gd name="connsiteY1" fmla="*/ 234881 h 234880"/>
                <a:gd name="connsiteX2" fmla="*/ 0 w 234826"/>
                <a:gd name="connsiteY2" fmla="*/ 117440 h 234880"/>
                <a:gd name="connsiteX3" fmla="*/ 117413 w 234826"/>
                <a:gd name="connsiteY3" fmla="*/ 0 h 234880"/>
                <a:gd name="connsiteX4" fmla="*/ 234826 w 234826"/>
                <a:gd name="connsiteY4" fmla="*/ 117440 h 234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826" h="234880">
                  <a:moveTo>
                    <a:pt x="234826" y="117440"/>
                  </a:moveTo>
                  <a:cubicBezTo>
                    <a:pt x="234826" y="182301"/>
                    <a:pt x="182259" y="234881"/>
                    <a:pt x="117413" y="234881"/>
                  </a:cubicBezTo>
                  <a:cubicBezTo>
                    <a:pt x="52567" y="234881"/>
                    <a:pt x="0" y="182301"/>
                    <a:pt x="0" y="117440"/>
                  </a:cubicBezTo>
                  <a:cubicBezTo>
                    <a:pt x="0" y="52580"/>
                    <a:pt x="52567" y="0"/>
                    <a:pt x="117413" y="0"/>
                  </a:cubicBezTo>
                  <a:cubicBezTo>
                    <a:pt x="182259" y="0"/>
                    <a:pt x="234826" y="52580"/>
                    <a:pt x="234826" y="117440"/>
                  </a:cubicBezTo>
                  <a:close/>
                </a:path>
              </a:pathLst>
            </a:custGeom>
            <a:solidFill>
              <a:srgbClr val="FCE5E4"/>
            </a:solidFill>
            <a:ln w="117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58" name="フリーフォーム 157">
              <a:extLst>
                <a:ext uri="{FF2B5EF4-FFF2-40B4-BE49-F238E27FC236}">
                  <a16:creationId xmlns:a16="http://schemas.microsoft.com/office/drawing/2014/main" id="{F418B773-9136-134E-A2E5-744184229E5C}"/>
                </a:ext>
              </a:extLst>
            </p:cNvPr>
            <p:cNvSpPr/>
            <p:nvPr/>
          </p:nvSpPr>
          <p:spPr>
            <a:xfrm>
              <a:off x="4219932" y="3177008"/>
              <a:ext cx="234826" cy="234880"/>
            </a:xfrm>
            <a:custGeom>
              <a:avLst/>
              <a:gdLst>
                <a:gd name="connsiteX0" fmla="*/ 234826 w 234826"/>
                <a:gd name="connsiteY0" fmla="*/ 117440 h 234880"/>
                <a:gd name="connsiteX1" fmla="*/ 117413 w 234826"/>
                <a:gd name="connsiteY1" fmla="*/ 234881 h 234880"/>
                <a:gd name="connsiteX2" fmla="*/ 0 w 234826"/>
                <a:gd name="connsiteY2" fmla="*/ 117440 h 234880"/>
                <a:gd name="connsiteX3" fmla="*/ 117413 w 234826"/>
                <a:gd name="connsiteY3" fmla="*/ 0 h 234880"/>
                <a:gd name="connsiteX4" fmla="*/ 234826 w 234826"/>
                <a:gd name="connsiteY4" fmla="*/ 117440 h 234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826" h="234880">
                  <a:moveTo>
                    <a:pt x="234826" y="117440"/>
                  </a:moveTo>
                  <a:cubicBezTo>
                    <a:pt x="234826" y="182301"/>
                    <a:pt x="182259" y="234881"/>
                    <a:pt x="117413" y="234881"/>
                  </a:cubicBezTo>
                  <a:cubicBezTo>
                    <a:pt x="52567" y="234881"/>
                    <a:pt x="0" y="182301"/>
                    <a:pt x="0" y="117440"/>
                  </a:cubicBezTo>
                  <a:cubicBezTo>
                    <a:pt x="0" y="52580"/>
                    <a:pt x="52567" y="0"/>
                    <a:pt x="117413" y="0"/>
                  </a:cubicBezTo>
                  <a:cubicBezTo>
                    <a:pt x="182259" y="0"/>
                    <a:pt x="234826" y="52580"/>
                    <a:pt x="234826" y="117440"/>
                  </a:cubicBezTo>
                  <a:close/>
                </a:path>
              </a:pathLst>
            </a:custGeom>
            <a:solidFill>
              <a:srgbClr val="FCE5E4"/>
            </a:solidFill>
            <a:ln w="117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59" name="フリーフォーム 158">
              <a:extLst>
                <a:ext uri="{FF2B5EF4-FFF2-40B4-BE49-F238E27FC236}">
                  <a16:creationId xmlns:a16="http://schemas.microsoft.com/office/drawing/2014/main" id="{25E422FB-0579-4043-84AB-77360B584F79}"/>
                </a:ext>
              </a:extLst>
            </p:cNvPr>
            <p:cNvSpPr/>
            <p:nvPr/>
          </p:nvSpPr>
          <p:spPr>
            <a:xfrm>
              <a:off x="4834880" y="3177008"/>
              <a:ext cx="234826" cy="234880"/>
            </a:xfrm>
            <a:custGeom>
              <a:avLst/>
              <a:gdLst>
                <a:gd name="connsiteX0" fmla="*/ 234826 w 234826"/>
                <a:gd name="connsiteY0" fmla="*/ 117440 h 234880"/>
                <a:gd name="connsiteX1" fmla="*/ 117413 w 234826"/>
                <a:gd name="connsiteY1" fmla="*/ 234881 h 234880"/>
                <a:gd name="connsiteX2" fmla="*/ 0 w 234826"/>
                <a:gd name="connsiteY2" fmla="*/ 117440 h 234880"/>
                <a:gd name="connsiteX3" fmla="*/ 117413 w 234826"/>
                <a:gd name="connsiteY3" fmla="*/ 0 h 234880"/>
                <a:gd name="connsiteX4" fmla="*/ 234826 w 234826"/>
                <a:gd name="connsiteY4" fmla="*/ 117440 h 234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826" h="234880">
                  <a:moveTo>
                    <a:pt x="234826" y="117440"/>
                  </a:moveTo>
                  <a:cubicBezTo>
                    <a:pt x="234826" y="182301"/>
                    <a:pt x="182259" y="234881"/>
                    <a:pt x="117413" y="234881"/>
                  </a:cubicBezTo>
                  <a:cubicBezTo>
                    <a:pt x="52568" y="234881"/>
                    <a:pt x="0" y="182301"/>
                    <a:pt x="0" y="117440"/>
                  </a:cubicBezTo>
                  <a:cubicBezTo>
                    <a:pt x="0" y="52580"/>
                    <a:pt x="52568" y="0"/>
                    <a:pt x="117413" y="0"/>
                  </a:cubicBezTo>
                  <a:cubicBezTo>
                    <a:pt x="182259" y="0"/>
                    <a:pt x="234826" y="52580"/>
                    <a:pt x="234826" y="117440"/>
                  </a:cubicBezTo>
                  <a:close/>
                </a:path>
              </a:pathLst>
            </a:custGeom>
            <a:solidFill>
              <a:srgbClr val="FCE5E4"/>
            </a:solidFill>
            <a:ln w="117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60" name="フリーフォーム 159">
              <a:extLst>
                <a:ext uri="{FF2B5EF4-FFF2-40B4-BE49-F238E27FC236}">
                  <a16:creationId xmlns:a16="http://schemas.microsoft.com/office/drawing/2014/main" id="{74747978-420A-FB44-9996-0970211D7DA0}"/>
                </a:ext>
              </a:extLst>
            </p:cNvPr>
            <p:cNvSpPr/>
            <p:nvPr/>
          </p:nvSpPr>
          <p:spPr>
            <a:xfrm>
              <a:off x="5449947" y="3177008"/>
              <a:ext cx="234826" cy="234880"/>
            </a:xfrm>
            <a:custGeom>
              <a:avLst/>
              <a:gdLst>
                <a:gd name="connsiteX0" fmla="*/ 234826 w 234826"/>
                <a:gd name="connsiteY0" fmla="*/ 117440 h 234880"/>
                <a:gd name="connsiteX1" fmla="*/ 117413 w 234826"/>
                <a:gd name="connsiteY1" fmla="*/ 234881 h 234880"/>
                <a:gd name="connsiteX2" fmla="*/ 0 w 234826"/>
                <a:gd name="connsiteY2" fmla="*/ 117440 h 234880"/>
                <a:gd name="connsiteX3" fmla="*/ 117413 w 234826"/>
                <a:gd name="connsiteY3" fmla="*/ 0 h 234880"/>
                <a:gd name="connsiteX4" fmla="*/ 234826 w 234826"/>
                <a:gd name="connsiteY4" fmla="*/ 117440 h 234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826" h="234880">
                  <a:moveTo>
                    <a:pt x="234826" y="117440"/>
                  </a:moveTo>
                  <a:cubicBezTo>
                    <a:pt x="234826" y="182301"/>
                    <a:pt x="182259" y="234881"/>
                    <a:pt x="117413" y="234881"/>
                  </a:cubicBezTo>
                  <a:cubicBezTo>
                    <a:pt x="52568" y="234881"/>
                    <a:pt x="0" y="182301"/>
                    <a:pt x="0" y="117440"/>
                  </a:cubicBezTo>
                  <a:cubicBezTo>
                    <a:pt x="0" y="52580"/>
                    <a:pt x="52568" y="0"/>
                    <a:pt x="117413" y="0"/>
                  </a:cubicBezTo>
                  <a:cubicBezTo>
                    <a:pt x="182259" y="0"/>
                    <a:pt x="234826" y="52580"/>
                    <a:pt x="234826" y="117440"/>
                  </a:cubicBezTo>
                  <a:close/>
                </a:path>
              </a:pathLst>
            </a:custGeom>
            <a:solidFill>
              <a:srgbClr val="FCE5E4"/>
            </a:solidFill>
            <a:ln w="117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61" name="フリーフォーム 160">
              <a:extLst>
                <a:ext uri="{FF2B5EF4-FFF2-40B4-BE49-F238E27FC236}">
                  <a16:creationId xmlns:a16="http://schemas.microsoft.com/office/drawing/2014/main" id="{FBE38CFC-993E-3040-9D0C-32F86240297C}"/>
                </a:ext>
              </a:extLst>
            </p:cNvPr>
            <p:cNvSpPr/>
            <p:nvPr/>
          </p:nvSpPr>
          <p:spPr>
            <a:xfrm>
              <a:off x="6064895" y="3177008"/>
              <a:ext cx="234826" cy="234880"/>
            </a:xfrm>
            <a:custGeom>
              <a:avLst/>
              <a:gdLst>
                <a:gd name="connsiteX0" fmla="*/ 234826 w 234826"/>
                <a:gd name="connsiteY0" fmla="*/ 117440 h 234880"/>
                <a:gd name="connsiteX1" fmla="*/ 117413 w 234826"/>
                <a:gd name="connsiteY1" fmla="*/ 234881 h 234880"/>
                <a:gd name="connsiteX2" fmla="*/ 0 w 234826"/>
                <a:gd name="connsiteY2" fmla="*/ 117440 h 234880"/>
                <a:gd name="connsiteX3" fmla="*/ 117413 w 234826"/>
                <a:gd name="connsiteY3" fmla="*/ 0 h 234880"/>
                <a:gd name="connsiteX4" fmla="*/ 234826 w 234826"/>
                <a:gd name="connsiteY4" fmla="*/ 117440 h 234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826" h="234880">
                  <a:moveTo>
                    <a:pt x="234826" y="117440"/>
                  </a:moveTo>
                  <a:cubicBezTo>
                    <a:pt x="234826" y="182301"/>
                    <a:pt x="182258" y="234881"/>
                    <a:pt x="117413" y="234881"/>
                  </a:cubicBezTo>
                  <a:cubicBezTo>
                    <a:pt x="52568" y="234881"/>
                    <a:pt x="0" y="182301"/>
                    <a:pt x="0" y="117440"/>
                  </a:cubicBezTo>
                  <a:cubicBezTo>
                    <a:pt x="0" y="52580"/>
                    <a:pt x="52568" y="0"/>
                    <a:pt x="117413" y="0"/>
                  </a:cubicBezTo>
                  <a:cubicBezTo>
                    <a:pt x="182258" y="0"/>
                    <a:pt x="234826" y="52580"/>
                    <a:pt x="234826" y="117440"/>
                  </a:cubicBezTo>
                  <a:close/>
                </a:path>
              </a:pathLst>
            </a:custGeom>
            <a:solidFill>
              <a:srgbClr val="FCE5E4"/>
            </a:solidFill>
            <a:ln w="117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62" name="フリーフォーム 161">
              <a:extLst>
                <a:ext uri="{FF2B5EF4-FFF2-40B4-BE49-F238E27FC236}">
                  <a16:creationId xmlns:a16="http://schemas.microsoft.com/office/drawing/2014/main" id="{71610A93-687C-984D-8A33-27E83F18BEFD}"/>
                </a:ext>
              </a:extLst>
            </p:cNvPr>
            <p:cNvSpPr/>
            <p:nvPr/>
          </p:nvSpPr>
          <p:spPr>
            <a:xfrm>
              <a:off x="6679961" y="3177008"/>
              <a:ext cx="234826" cy="234880"/>
            </a:xfrm>
            <a:custGeom>
              <a:avLst/>
              <a:gdLst>
                <a:gd name="connsiteX0" fmla="*/ 234826 w 234826"/>
                <a:gd name="connsiteY0" fmla="*/ 117440 h 234880"/>
                <a:gd name="connsiteX1" fmla="*/ 117413 w 234826"/>
                <a:gd name="connsiteY1" fmla="*/ 234881 h 234880"/>
                <a:gd name="connsiteX2" fmla="*/ 0 w 234826"/>
                <a:gd name="connsiteY2" fmla="*/ 117440 h 234880"/>
                <a:gd name="connsiteX3" fmla="*/ 117413 w 234826"/>
                <a:gd name="connsiteY3" fmla="*/ 0 h 234880"/>
                <a:gd name="connsiteX4" fmla="*/ 234826 w 234826"/>
                <a:gd name="connsiteY4" fmla="*/ 117440 h 234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826" h="234880">
                  <a:moveTo>
                    <a:pt x="234826" y="117440"/>
                  </a:moveTo>
                  <a:cubicBezTo>
                    <a:pt x="234826" y="182301"/>
                    <a:pt x="182259" y="234881"/>
                    <a:pt x="117413" y="234881"/>
                  </a:cubicBezTo>
                  <a:cubicBezTo>
                    <a:pt x="52568" y="234881"/>
                    <a:pt x="0" y="182301"/>
                    <a:pt x="0" y="117440"/>
                  </a:cubicBezTo>
                  <a:cubicBezTo>
                    <a:pt x="0" y="52580"/>
                    <a:pt x="52568" y="0"/>
                    <a:pt x="117413" y="0"/>
                  </a:cubicBezTo>
                  <a:cubicBezTo>
                    <a:pt x="182259" y="0"/>
                    <a:pt x="234826" y="52580"/>
                    <a:pt x="234826" y="117440"/>
                  </a:cubicBezTo>
                  <a:close/>
                </a:path>
              </a:pathLst>
            </a:custGeom>
            <a:solidFill>
              <a:srgbClr val="FCE5E4"/>
            </a:solidFill>
            <a:ln w="117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63" name="フリーフォーム 162">
              <a:extLst>
                <a:ext uri="{FF2B5EF4-FFF2-40B4-BE49-F238E27FC236}">
                  <a16:creationId xmlns:a16="http://schemas.microsoft.com/office/drawing/2014/main" id="{10E1D17E-736E-6B49-8678-5D9E045B728E}"/>
                </a:ext>
              </a:extLst>
            </p:cNvPr>
            <p:cNvSpPr/>
            <p:nvPr/>
          </p:nvSpPr>
          <p:spPr>
            <a:xfrm>
              <a:off x="7294910" y="3177008"/>
              <a:ext cx="234826" cy="234880"/>
            </a:xfrm>
            <a:custGeom>
              <a:avLst/>
              <a:gdLst>
                <a:gd name="connsiteX0" fmla="*/ 234827 w 234826"/>
                <a:gd name="connsiteY0" fmla="*/ 117440 h 234880"/>
                <a:gd name="connsiteX1" fmla="*/ 117414 w 234826"/>
                <a:gd name="connsiteY1" fmla="*/ 234881 h 234880"/>
                <a:gd name="connsiteX2" fmla="*/ 1 w 234826"/>
                <a:gd name="connsiteY2" fmla="*/ 117440 h 234880"/>
                <a:gd name="connsiteX3" fmla="*/ 117414 w 234826"/>
                <a:gd name="connsiteY3" fmla="*/ 0 h 234880"/>
                <a:gd name="connsiteX4" fmla="*/ 234827 w 234826"/>
                <a:gd name="connsiteY4" fmla="*/ 117440 h 234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826" h="234880">
                  <a:moveTo>
                    <a:pt x="234827" y="117440"/>
                  </a:moveTo>
                  <a:cubicBezTo>
                    <a:pt x="234827" y="182301"/>
                    <a:pt x="182259" y="234881"/>
                    <a:pt x="117414" y="234881"/>
                  </a:cubicBezTo>
                  <a:cubicBezTo>
                    <a:pt x="52568" y="234881"/>
                    <a:pt x="1" y="182301"/>
                    <a:pt x="1" y="117440"/>
                  </a:cubicBezTo>
                  <a:cubicBezTo>
                    <a:pt x="1" y="52580"/>
                    <a:pt x="52568" y="0"/>
                    <a:pt x="117414" y="0"/>
                  </a:cubicBezTo>
                  <a:cubicBezTo>
                    <a:pt x="182259" y="0"/>
                    <a:pt x="234827" y="52580"/>
                    <a:pt x="234827" y="117440"/>
                  </a:cubicBezTo>
                  <a:close/>
                </a:path>
              </a:pathLst>
            </a:custGeom>
            <a:solidFill>
              <a:srgbClr val="FCE5E4"/>
            </a:solidFill>
            <a:ln w="117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64" name="フリーフォーム 163">
              <a:extLst>
                <a:ext uri="{FF2B5EF4-FFF2-40B4-BE49-F238E27FC236}">
                  <a16:creationId xmlns:a16="http://schemas.microsoft.com/office/drawing/2014/main" id="{765DA990-B7D8-1B4E-9C32-61A7C38D9404}"/>
                </a:ext>
              </a:extLst>
            </p:cNvPr>
            <p:cNvSpPr/>
            <p:nvPr/>
          </p:nvSpPr>
          <p:spPr>
            <a:xfrm>
              <a:off x="7909858" y="3177008"/>
              <a:ext cx="234826" cy="234880"/>
            </a:xfrm>
            <a:custGeom>
              <a:avLst/>
              <a:gdLst>
                <a:gd name="connsiteX0" fmla="*/ 234826 w 234826"/>
                <a:gd name="connsiteY0" fmla="*/ 117440 h 234880"/>
                <a:gd name="connsiteX1" fmla="*/ 117413 w 234826"/>
                <a:gd name="connsiteY1" fmla="*/ 234881 h 234880"/>
                <a:gd name="connsiteX2" fmla="*/ 0 w 234826"/>
                <a:gd name="connsiteY2" fmla="*/ 117440 h 234880"/>
                <a:gd name="connsiteX3" fmla="*/ 117413 w 234826"/>
                <a:gd name="connsiteY3" fmla="*/ 0 h 234880"/>
                <a:gd name="connsiteX4" fmla="*/ 234826 w 234826"/>
                <a:gd name="connsiteY4" fmla="*/ 117440 h 234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826" h="234880">
                  <a:moveTo>
                    <a:pt x="234826" y="117440"/>
                  </a:moveTo>
                  <a:cubicBezTo>
                    <a:pt x="234826" y="182301"/>
                    <a:pt x="182258" y="234881"/>
                    <a:pt x="117413" y="234881"/>
                  </a:cubicBezTo>
                  <a:cubicBezTo>
                    <a:pt x="52568" y="234881"/>
                    <a:pt x="0" y="182301"/>
                    <a:pt x="0" y="117440"/>
                  </a:cubicBezTo>
                  <a:cubicBezTo>
                    <a:pt x="0" y="52580"/>
                    <a:pt x="52568" y="0"/>
                    <a:pt x="117413" y="0"/>
                  </a:cubicBezTo>
                  <a:cubicBezTo>
                    <a:pt x="182258" y="0"/>
                    <a:pt x="234826" y="52580"/>
                    <a:pt x="234826" y="117440"/>
                  </a:cubicBezTo>
                  <a:close/>
                </a:path>
              </a:pathLst>
            </a:custGeom>
            <a:solidFill>
              <a:srgbClr val="FCE5E4"/>
            </a:solidFill>
            <a:ln w="117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65" name="フリーフォーム 164">
              <a:extLst>
                <a:ext uri="{FF2B5EF4-FFF2-40B4-BE49-F238E27FC236}">
                  <a16:creationId xmlns:a16="http://schemas.microsoft.com/office/drawing/2014/main" id="{097A2891-B06D-5146-B622-D4E3D837D1F9}"/>
                </a:ext>
              </a:extLst>
            </p:cNvPr>
            <p:cNvSpPr/>
            <p:nvPr/>
          </p:nvSpPr>
          <p:spPr>
            <a:xfrm>
              <a:off x="8524924" y="3177008"/>
              <a:ext cx="234826" cy="234880"/>
            </a:xfrm>
            <a:custGeom>
              <a:avLst/>
              <a:gdLst>
                <a:gd name="connsiteX0" fmla="*/ 234826 w 234826"/>
                <a:gd name="connsiteY0" fmla="*/ 117440 h 234880"/>
                <a:gd name="connsiteX1" fmla="*/ 117413 w 234826"/>
                <a:gd name="connsiteY1" fmla="*/ 234881 h 234880"/>
                <a:gd name="connsiteX2" fmla="*/ 1 w 234826"/>
                <a:gd name="connsiteY2" fmla="*/ 117440 h 234880"/>
                <a:gd name="connsiteX3" fmla="*/ 117413 w 234826"/>
                <a:gd name="connsiteY3" fmla="*/ 0 h 234880"/>
                <a:gd name="connsiteX4" fmla="*/ 234826 w 234826"/>
                <a:gd name="connsiteY4" fmla="*/ 117440 h 234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826" h="234880">
                  <a:moveTo>
                    <a:pt x="234826" y="117440"/>
                  </a:moveTo>
                  <a:cubicBezTo>
                    <a:pt x="234826" y="182301"/>
                    <a:pt x="182259" y="234881"/>
                    <a:pt x="117413" y="234881"/>
                  </a:cubicBezTo>
                  <a:cubicBezTo>
                    <a:pt x="52568" y="234881"/>
                    <a:pt x="1" y="182301"/>
                    <a:pt x="1" y="117440"/>
                  </a:cubicBezTo>
                  <a:cubicBezTo>
                    <a:pt x="1" y="52580"/>
                    <a:pt x="52568" y="0"/>
                    <a:pt x="117413" y="0"/>
                  </a:cubicBezTo>
                  <a:cubicBezTo>
                    <a:pt x="182259" y="0"/>
                    <a:pt x="234826" y="52580"/>
                    <a:pt x="234826" y="117440"/>
                  </a:cubicBezTo>
                  <a:close/>
                </a:path>
              </a:pathLst>
            </a:custGeom>
            <a:solidFill>
              <a:srgbClr val="FCE5E4"/>
            </a:solidFill>
            <a:ln w="117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66" name="フリーフォーム 165">
              <a:extLst>
                <a:ext uri="{FF2B5EF4-FFF2-40B4-BE49-F238E27FC236}">
                  <a16:creationId xmlns:a16="http://schemas.microsoft.com/office/drawing/2014/main" id="{BB30D181-9853-8B41-90A4-509119F5315E}"/>
                </a:ext>
              </a:extLst>
            </p:cNvPr>
            <p:cNvSpPr/>
            <p:nvPr/>
          </p:nvSpPr>
          <p:spPr>
            <a:xfrm>
              <a:off x="9139873" y="3177008"/>
              <a:ext cx="234826" cy="234880"/>
            </a:xfrm>
            <a:custGeom>
              <a:avLst/>
              <a:gdLst>
                <a:gd name="connsiteX0" fmla="*/ 234827 w 234826"/>
                <a:gd name="connsiteY0" fmla="*/ 117440 h 234880"/>
                <a:gd name="connsiteX1" fmla="*/ 117414 w 234826"/>
                <a:gd name="connsiteY1" fmla="*/ 234881 h 234880"/>
                <a:gd name="connsiteX2" fmla="*/ 1 w 234826"/>
                <a:gd name="connsiteY2" fmla="*/ 117440 h 234880"/>
                <a:gd name="connsiteX3" fmla="*/ 117414 w 234826"/>
                <a:gd name="connsiteY3" fmla="*/ 0 h 234880"/>
                <a:gd name="connsiteX4" fmla="*/ 234827 w 234826"/>
                <a:gd name="connsiteY4" fmla="*/ 117440 h 234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826" h="234880">
                  <a:moveTo>
                    <a:pt x="234827" y="117440"/>
                  </a:moveTo>
                  <a:cubicBezTo>
                    <a:pt x="234827" y="182301"/>
                    <a:pt x="182259" y="234881"/>
                    <a:pt x="117414" y="234881"/>
                  </a:cubicBezTo>
                  <a:cubicBezTo>
                    <a:pt x="52568" y="234881"/>
                    <a:pt x="1" y="182301"/>
                    <a:pt x="1" y="117440"/>
                  </a:cubicBezTo>
                  <a:cubicBezTo>
                    <a:pt x="1" y="52580"/>
                    <a:pt x="52568" y="0"/>
                    <a:pt x="117414" y="0"/>
                  </a:cubicBezTo>
                  <a:cubicBezTo>
                    <a:pt x="182259" y="0"/>
                    <a:pt x="234827" y="52580"/>
                    <a:pt x="234827" y="117440"/>
                  </a:cubicBezTo>
                  <a:close/>
                </a:path>
              </a:pathLst>
            </a:custGeom>
            <a:solidFill>
              <a:srgbClr val="FCE5E4"/>
            </a:solidFill>
            <a:ln w="117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67" name="フリーフォーム 166">
              <a:extLst>
                <a:ext uri="{FF2B5EF4-FFF2-40B4-BE49-F238E27FC236}">
                  <a16:creationId xmlns:a16="http://schemas.microsoft.com/office/drawing/2014/main" id="{A4CFCFA2-4BA0-284A-AC15-A8E8FB524D15}"/>
                </a:ext>
              </a:extLst>
            </p:cNvPr>
            <p:cNvSpPr/>
            <p:nvPr/>
          </p:nvSpPr>
          <p:spPr>
            <a:xfrm>
              <a:off x="222473" y="3592992"/>
              <a:ext cx="234826" cy="234880"/>
            </a:xfrm>
            <a:custGeom>
              <a:avLst/>
              <a:gdLst>
                <a:gd name="connsiteX0" fmla="*/ 234826 w 234826"/>
                <a:gd name="connsiteY0" fmla="*/ 117440 h 234880"/>
                <a:gd name="connsiteX1" fmla="*/ 117413 w 234826"/>
                <a:gd name="connsiteY1" fmla="*/ 234881 h 234880"/>
                <a:gd name="connsiteX2" fmla="*/ 0 w 234826"/>
                <a:gd name="connsiteY2" fmla="*/ 117440 h 234880"/>
                <a:gd name="connsiteX3" fmla="*/ 117413 w 234826"/>
                <a:gd name="connsiteY3" fmla="*/ 0 h 234880"/>
                <a:gd name="connsiteX4" fmla="*/ 234826 w 234826"/>
                <a:gd name="connsiteY4" fmla="*/ 117440 h 234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826" h="234880">
                  <a:moveTo>
                    <a:pt x="234826" y="117440"/>
                  </a:moveTo>
                  <a:cubicBezTo>
                    <a:pt x="234826" y="182301"/>
                    <a:pt x="182259" y="234881"/>
                    <a:pt x="117413" y="234881"/>
                  </a:cubicBezTo>
                  <a:cubicBezTo>
                    <a:pt x="52568" y="234881"/>
                    <a:pt x="0" y="182301"/>
                    <a:pt x="0" y="117440"/>
                  </a:cubicBezTo>
                  <a:cubicBezTo>
                    <a:pt x="0" y="52580"/>
                    <a:pt x="52568" y="0"/>
                    <a:pt x="117413" y="0"/>
                  </a:cubicBezTo>
                  <a:cubicBezTo>
                    <a:pt x="182259" y="0"/>
                    <a:pt x="234826" y="52580"/>
                    <a:pt x="234826" y="117440"/>
                  </a:cubicBezTo>
                  <a:close/>
                </a:path>
              </a:pathLst>
            </a:custGeom>
            <a:solidFill>
              <a:srgbClr val="FCE5E4"/>
            </a:solidFill>
            <a:ln w="117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68" name="フリーフォーム 167">
              <a:extLst>
                <a:ext uri="{FF2B5EF4-FFF2-40B4-BE49-F238E27FC236}">
                  <a16:creationId xmlns:a16="http://schemas.microsoft.com/office/drawing/2014/main" id="{0D824BFC-0BAC-6549-9B21-4EB80B959AE9}"/>
                </a:ext>
              </a:extLst>
            </p:cNvPr>
            <p:cNvSpPr/>
            <p:nvPr/>
          </p:nvSpPr>
          <p:spPr>
            <a:xfrm>
              <a:off x="837539" y="3592992"/>
              <a:ext cx="234826" cy="234880"/>
            </a:xfrm>
            <a:custGeom>
              <a:avLst/>
              <a:gdLst>
                <a:gd name="connsiteX0" fmla="*/ 234826 w 234826"/>
                <a:gd name="connsiteY0" fmla="*/ 117440 h 234880"/>
                <a:gd name="connsiteX1" fmla="*/ 117413 w 234826"/>
                <a:gd name="connsiteY1" fmla="*/ 234881 h 234880"/>
                <a:gd name="connsiteX2" fmla="*/ 0 w 234826"/>
                <a:gd name="connsiteY2" fmla="*/ 117440 h 234880"/>
                <a:gd name="connsiteX3" fmla="*/ 117413 w 234826"/>
                <a:gd name="connsiteY3" fmla="*/ 0 h 234880"/>
                <a:gd name="connsiteX4" fmla="*/ 234826 w 234826"/>
                <a:gd name="connsiteY4" fmla="*/ 117440 h 234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826" h="234880">
                  <a:moveTo>
                    <a:pt x="234826" y="117440"/>
                  </a:moveTo>
                  <a:cubicBezTo>
                    <a:pt x="234826" y="182301"/>
                    <a:pt x="182259" y="234881"/>
                    <a:pt x="117413" y="234881"/>
                  </a:cubicBezTo>
                  <a:cubicBezTo>
                    <a:pt x="52568" y="234881"/>
                    <a:pt x="0" y="182301"/>
                    <a:pt x="0" y="117440"/>
                  </a:cubicBezTo>
                  <a:cubicBezTo>
                    <a:pt x="0" y="52580"/>
                    <a:pt x="52568" y="0"/>
                    <a:pt x="117413" y="0"/>
                  </a:cubicBezTo>
                  <a:cubicBezTo>
                    <a:pt x="182259" y="0"/>
                    <a:pt x="234826" y="52580"/>
                    <a:pt x="234826" y="117440"/>
                  </a:cubicBezTo>
                  <a:close/>
                </a:path>
              </a:pathLst>
            </a:custGeom>
            <a:solidFill>
              <a:srgbClr val="FCE5E4"/>
            </a:solidFill>
            <a:ln w="117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69" name="フリーフォーム 168">
              <a:extLst>
                <a:ext uri="{FF2B5EF4-FFF2-40B4-BE49-F238E27FC236}">
                  <a16:creationId xmlns:a16="http://schemas.microsoft.com/office/drawing/2014/main" id="{AE02AF92-F323-814C-8545-7006F08B43F3}"/>
                </a:ext>
              </a:extLst>
            </p:cNvPr>
            <p:cNvSpPr/>
            <p:nvPr/>
          </p:nvSpPr>
          <p:spPr>
            <a:xfrm>
              <a:off x="1452487" y="3592992"/>
              <a:ext cx="234826" cy="234880"/>
            </a:xfrm>
            <a:custGeom>
              <a:avLst/>
              <a:gdLst>
                <a:gd name="connsiteX0" fmla="*/ 234826 w 234826"/>
                <a:gd name="connsiteY0" fmla="*/ 117440 h 234880"/>
                <a:gd name="connsiteX1" fmla="*/ 117413 w 234826"/>
                <a:gd name="connsiteY1" fmla="*/ 234881 h 234880"/>
                <a:gd name="connsiteX2" fmla="*/ 0 w 234826"/>
                <a:gd name="connsiteY2" fmla="*/ 117440 h 234880"/>
                <a:gd name="connsiteX3" fmla="*/ 117413 w 234826"/>
                <a:gd name="connsiteY3" fmla="*/ 0 h 234880"/>
                <a:gd name="connsiteX4" fmla="*/ 234826 w 234826"/>
                <a:gd name="connsiteY4" fmla="*/ 117440 h 234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826" h="234880">
                  <a:moveTo>
                    <a:pt x="234826" y="117440"/>
                  </a:moveTo>
                  <a:cubicBezTo>
                    <a:pt x="234826" y="182301"/>
                    <a:pt x="182259" y="234881"/>
                    <a:pt x="117413" y="234881"/>
                  </a:cubicBezTo>
                  <a:cubicBezTo>
                    <a:pt x="52568" y="234881"/>
                    <a:pt x="0" y="182301"/>
                    <a:pt x="0" y="117440"/>
                  </a:cubicBezTo>
                  <a:cubicBezTo>
                    <a:pt x="0" y="52580"/>
                    <a:pt x="52568" y="0"/>
                    <a:pt x="117413" y="0"/>
                  </a:cubicBezTo>
                  <a:cubicBezTo>
                    <a:pt x="182259" y="0"/>
                    <a:pt x="234826" y="52580"/>
                    <a:pt x="234826" y="117440"/>
                  </a:cubicBezTo>
                  <a:close/>
                </a:path>
              </a:pathLst>
            </a:custGeom>
            <a:solidFill>
              <a:srgbClr val="FCE5E4"/>
            </a:solidFill>
            <a:ln w="117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70" name="フリーフォーム 169">
              <a:extLst>
                <a:ext uri="{FF2B5EF4-FFF2-40B4-BE49-F238E27FC236}">
                  <a16:creationId xmlns:a16="http://schemas.microsoft.com/office/drawing/2014/main" id="{DBB165A9-5B69-2349-A8C6-D65A86ECAB4A}"/>
                </a:ext>
              </a:extLst>
            </p:cNvPr>
            <p:cNvSpPr/>
            <p:nvPr/>
          </p:nvSpPr>
          <p:spPr>
            <a:xfrm>
              <a:off x="2067436" y="3592992"/>
              <a:ext cx="234826" cy="234880"/>
            </a:xfrm>
            <a:custGeom>
              <a:avLst/>
              <a:gdLst>
                <a:gd name="connsiteX0" fmla="*/ 234826 w 234826"/>
                <a:gd name="connsiteY0" fmla="*/ 117440 h 234880"/>
                <a:gd name="connsiteX1" fmla="*/ 117413 w 234826"/>
                <a:gd name="connsiteY1" fmla="*/ 234881 h 234880"/>
                <a:gd name="connsiteX2" fmla="*/ 0 w 234826"/>
                <a:gd name="connsiteY2" fmla="*/ 117440 h 234880"/>
                <a:gd name="connsiteX3" fmla="*/ 117413 w 234826"/>
                <a:gd name="connsiteY3" fmla="*/ 0 h 234880"/>
                <a:gd name="connsiteX4" fmla="*/ 234826 w 234826"/>
                <a:gd name="connsiteY4" fmla="*/ 117440 h 234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826" h="234880">
                  <a:moveTo>
                    <a:pt x="234826" y="117440"/>
                  </a:moveTo>
                  <a:cubicBezTo>
                    <a:pt x="234826" y="182301"/>
                    <a:pt x="182259" y="234881"/>
                    <a:pt x="117413" y="234881"/>
                  </a:cubicBezTo>
                  <a:cubicBezTo>
                    <a:pt x="52568" y="234881"/>
                    <a:pt x="0" y="182301"/>
                    <a:pt x="0" y="117440"/>
                  </a:cubicBezTo>
                  <a:cubicBezTo>
                    <a:pt x="0" y="52580"/>
                    <a:pt x="52568" y="0"/>
                    <a:pt x="117413" y="0"/>
                  </a:cubicBezTo>
                  <a:cubicBezTo>
                    <a:pt x="182259" y="0"/>
                    <a:pt x="234826" y="52580"/>
                    <a:pt x="234826" y="117440"/>
                  </a:cubicBezTo>
                  <a:close/>
                </a:path>
              </a:pathLst>
            </a:custGeom>
            <a:solidFill>
              <a:srgbClr val="FCE5E4"/>
            </a:solidFill>
            <a:ln w="117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71" name="フリーフォーム 170">
              <a:extLst>
                <a:ext uri="{FF2B5EF4-FFF2-40B4-BE49-F238E27FC236}">
                  <a16:creationId xmlns:a16="http://schemas.microsoft.com/office/drawing/2014/main" id="{0BDF34AB-67C2-2443-AC0A-623679EAA116}"/>
                </a:ext>
              </a:extLst>
            </p:cNvPr>
            <p:cNvSpPr/>
            <p:nvPr/>
          </p:nvSpPr>
          <p:spPr>
            <a:xfrm>
              <a:off x="2682502" y="3592992"/>
              <a:ext cx="234826" cy="234880"/>
            </a:xfrm>
            <a:custGeom>
              <a:avLst/>
              <a:gdLst>
                <a:gd name="connsiteX0" fmla="*/ 234826 w 234826"/>
                <a:gd name="connsiteY0" fmla="*/ 117440 h 234880"/>
                <a:gd name="connsiteX1" fmla="*/ 117413 w 234826"/>
                <a:gd name="connsiteY1" fmla="*/ 234881 h 234880"/>
                <a:gd name="connsiteX2" fmla="*/ 0 w 234826"/>
                <a:gd name="connsiteY2" fmla="*/ 117440 h 234880"/>
                <a:gd name="connsiteX3" fmla="*/ 117413 w 234826"/>
                <a:gd name="connsiteY3" fmla="*/ 0 h 234880"/>
                <a:gd name="connsiteX4" fmla="*/ 234826 w 234826"/>
                <a:gd name="connsiteY4" fmla="*/ 117440 h 234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826" h="234880">
                  <a:moveTo>
                    <a:pt x="234826" y="117440"/>
                  </a:moveTo>
                  <a:cubicBezTo>
                    <a:pt x="234826" y="182301"/>
                    <a:pt x="182259" y="234881"/>
                    <a:pt x="117413" y="234881"/>
                  </a:cubicBezTo>
                  <a:cubicBezTo>
                    <a:pt x="52568" y="234881"/>
                    <a:pt x="0" y="182301"/>
                    <a:pt x="0" y="117440"/>
                  </a:cubicBezTo>
                  <a:cubicBezTo>
                    <a:pt x="0" y="52580"/>
                    <a:pt x="52568" y="0"/>
                    <a:pt x="117413" y="0"/>
                  </a:cubicBezTo>
                  <a:cubicBezTo>
                    <a:pt x="182259" y="0"/>
                    <a:pt x="234826" y="52580"/>
                    <a:pt x="234826" y="117440"/>
                  </a:cubicBezTo>
                  <a:close/>
                </a:path>
              </a:pathLst>
            </a:custGeom>
            <a:solidFill>
              <a:srgbClr val="FCE5E4"/>
            </a:solidFill>
            <a:ln w="117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72" name="フリーフォーム 171">
              <a:extLst>
                <a:ext uri="{FF2B5EF4-FFF2-40B4-BE49-F238E27FC236}">
                  <a16:creationId xmlns:a16="http://schemas.microsoft.com/office/drawing/2014/main" id="{39F84B65-0CD2-B749-8B71-6E2C5FEFEE24}"/>
                </a:ext>
              </a:extLst>
            </p:cNvPr>
            <p:cNvSpPr/>
            <p:nvPr/>
          </p:nvSpPr>
          <p:spPr>
            <a:xfrm>
              <a:off x="3297450" y="3592992"/>
              <a:ext cx="234826" cy="234880"/>
            </a:xfrm>
            <a:custGeom>
              <a:avLst/>
              <a:gdLst>
                <a:gd name="connsiteX0" fmla="*/ 234826 w 234826"/>
                <a:gd name="connsiteY0" fmla="*/ 117440 h 234880"/>
                <a:gd name="connsiteX1" fmla="*/ 117413 w 234826"/>
                <a:gd name="connsiteY1" fmla="*/ 234881 h 234880"/>
                <a:gd name="connsiteX2" fmla="*/ 0 w 234826"/>
                <a:gd name="connsiteY2" fmla="*/ 117440 h 234880"/>
                <a:gd name="connsiteX3" fmla="*/ 117413 w 234826"/>
                <a:gd name="connsiteY3" fmla="*/ 0 h 234880"/>
                <a:gd name="connsiteX4" fmla="*/ 234826 w 234826"/>
                <a:gd name="connsiteY4" fmla="*/ 117440 h 234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826" h="234880">
                  <a:moveTo>
                    <a:pt x="234826" y="117440"/>
                  </a:moveTo>
                  <a:cubicBezTo>
                    <a:pt x="234826" y="182301"/>
                    <a:pt x="182259" y="234881"/>
                    <a:pt x="117413" y="234881"/>
                  </a:cubicBezTo>
                  <a:cubicBezTo>
                    <a:pt x="52567" y="234881"/>
                    <a:pt x="0" y="182301"/>
                    <a:pt x="0" y="117440"/>
                  </a:cubicBezTo>
                  <a:cubicBezTo>
                    <a:pt x="0" y="52580"/>
                    <a:pt x="52567" y="0"/>
                    <a:pt x="117413" y="0"/>
                  </a:cubicBezTo>
                  <a:cubicBezTo>
                    <a:pt x="182259" y="0"/>
                    <a:pt x="234826" y="52580"/>
                    <a:pt x="234826" y="117440"/>
                  </a:cubicBezTo>
                  <a:close/>
                </a:path>
              </a:pathLst>
            </a:custGeom>
            <a:solidFill>
              <a:srgbClr val="FCE5E4"/>
            </a:solidFill>
            <a:ln w="117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73" name="フリーフォーム 172">
              <a:extLst>
                <a:ext uri="{FF2B5EF4-FFF2-40B4-BE49-F238E27FC236}">
                  <a16:creationId xmlns:a16="http://schemas.microsoft.com/office/drawing/2014/main" id="{DAA57E81-186C-F14D-B604-93931A54D386}"/>
                </a:ext>
              </a:extLst>
            </p:cNvPr>
            <p:cNvSpPr/>
            <p:nvPr/>
          </p:nvSpPr>
          <p:spPr>
            <a:xfrm>
              <a:off x="3912399" y="3592992"/>
              <a:ext cx="234826" cy="234880"/>
            </a:xfrm>
            <a:custGeom>
              <a:avLst/>
              <a:gdLst>
                <a:gd name="connsiteX0" fmla="*/ 234826 w 234826"/>
                <a:gd name="connsiteY0" fmla="*/ 117440 h 234880"/>
                <a:gd name="connsiteX1" fmla="*/ 117413 w 234826"/>
                <a:gd name="connsiteY1" fmla="*/ 234881 h 234880"/>
                <a:gd name="connsiteX2" fmla="*/ 0 w 234826"/>
                <a:gd name="connsiteY2" fmla="*/ 117440 h 234880"/>
                <a:gd name="connsiteX3" fmla="*/ 117413 w 234826"/>
                <a:gd name="connsiteY3" fmla="*/ 0 h 234880"/>
                <a:gd name="connsiteX4" fmla="*/ 234826 w 234826"/>
                <a:gd name="connsiteY4" fmla="*/ 117440 h 234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826" h="234880">
                  <a:moveTo>
                    <a:pt x="234826" y="117440"/>
                  </a:moveTo>
                  <a:cubicBezTo>
                    <a:pt x="234826" y="182301"/>
                    <a:pt x="182259" y="234881"/>
                    <a:pt x="117413" y="234881"/>
                  </a:cubicBezTo>
                  <a:cubicBezTo>
                    <a:pt x="52568" y="234881"/>
                    <a:pt x="0" y="182301"/>
                    <a:pt x="0" y="117440"/>
                  </a:cubicBezTo>
                  <a:cubicBezTo>
                    <a:pt x="0" y="52580"/>
                    <a:pt x="52568" y="0"/>
                    <a:pt x="117413" y="0"/>
                  </a:cubicBezTo>
                  <a:cubicBezTo>
                    <a:pt x="182259" y="0"/>
                    <a:pt x="234826" y="52580"/>
                    <a:pt x="234826" y="117440"/>
                  </a:cubicBezTo>
                  <a:close/>
                </a:path>
              </a:pathLst>
            </a:custGeom>
            <a:solidFill>
              <a:srgbClr val="FCE5E4"/>
            </a:solidFill>
            <a:ln w="117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74" name="フリーフォーム 173">
              <a:extLst>
                <a:ext uri="{FF2B5EF4-FFF2-40B4-BE49-F238E27FC236}">
                  <a16:creationId xmlns:a16="http://schemas.microsoft.com/office/drawing/2014/main" id="{C32B6A85-0CE1-9E41-9E47-68A835A5CD47}"/>
                </a:ext>
              </a:extLst>
            </p:cNvPr>
            <p:cNvSpPr/>
            <p:nvPr/>
          </p:nvSpPr>
          <p:spPr>
            <a:xfrm>
              <a:off x="4527465" y="3592992"/>
              <a:ext cx="234826" cy="234880"/>
            </a:xfrm>
            <a:custGeom>
              <a:avLst/>
              <a:gdLst>
                <a:gd name="connsiteX0" fmla="*/ 234826 w 234826"/>
                <a:gd name="connsiteY0" fmla="*/ 117440 h 234880"/>
                <a:gd name="connsiteX1" fmla="*/ 117413 w 234826"/>
                <a:gd name="connsiteY1" fmla="*/ 234881 h 234880"/>
                <a:gd name="connsiteX2" fmla="*/ 0 w 234826"/>
                <a:gd name="connsiteY2" fmla="*/ 117440 h 234880"/>
                <a:gd name="connsiteX3" fmla="*/ 117413 w 234826"/>
                <a:gd name="connsiteY3" fmla="*/ 0 h 234880"/>
                <a:gd name="connsiteX4" fmla="*/ 234826 w 234826"/>
                <a:gd name="connsiteY4" fmla="*/ 117440 h 234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826" h="234880">
                  <a:moveTo>
                    <a:pt x="234826" y="117440"/>
                  </a:moveTo>
                  <a:cubicBezTo>
                    <a:pt x="234826" y="182301"/>
                    <a:pt x="182259" y="234881"/>
                    <a:pt x="117413" y="234881"/>
                  </a:cubicBezTo>
                  <a:cubicBezTo>
                    <a:pt x="52568" y="234881"/>
                    <a:pt x="0" y="182301"/>
                    <a:pt x="0" y="117440"/>
                  </a:cubicBezTo>
                  <a:cubicBezTo>
                    <a:pt x="0" y="52580"/>
                    <a:pt x="52568" y="0"/>
                    <a:pt x="117413" y="0"/>
                  </a:cubicBezTo>
                  <a:cubicBezTo>
                    <a:pt x="182259" y="0"/>
                    <a:pt x="234826" y="52580"/>
                    <a:pt x="234826" y="117440"/>
                  </a:cubicBezTo>
                  <a:close/>
                </a:path>
              </a:pathLst>
            </a:custGeom>
            <a:solidFill>
              <a:srgbClr val="FCE5E4"/>
            </a:solidFill>
            <a:ln w="117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75" name="フリーフォーム 174">
              <a:extLst>
                <a:ext uri="{FF2B5EF4-FFF2-40B4-BE49-F238E27FC236}">
                  <a16:creationId xmlns:a16="http://schemas.microsoft.com/office/drawing/2014/main" id="{835EB0C7-27CC-AD41-9B16-4AF0C792C6F1}"/>
                </a:ext>
              </a:extLst>
            </p:cNvPr>
            <p:cNvSpPr/>
            <p:nvPr/>
          </p:nvSpPr>
          <p:spPr>
            <a:xfrm>
              <a:off x="5142414" y="3592992"/>
              <a:ext cx="234826" cy="234880"/>
            </a:xfrm>
            <a:custGeom>
              <a:avLst/>
              <a:gdLst>
                <a:gd name="connsiteX0" fmla="*/ 234826 w 234826"/>
                <a:gd name="connsiteY0" fmla="*/ 117440 h 234880"/>
                <a:gd name="connsiteX1" fmla="*/ 117413 w 234826"/>
                <a:gd name="connsiteY1" fmla="*/ 234881 h 234880"/>
                <a:gd name="connsiteX2" fmla="*/ 0 w 234826"/>
                <a:gd name="connsiteY2" fmla="*/ 117440 h 234880"/>
                <a:gd name="connsiteX3" fmla="*/ 117413 w 234826"/>
                <a:gd name="connsiteY3" fmla="*/ 0 h 234880"/>
                <a:gd name="connsiteX4" fmla="*/ 234826 w 234826"/>
                <a:gd name="connsiteY4" fmla="*/ 117440 h 234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826" h="234880">
                  <a:moveTo>
                    <a:pt x="234826" y="117440"/>
                  </a:moveTo>
                  <a:cubicBezTo>
                    <a:pt x="234826" y="182301"/>
                    <a:pt x="182259" y="234881"/>
                    <a:pt x="117413" y="234881"/>
                  </a:cubicBezTo>
                  <a:cubicBezTo>
                    <a:pt x="52567" y="234881"/>
                    <a:pt x="0" y="182301"/>
                    <a:pt x="0" y="117440"/>
                  </a:cubicBezTo>
                  <a:cubicBezTo>
                    <a:pt x="0" y="52580"/>
                    <a:pt x="52567" y="0"/>
                    <a:pt x="117413" y="0"/>
                  </a:cubicBezTo>
                  <a:cubicBezTo>
                    <a:pt x="182259" y="0"/>
                    <a:pt x="234826" y="52580"/>
                    <a:pt x="234826" y="117440"/>
                  </a:cubicBezTo>
                  <a:close/>
                </a:path>
              </a:pathLst>
            </a:custGeom>
            <a:solidFill>
              <a:srgbClr val="FCE5E4"/>
            </a:solidFill>
            <a:ln w="117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76" name="フリーフォーム 175">
              <a:extLst>
                <a:ext uri="{FF2B5EF4-FFF2-40B4-BE49-F238E27FC236}">
                  <a16:creationId xmlns:a16="http://schemas.microsoft.com/office/drawing/2014/main" id="{B4C71482-8896-3D4B-BF87-304234F97642}"/>
                </a:ext>
              </a:extLst>
            </p:cNvPr>
            <p:cNvSpPr/>
            <p:nvPr/>
          </p:nvSpPr>
          <p:spPr>
            <a:xfrm>
              <a:off x="5757480" y="3592992"/>
              <a:ext cx="234826" cy="234880"/>
            </a:xfrm>
            <a:custGeom>
              <a:avLst/>
              <a:gdLst>
                <a:gd name="connsiteX0" fmla="*/ 234826 w 234826"/>
                <a:gd name="connsiteY0" fmla="*/ 117440 h 234880"/>
                <a:gd name="connsiteX1" fmla="*/ 117413 w 234826"/>
                <a:gd name="connsiteY1" fmla="*/ 234881 h 234880"/>
                <a:gd name="connsiteX2" fmla="*/ 0 w 234826"/>
                <a:gd name="connsiteY2" fmla="*/ 117440 h 234880"/>
                <a:gd name="connsiteX3" fmla="*/ 117413 w 234826"/>
                <a:gd name="connsiteY3" fmla="*/ 0 h 234880"/>
                <a:gd name="connsiteX4" fmla="*/ 234826 w 234826"/>
                <a:gd name="connsiteY4" fmla="*/ 117440 h 234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826" h="234880">
                  <a:moveTo>
                    <a:pt x="234826" y="117440"/>
                  </a:moveTo>
                  <a:cubicBezTo>
                    <a:pt x="234826" y="182301"/>
                    <a:pt x="182259" y="234881"/>
                    <a:pt x="117413" y="234881"/>
                  </a:cubicBezTo>
                  <a:cubicBezTo>
                    <a:pt x="52567" y="234881"/>
                    <a:pt x="0" y="182301"/>
                    <a:pt x="0" y="117440"/>
                  </a:cubicBezTo>
                  <a:cubicBezTo>
                    <a:pt x="0" y="52580"/>
                    <a:pt x="52567" y="0"/>
                    <a:pt x="117413" y="0"/>
                  </a:cubicBezTo>
                  <a:cubicBezTo>
                    <a:pt x="182259" y="0"/>
                    <a:pt x="234826" y="52580"/>
                    <a:pt x="234826" y="117440"/>
                  </a:cubicBezTo>
                  <a:close/>
                </a:path>
              </a:pathLst>
            </a:custGeom>
            <a:solidFill>
              <a:srgbClr val="FCE5E4"/>
            </a:solidFill>
            <a:ln w="117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77" name="フリーフォーム 176">
              <a:extLst>
                <a:ext uri="{FF2B5EF4-FFF2-40B4-BE49-F238E27FC236}">
                  <a16:creationId xmlns:a16="http://schemas.microsoft.com/office/drawing/2014/main" id="{A5834571-9268-644B-AEDB-7AF177CB473F}"/>
                </a:ext>
              </a:extLst>
            </p:cNvPr>
            <p:cNvSpPr/>
            <p:nvPr/>
          </p:nvSpPr>
          <p:spPr>
            <a:xfrm>
              <a:off x="6372428" y="3592992"/>
              <a:ext cx="234826" cy="234880"/>
            </a:xfrm>
            <a:custGeom>
              <a:avLst/>
              <a:gdLst>
                <a:gd name="connsiteX0" fmla="*/ 234826 w 234826"/>
                <a:gd name="connsiteY0" fmla="*/ 117440 h 234880"/>
                <a:gd name="connsiteX1" fmla="*/ 117413 w 234826"/>
                <a:gd name="connsiteY1" fmla="*/ 234881 h 234880"/>
                <a:gd name="connsiteX2" fmla="*/ 0 w 234826"/>
                <a:gd name="connsiteY2" fmla="*/ 117440 h 234880"/>
                <a:gd name="connsiteX3" fmla="*/ 117413 w 234826"/>
                <a:gd name="connsiteY3" fmla="*/ 0 h 234880"/>
                <a:gd name="connsiteX4" fmla="*/ 234826 w 234826"/>
                <a:gd name="connsiteY4" fmla="*/ 117440 h 234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826" h="234880">
                  <a:moveTo>
                    <a:pt x="234826" y="117440"/>
                  </a:moveTo>
                  <a:cubicBezTo>
                    <a:pt x="234826" y="182301"/>
                    <a:pt x="182258" y="234881"/>
                    <a:pt x="117413" y="234881"/>
                  </a:cubicBezTo>
                  <a:cubicBezTo>
                    <a:pt x="52568" y="234881"/>
                    <a:pt x="0" y="182301"/>
                    <a:pt x="0" y="117440"/>
                  </a:cubicBezTo>
                  <a:cubicBezTo>
                    <a:pt x="0" y="52580"/>
                    <a:pt x="52568" y="0"/>
                    <a:pt x="117413" y="0"/>
                  </a:cubicBezTo>
                  <a:cubicBezTo>
                    <a:pt x="182258" y="0"/>
                    <a:pt x="234826" y="52580"/>
                    <a:pt x="234826" y="117440"/>
                  </a:cubicBezTo>
                  <a:close/>
                </a:path>
              </a:pathLst>
            </a:custGeom>
            <a:solidFill>
              <a:srgbClr val="FCE5E4"/>
            </a:solidFill>
            <a:ln w="117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78" name="フリーフォーム 177">
              <a:extLst>
                <a:ext uri="{FF2B5EF4-FFF2-40B4-BE49-F238E27FC236}">
                  <a16:creationId xmlns:a16="http://schemas.microsoft.com/office/drawing/2014/main" id="{FC8DE907-A61C-8D42-8644-0303D891BF76}"/>
                </a:ext>
              </a:extLst>
            </p:cNvPr>
            <p:cNvSpPr/>
            <p:nvPr/>
          </p:nvSpPr>
          <p:spPr>
            <a:xfrm>
              <a:off x="6987377" y="3592992"/>
              <a:ext cx="234826" cy="234880"/>
            </a:xfrm>
            <a:custGeom>
              <a:avLst/>
              <a:gdLst>
                <a:gd name="connsiteX0" fmla="*/ 234826 w 234826"/>
                <a:gd name="connsiteY0" fmla="*/ 117440 h 234880"/>
                <a:gd name="connsiteX1" fmla="*/ 117413 w 234826"/>
                <a:gd name="connsiteY1" fmla="*/ 234881 h 234880"/>
                <a:gd name="connsiteX2" fmla="*/ 1 w 234826"/>
                <a:gd name="connsiteY2" fmla="*/ 117440 h 234880"/>
                <a:gd name="connsiteX3" fmla="*/ 117413 w 234826"/>
                <a:gd name="connsiteY3" fmla="*/ 0 h 234880"/>
                <a:gd name="connsiteX4" fmla="*/ 234826 w 234826"/>
                <a:gd name="connsiteY4" fmla="*/ 117440 h 234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826" h="234880">
                  <a:moveTo>
                    <a:pt x="234826" y="117440"/>
                  </a:moveTo>
                  <a:cubicBezTo>
                    <a:pt x="234826" y="182301"/>
                    <a:pt x="182259" y="234881"/>
                    <a:pt x="117413" y="234881"/>
                  </a:cubicBezTo>
                  <a:cubicBezTo>
                    <a:pt x="52568" y="234881"/>
                    <a:pt x="1" y="182301"/>
                    <a:pt x="1" y="117440"/>
                  </a:cubicBezTo>
                  <a:cubicBezTo>
                    <a:pt x="1" y="52580"/>
                    <a:pt x="52568" y="0"/>
                    <a:pt x="117413" y="0"/>
                  </a:cubicBezTo>
                  <a:cubicBezTo>
                    <a:pt x="182259" y="0"/>
                    <a:pt x="234826" y="52580"/>
                    <a:pt x="234826" y="117440"/>
                  </a:cubicBezTo>
                  <a:close/>
                </a:path>
              </a:pathLst>
            </a:custGeom>
            <a:solidFill>
              <a:srgbClr val="FCE5E4"/>
            </a:solidFill>
            <a:ln w="117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79" name="フリーフォーム 178">
              <a:extLst>
                <a:ext uri="{FF2B5EF4-FFF2-40B4-BE49-F238E27FC236}">
                  <a16:creationId xmlns:a16="http://schemas.microsoft.com/office/drawing/2014/main" id="{6467B515-509D-9C4A-9963-A737E0FAECDE}"/>
                </a:ext>
              </a:extLst>
            </p:cNvPr>
            <p:cNvSpPr/>
            <p:nvPr/>
          </p:nvSpPr>
          <p:spPr>
            <a:xfrm>
              <a:off x="7602443" y="3592992"/>
              <a:ext cx="234826" cy="234880"/>
            </a:xfrm>
            <a:custGeom>
              <a:avLst/>
              <a:gdLst>
                <a:gd name="connsiteX0" fmla="*/ 234826 w 234826"/>
                <a:gd name="connsiteY0" fmla="*/ 117440 h 234880"/>
                <a:gd name="connsiteX1" fmla="*/ 117413 w 234826"/>
                <a:gd name="connsiteY1" fmla="*/ 234881 h 234880"/>
                <a:gd name="connsiteX2" fmla="*/ 0 w 234826"/>
                <a:gd name="connsiteY2" fmla="*/ 117440 h 234880"/>
                <a:gd name="connsiteX3" fmla="*/ 117413 w 234826"/>
                <a:gd name="connsiteY3" fmla="*/ 0 h 234880"/>
                <a:gd name="connsiteX4" fmla="*/ 234826 w 234826"/>
                <a:gd name="connsiteY4" fmla="*/ 117440 h 234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826" h="234880">
                  <a:moveTo>
                    <a:pt x="234826" y="117440"/>
                  </a:moveTo>
                  <a:cubicBezTo>
                    <a:pt x="234826" y="182301"/>
                    <a:pt x="182258" y="234881"/>
                    <a:pt x="117413" y="234881"/>
                  </a:cubicBezTo>
                  <a:cubicBezTo>
                    <a:pt x="52568" y="234881"/>
                    <a:pt x="0" y="182301"/>
                    <a:pt x="0" y="117440"/>
                  </a:cubicBezTo>
                  <a:cubicBezTo>
                    <a:pt x="0" y="52580"/>
                    <a:pt x="52568" y="0"/>
                    <a:pt x="117413" y="0"/>
                  </a:cubicBezTo>
                  <a:cubicBezTo>
                    <a:pt x="182258" y="0"/>
                    <a:pt x="234826" y="52580"/>
                    <a:pt x="234826" y="117440"/>
                  </a:cubicBezTo>
                  <a:close/>
                </a:path>
              </a:pathLst>
            </a:custGeom>
            <a:solidFill>
              <a:srgbClr val="FCE5E4"/>
            </a:solidFill>
            <a:ln w="117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80" name="フリーフォーム 179">
              <a:extLst>
                <a:ext uri="{FF2B5EF4-FFF2-40B4-BE49-F238E27FC236}">
                  <a16:creationId xmlns:a16="http://schemas.microsoft.com/office/drawing/2014/main" id="{6F84A932-E264-A349-B079-F3021EA5DFF0}"/>
                </a:ext>
              </a:extLst>
            </p:cNvPr>
            <p:cNvSpPr/>
            <p:nvPr/>
          </p:nvSpPr>
          <p:spPr>
            <a:xfrm>
              <a:off x="8217391" y="3592992"/>
              <a:ext cx="234826" cy="234880"/>
            </a:xfrm>
            <a:custGeom>
              <a:avLst/>
              <a:gdLst>
                <a:gd name="connsiteX0" fmla="*/ 234826 w 234826"/>
                <a:gd name="connsiteY0" fmla="*/ 117440 h 234880"/>
                <a:gd name="connsiteX1" fmla="*/ 117413 w 234826"/>
                <a:gd name="connsiteY1" fmla="*/ 234881 h 234880"/>
                <a:gd name="connsiteX2" fmla="*/ 0 w 234826"/>
                <a:gd name="connsiteY2" fmla="*/ 117440 h 234880"/>
                <a:gd name="connsiteX3" fmla="*/ 117413 w 234826"/>
                <a:gd name="connsiteY3" fmla="*/ 0 h 234880"/>
                <a:gd name="connsiteX4" fmla="*/ 234826 w 234826"/>
                <a:gd name="connsiteY4" fmla="*/ 117440 h 234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826" h="234880">
                  <a:moveTo>
                    <a:pt x="234826" y="117440"/>
                  </a:moveTo>
                  <a:cubicBezTo>
                    <a:pt x="234826" y="182301"/>
                    <a:pt x="182259" y="234881"/>
                    <a:pt x="117413" y="234881"/>
                  </a:cubicBezTo>
                  <a:cubicBezTo>
                    <a:pt x="52568" y="234881"/>
                    <a:pt x="0" y="182301"/>
                    <a:pt x="0" y="117440"/>
                  </a:cubicBezTo>
                  <a:cubicBezTo>
                    <a:pt x="0" y="52580"/>
                    <a:pt x="52568" y="0"/>
                    <a:pt x="117413" y="0"/>
                  </a:cubicBezTo>
                  <a:cubicBezTo>
                    <a:pt x="182259" y="0"/>
                    <a:pt x="234826" y="52580"/>
                    <a:pt x="234826" y="117440"/>
                  </a:cubicBezTo>
                  <a:close/>
                </a:path>
              </a:pathLst>
            </a:custGeom>
            <a:solidFill>
              <a:srgbClr val="FCE5E4"/>
            </a:solidFill>
            <a:ln w="117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81" name="フリーフォーム 180">
              <a:extLst>
                <a:ext uri="{FF2B5EF4-FFF2-40B4-BE49-F238E27FC236}">
                  <a16:creationId xmlns:a16="http://schemas.microsoft.com/office/drawing/2014/main" id="{51995352-A3A1-D04E-8FE1-3F9D4D8FCFDD}"/>
                </a:ext>
              </a:extLst>
            </p:cNvPr>
            <p:cNvSpPr/>
            <p:nvPr/>
          </p:nvSpPr>
          <p:spPr>
            <a:xfrm>
              <a:off x="8832340" y="3592992"/>
              <a:ext cx="234826" cy="234880"/>
            </a:xfrm>
            <a:custGeom>
              <a:avLst/>
              <a:gdLst>
                <a:gd name="connsiteX0" fmla="*/ 234826 w 234826"/>
                <a:gd name="connsiteY0" fmla="*/ 117440 h 234880"/>
                <a:gd name="connsiteX1" fmla="*/ 117414 w 234826"/>
                <a:gd name="connsiteY1" fmla="*/ 234881 h 234880"/>
                <a:gd name="connsiteX2" fmla="*/ 1 w 234826"/>
                <a:gd name="connsiteY2" fmla="*/ 117440 h 234880"/>
                <a:gd name="connsiteX3" fmla="*/ 117414 w 234826"/>
                <a:gd name="connsiteY3" fmla="*/ 0 h 234880"/>
                <a:gd name="connsiteX4" fmla="*/ 234826 w 234826"/>
                <a:gd name="connsiteY4" fmla="*/ 117440 h 234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826" h="234880">
                  <a:moveTo>
                    <a:pt x="234826" y="117440"/>
                  </a:moveTo>
                  <a:cubicBezTo>
                    <a:pt x="234826" y="182301"/>
                    <a:pt x="182259" y="234881"/>
                    <a:pt x="117414" y="234881"/>
                  </a:cubicBezTo>
                  <a:cubicBezTo>
                    <a:pt x="52568" y="234881"/>
                    <a:pt x="1" y="182301"/>
                    <a:pt x="1" y="117440"/>
                  </a:cubicBezTo>
                  <a:cubicBezTo>
                    <a:pt x="1" y="52580"/>
                    <a:pt x="52568" y="0"/>
                    <a:pt x="117414" y="0"/>
                  </a:cubicBezTo>
                  <a:cubicBezTo>
                    <a:pt x="182259" y="0"/>
                    <a:pt x="234826" y="52580"/>
                    <a:pt x="234826" y="117440"/>
                  </a:cubicBezTo>
                  <a:close/>
                </a:path>
              </a:pathLst>
            </a:custGeom>
            <a:solidFill>
              <a:srgbClr val="FCE5E4"/>
            </a:solidFill>
            <a:ln w="117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82" name="フリーフォーム 181">
              <a:extLst>
                <a:ext uri="{FF2B5EF4-FFF2-40B4-BE49-F238E27FC236}">
                  <a16:creationId xmlns:a16="http://schemas.microsoft.com/office/drawing/2014/main" id="{8F65F510-5F29-CD41-A775-3BB2DFC6C6E5}"/>
                </a:ext>
              </a:extLst>
            </p:cNvPr>
            <p:cNvSpPr/>
            <p:nvPr/>
          </p:nvSpPr>
          <p:spPr>
            <a:xfrm>
              <a:off x="9447406" y="3592992"/>
              <a:ext cx="234826" cy="234880"/>
            </a:xfrm>
            <a:custGeom>
              <a:avLst/>
              <a:gdLst>
                <a:gd name="connsiteX0" fmla="*/ 234826 w 234826"/>
                <a:gd name="connsiteY0" fmla="*/ 117440 h 234880"/>
                <a:gd name="connsiteX1" fmla="*/ 117413 w 234826"/>
                <a:gd name="connsiteY1" fmla="*/ 234881 h 234880"/>
                <a:gd name="connsiteX2" fmla="*/ 0 w 234826"/>
                <a:gd name="connsiteY2" fmla="*/ 117440 h 234880"/>
                <a:gd name="connsiteX3" fmla="*/ 117413 w 234826"/>
                <a:gd name="connsiteY3" fmla="*/ 0 h 234880"/>
                <a:gd name="connsiteX4" fmla="*/ 234826 w 234826"/>
                <a:gd name="connsiteY4" fmla="*/ 117440 h 234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826" h="234880">
                  <a:moveTo>
                    <a:pt x="234826" y="117440"/>
                  </a:moveTo>
                  <a:cubicBezTo>
                    <a:pt x="234826" y="182301"/>
                    <a:pt x="182258" y="234881"/>
                    <a:pt x="117413" y="234881"/>
                  </a:cubicBezTo>
                  <a:cubicBezTo>
                    <a:pt x="52568" y="234881"/>
                    <a:pt x="0" y="182301"/>
                    <a:pt x="0" y="117440"/>
                  </a:cubicBezTo>
                  <a:cubicBezTo>
                    <a:pt x="0" y="52580"/>
                    <a:pt x="52568" y="0"/>
                    <a:pt x="117413" y="0"/>
                  </a:cubicBezTo>
                  <a:cubicBezTo>
                    <a:pt x="182258" y="0"/>
                    <a:pt x="234826" y="52580"/>
                    <a:pt x="234826" y="117440"/>
                  </a:cubicBezTo>
                  <a:close/>
                </a:path>
              </a:pathLst>
            </a:custGeom>
            <a:solidFill>
              <a:srgbClr val="FCE5E4"/>
            </a:solidFill>
            <a:ln w="117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83" name="フリーフォーム 182">
              <a:extLst>
                <a:ext uri="{FF2B5EF4-FFF2-40B4-BE49-F238E27FC236}">
                  <a16:creationId xmlns:a16="http://schemas.microsoft.com/office/drawing/2014/main" id="{1300315E-D801-B84E-86CE-06B69150D1BD}"/>
                </a:ext>
              </a:extLst>
            </p:cNvPr>
            <p:cNvSpPr/>
            <p:nvPr/>
          </p:nvSpPr>
          <p:spPr>
            <a:xfrm>
              <a:off x="530006" y="4008976"/>
              <a:ext cx="234826" cy="234880"/>
            </a:xfrm>
            <a:custGeom>
              <a:avLst/>
              <a:gdLst>
                <a:gd name="connsiteX0" fmla="*/ 234826 w 234826"/>
                <a:gd name="connsiteY0" fmla="*/ 117440 h 234880"/>
                <a:gd name="connsiteX1" fmla="*/ 117413 w 234826"/>
                <a:gd name="connsiteY1" fmla="*/ 234881 h 234880"/>
                <a:gd name="connsiteX2" fmla="*/ 0 w 234826"/>
                <a:gd name="connsiteY2" fmla="*/ 117440 h 234880"/>
                <a:gd name="connsiteX3" fmla="*/ 117413 w 234826"/>
                <a:gd name="connsiteY3" fmla="*/ 0 h 234880"/>
                <a:gd name="connsiteX4" fmla="*/ 234826 w 234826"/>
                <a:gd name="connsiteY4" fmla="*/ 117440 h 234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826" h="234880">
                  <a:moveTo>
                    <a:pt x="234826" y="117440"/>
                  </a:moveTo>
                  <a:cubicBezTo>
                    <a:pt x="234826" y="182301"/>
                    <a:pt x="182259" y="234881"/>
                    <a:pt x="117413" y="234881"/>
                  </a:cubicBezTo>
                  <a:cubicBezTo>
                    <a:pt x="52568" y="234881"/>
                    <a:pt x="0" y="182301"/>
                    <a:pt x="0" y="117440"/>
                  </a:cubicBezTo>
                  <a:cubicBezTo>
                    <a:pt x="0" y="52580"/>
                    <a:pt x="52568" y="0"/>
                    <a:pt x="117413" y="0"/>
                  </a:cubicBezTo>
                  <a:cubicBezTo>
                    <a:pt x="182259" y="0"/>
                    <a:pt x="234826" y="52580"/>
                    <a:pt x="234826" y="117440"/>
                  </a:cubicBezTo>
                  <a:close/>
                </a:path>
              </a:pathLst>
            </a:custGeom>
            <a:solidFill>
              <a:srgbClr val="FCE5E4"/>
            </a:solidFill>
            <a:ln w="117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84" name="フリーフォーム 183">
              <a:extLst>
                <a:ext uri="{FF2B5EF4-FFF2-40B4-BE49-F238E27FC236}">
                  <a16:creationId xmlns:a16="http://schemas.microsoft.com/office/drawing/2014/main" id="{7D7CC2DD-67B5-6648-A2E1-5CDD3AB96C29}"/>
                </a:ext>
              </a:extLst>
            </p:cNvPr>
            <p:cNvSpPr/>
            <p:nvPr/>
          </p:nvSpPr>
          <p:spPr>
            <a:xfrm>
              <a:off x="1144954" y="4008976"/>
              <a:ext cx="234826" cy="234880"/>
            </a:xfrm>
            <a:custGeom>
              <a:avLst/>
              <a:gdLst>
                <a:gd name="connsiteX0" fmla="*/ 234826 w 234826"/>
                <a:gd name="connsiteY0" fmla="*/ 117440 h 234880"/>
                <a:gd name="connsiteX1" fmla="*/ 117413 w 234826"/>
                <a:gd name="connsiteY1" fmla="*/ 234881 h 234880"/>
                <a:gd name="connsiteX2" fmla="*/ 0 w 234826"/>
                <a:gd name="connsiteY2" fmla="*/ 117440 h 234880"/>
                <a:gd name="connsiteX3" fmla="*/ 117413 w 234826"/>
                <a:gd name="connsiteY3" fmla="*/ 0 h 234880"/>
                <a:gd name="connsiteX4" fmla="*/ 234826 w 234826"/>
                <a:gd name="connsiteY4" fmla="*/ 117440 h 234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826" h="234880">
                  <a:moveTo>
                    <a:pt x="234826" y="117440"/>
                  </a:moveTo>
                  <a:cubicBezTo>
                    <a:pt x="234826" y="182301"/>
                    <a:pt x="182259" y="234881"/>
                    <a:pt x="117413" y="234881"/>
                  </a:cubicBezTo>
                  <a:cubicBezTo>
                    <a:pt x="52568" y="234881"/>
                    <a:pt x="0" y="182301"/>
                    <a:pt x="0" y="117440"/>
                  </a:cubicBezTo>
                  <a:cubicBezTo>
                    <a:pt x="0" y="52580"/>
                    <a:pt x="52568" y="0"/>
                    <a:pt x="117413" y="0"/>
                  </a:cubicBezTo>
                  <a:cubicBezTo>
                    <a:pt x="182259" y="0"/>
                    <a:pt x="234826" y="52580"/>
                    <a:pt x="234826" y="117440"/>
                  </a:cubicBezTo>
                  <a:close/>
                </a:path>
              </a:pathLst>
            </a:custGeom>
            <a:solidFill>
              <a:srgbClr val="FCE5E4"/>
            </a:solidFill>
            <a:ln w="117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85" name="フリーフォーム 184">
              <a:extLst>
                <a:ext uri="{FF2B5EF4-FFF2-40B4-BE49-F238E27FC236}">
                  <a16:creationId xmlns:a16="http://schemas.microsoft.com/office/drawing/2014/main" id="{950CB14E-59AD-3A45-B31E-7F8F9325DFB6}"/>
                </a:ext>
              </a:extLst>
            </p:cNvPr>
            <p:cNvSpPr/>
            <p:nvPr/>
          </p:nvSpPr>
          <p:spPr>
            <a:xfrm>
              <a:off x="1760020" y="4008976"/>
              <a:ext cx="234826" cy="234880"/>
            </a:xfrm>
            <a:custGeom>
              <a:avLst/>
              <a:gdLst>
                <a:gd name="connsiteX0" fmla="*/ 234826 w 234826"/>
                <a:gd name="connsiteY0" fmla="*/ 117440 h 234880"/>
                <a:gd name="connsiteX1" fmla="*/ 117413 w 234826"/>
                <a:gd name="connsiteY1" fmla="*/ 234881 h 234880"/>
                <a:gd name="connsiteX2" fmla="*/ 0 w 234826"/>
                <a:gd name="connsiteY2" fmla="*/ 117440 h 234880"/>
                <a:gd name="connsiteX3" fmla="*/ 117413 w 234826"/>
                <a:gd name="connsiteY3" fmla="*/ 0 h 234880"/>
                <a:gd name="connsiteX4" fmla="*/ 234826 w 234826"/>
                <a:gd name="connsiteY4" fmla="*/ 117440 h 234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826" h="234880">
                  <a:moveTo>
                    <a:pt x="234826" y="117440"/>
                  </a:moveTo>
                  <a:cubicBezTo>
                    <a:pt x="234826" y="182301"/>
                    <a:pt x="182259" y="234881"/>
                    <a:pt x="117413" y="234881"/>
                  </a:cubicBezTo>
                  <a:cubicBezTo>
                    <a:pt x="52568" y="234881"/>
                    <a:pt x="0" y="182301"/>
                    <a:pt x="0" y="117440"/>
                  </a:cubicBezTo>
                  <a:cubicBezTo>
                    <a:pt x="0" y="52580"/>
                    <a:pt x="52568" y="0"/>
                    <a:pt x="117413" y="0"/>
                  </a:cubicBezTo>
                  <a:cubicBezTo>
                    <a:pt x="182259" y="0"/>
                    <a:pt x="234826" y="52580"/>
                    <a:pt x="234826" y="117440"/>
                  </a:cubicBezTo>
                  <a:close/>
                </a:path>
              </a:pathLst>
            </a:custGeom>
            <a:solidFill>
              <a:srgbClr val="FCE5E4"/>
            </a:solidFill>
            <a:ln w="117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86" name="フリーフォーム 185">
              <a:extLst>
                <a:ext uri="{FF2B5EF4-FFF2-40B4-BE49-F238E27FC236}">
                  <a16:creationId xmlns:a16="http://schemas.microsoft.com/office/drawing/2014/main" id="{C1233815-37CB-1F4C-A2D1-A4FE7D367229}"/>
                </a:ext>
              </a:extLst>
            </p:cNvPr>
            <p:cNvSpPr/>
            <p:nvPr/>
          </p:nvSpPr>
          <p:spPr>
            <a:xfrm>
              <a:off x="2374969" y="4008976"/>
              <a:ext cx="234826" cy="234880"/>
            </a:xfrm>
            <a:custGeom>
              <a:avLst/>
              <a:gdLst>
                <a:gd name="connsiteX0" fmla="*/ 234826 w 234826"/>
                <a:gd name="connsiteY0" fmla="*/ 117440 h 234880"/>
                <a:gd name="connsiteX1" fmla="*/ 117413 w 234826"/>
                <a:gd name="connsiteY1" fmla="*/ 234881 h 234880"/>
                <a:gd name="connsiteX2" fmla="*/ 0 w 234826"/>
                <a:gd name="connsiteY2" fmla="*/ 117440 h 234880"/>
                <a:gd name="connsiteX3" fmla="*/ 117413 w 234826"/>
                <a:gd name="connsiteY3" fmla="*/ 0 h 234880"/>
                <a:gd name="connsiteX4" fmla="*/ 234826 w 234826"/>
                <a:gd name="connsiteY4" fmla="*/ 117440 h 234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826" h="234880">
                  <a:moveTo>
                    <a:pt x="234826" y="117440"/>
                  </a:moveTo>
                  <a:cubicBezTo>
                    <a:pt x="234826" y="182301"/>
                    <a:pt x="182259" y="234881"/>
                    <a:pt x="117413" y="234881"/>
                  </a:cubicBezTo>
                  <a:cubicBezTo>
                    <a:pt x="52568" y="234881"/>
                    <a:pt x="0" y="182301"/>
                    <a:pt x="0" y="117440"/>
                  </a:cubicBezTo>
                  <a:cubicBezTo>
                    <a:pt x="0" y="52580"/>
                    <a:pt x="52568" y="0"/>
                    <a:pt x="117413" y="0"/>
                  </a:cubicBezTo>
                  <a:cubicBezTo>
                    <a:pt x="182259" y="0"/>
                    <a:pt x="234826" y="52580"/>
                    <a:pt x="234826" y="117440"/>
                  </a:cubicBezTo>
                  <a:close/>
                </a:path>
              </a:pathLst>
            </a:custGeom>
            <a:solidFill>
              <a:srgbClr val="FCE5E4"/>
            </a:solidFill>
            <a:ln w="117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87" name="フリーフォーム 186">
              <a:extLst>
                <a:ext uri="{FF2B5EF4-FFF2-40B4-BE49-F238E27FC236}">
                  <a16:creationId xmlns:a16="http://schemas.microsoft.com/office/drawing/2014/main" id="{622E52FB-9143-F04C-9120-DC968D898893}"/>
                </a:ext>
              </a:extLst>
            </p:cNvPr>
            <p:cNvSpPr/>
            <p:nvPr/>
          </p:nvSpPr>
          <p:spPr>
            <a:xfrm>
              <a:off x="2989917" y="4008976"/>
              <a:ext cx="234826" cy="234880"/>
            </a:xfrm>
            <a:custGeom>
              <a:avLst/>
              <a:gdLst>
                <a:gd name="connsiteX0" fmla="*/ 234826 w 234826"/>
                <a:gd name="connsiteY0" fmla="*/ 117440 h 234880"/>
                <a:gd name="connsiteX1" fmla="*/ 117413 w 234826"/>
                <a:gd name="connsiteY1" fmla="*/ 234881 h 234880"/>
                <a:gd name="connsiteX2" fmla="*/ 0 w 234826"/>
                <a:gd name="connsiteY2" fmla="*/ 117440 h 234880"/>
                <a:gd name="connsiteX3" fmla="*/ 117413 w 234826"/>
                <a:gd name="connsiteY3" fmla="*/ 0 h 234880"/>
                <a:gd name="connsiteX4" fmla="*/ 234826 w 234826"/>
                <a:gd name="connsiteY4" fmla="*/ 117440 h 234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826" h="234880">
                  <a:moveTo>
                    <a:pt x="234826" y="117440"/>
                  </a:moveTo>
                  <a:cubicBezTo>
                    <a:pt x="234826" y="182301"/>
                    <a:pt x="182259" y="234881"/>
                    <a:pt x="117413" y="234881"/>
                  </a:cubicBezTo>
                  <a:cubicBezTo>
                    <a:pt x="52568" y="234881"/>
                    <a:pt x="0" y="182301"/>
                    <a:pt x="0" y="117440"/>
                  </a:cubicBezTo>
                  <a:cubicBezTo>
                    <a:pt x="0" y="52580"/>
                    <a:pt x="52568" y="0"/>
                    <a:pt x="117413" y="0"/>
                  </a:cubicBezTo>
                  <a:cubicBezTo>
                    <a:pt x="182259" y="0"/>
                    <a:pt x="234826" y="52580"/>
                    <a:pt x="234826" y="117440"/>
                  </a:cubicBezTo>
                  <a:close/>
                </a:path>
              </a:pathLst>
            </a:custGeom>
            <a:solidFill>
              <a:srgbClr val="FCE5E4"/>
            </a:solidFill>
            <a:ln w="117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88" name="フリーフォーム 187">
              <a:extLst>
                <a:ext uri="{FF2B5EF4-FFF2-40B4-BE49-F238E27FC236}">
                  <a16:creationId xmlns:a16="http://schemas.microsoft.com/office/drawing/2014/main" id="{961110AF-41E5-4A4D-AB1B-50CE55990DB2}"/>
                </a:ext>
              </a:extLst>
            </p:cNvPr>
            <p:cNvSpPr/>
            <p:nvPr/>
          </p:nvSpPr>
          <p:spPr>
            <a:xfrm>
              <a:off x="3604983" y="4008976"/>
              <a:ext cx="234826" cy="234880"/>
            </a:xfrm>
            <a:custGeom>
              <a:avLst/>
              <a:gdLst>
                <a:gd name="connsiteX0" fmla="*/ 234826 w 234826"/>
                <a:gd name="connsiteY0" fmla="*/ 117440 h 234880"/>
                <a:gd name="connsiteX1" fmla="*/ 117413 w 234826"/>
                <a:gd name="connsiteY1" fmla="*/ 234881 h 234880"/>
                <a:gd name="connsiteX2" fmla="*/ 0 w 234826"/>
                <a:gd name="connsiteY2" fmla="*/ 117440 h 234880"/>
                <a:gd name="connsiteX3" fmla="*/ 117413 w 234826"/>
                <a:gd name="connsiteY3" fmla="*/ 0 h 234880"/>
                <a:gd name="connsiteX4" fmla="*/ 234826 w 234826"/>
                <a:gd name="connsiteY4" fmla="*/ 117440 h 234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826" h="234880">
                  <a:moveTo>
                    <a:pt x="234826" y="117440"/>
                  </a:moveTo>
                  <a:cubicBezTo>
                    <a:pt x="234826" y="182301"/>
                    <a:pt x="182259" y="234881"/>
                    <a:pt x="117413" y="234881"/>
                  </a:cubicBezTo>
                  <a:cubicBezTo>
                    <a:pt x="52567" y="234881"/>
                    <a:pt x="0" y="182301"/>
                    <a:pt x="0" y="117440"/>
                  </a:cubicBezTo>
                  <a:cubicBezTo>
                    <a:pt x="0" y="52580"/>
                    <a:pt x="52567" y="0"/>
                    <a:pt x="117413" y="0"/>
                  </a:cubicBezTo>
                  <a:cubicBezTo>
                    <a:pt x="182259" y="0"/>
                    <a:pt x="234826" y="52580"/>
                    <a:pt x="234826" y="117440"/>
                  </a:cubicBezTo>
                  <a:close/>
                </a:path>
              </a:pathLst>
            </a:custGeom>
            <a:solidFill>
              <a:srgbClr val="FCE5E4"/>
            </a:solidFill>
            <a:ln w="117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89" name="フリーフォーム 188">
              <a:extLst>
                <a:ext uri="{FF2B5EF4-FFF2-40B4-BE49-F238E27FC236}">
                  <a16:creationId xmlns:a16="http://schemas.microsoft.com/office/drawing/2014/main" id="{B5AD5461-2939-F54A-9DC6-731D8E77FF04}"/>
                </a:ext>
              </a:extLst>
            </p:cNvPr>
            <p:cNvSpPr/>
            <p:nvPr/>
          </p:nvSpPr>
          <p:spPr>
            <a:xfrm>
              <a:off x="4219932" y="4008976"/>
              <a:ext cx="234826" cy="234880"/>
            </a:xfrm>
            <a:custGeom>
              <a:avLst/>
              <a:gdLst>
                <a:gd name="connsiteX0" fmla="*/ 234826 w 234826"/>
                <a:gd name="connsiteY0" fmla="*/ 117440 h 234880"/>
                <a:gd name="connsiteX1" fmla="*/ 117413 w 234826"/>
                <a:gd name="connsiteY1" fmla="*/ 234881 h 234880"/>
                <a:gd name="connsiteX2" fmla="*/ 0 w 234826"/>
                <a:gd name="connsiteY2" fmla="*/ 117440 h 234880"/>
                <a:gd name="connsiteX3" fmla="*/ 117413 w 234826"/>
                <a:gd name="connsiteY3" fmla="*/ 0 h 234880"/>
                <a:gd name="connsiteX4" fmla="*/ 234826 w 234826"/>
                <a:gd name="connsiteY4" fmla="*/ 117440 h 234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826" h="234880">
                  <a:moveTo>
                    <a:pt x="234826" y="117440"/>
                  </a:moveTo>
                  <a:cubicBezTo>
                    <a:pt x="234826" y="182301"/>
                    <a:pt x="182259" y="234881"/>
                    <a:pt x="117413" y="234881"/>
                  </a:cubicBezTo>
                  <a:cubicBezTo>
                    <a:pt x="52567" y="234881"/>
                    <a:pt x="0" y="182301"/>
                    <a:pt x="0" y="117440"/>
                  </a:cubicBezTo>
                  <a:cubicBezTo>
                    <a:pt x="0" y="52580"/>
                    <a:pt x="52567" y="0"/>
                    <a:pt x="117413" y="0"/>
                  </a:cubicBezTo>
                  <a:cubicBezTo>
                    <a:pt x="182259" y="0"/>
                    <a:pt x="234826" y="52580"/>
                    <a:pt x="234826" y="117440"/>
                  </a:cubicBezTo>
                  <a:close/>
                </a:path>
              </a:pathLst>
            </a:custGeom>
            <a:solidFill>
              <a:srgbClr val="FCE5E4"/>
            </a:solidFill>
            <a:ln w="117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90" name="フリーフォーム 189">
              <a:extLst>
                <a:ext uri="{FF2B5EF4-FFF2-40B4-BE49-F238E27FC236}">
                  <a16:creationId xmlns:a16="http://schemas.microsoft.com/office/drawing/2014/main" id="{A8340FF6-9170-134E-A1EB-262FE32FB172}"/>
                </a:ext>
              </a:extLst>
            </p:cNvPr>
            <p:cNvSpPr/>
            <p:nvPr/>
          </p:nvSpPr>
          <p:spPr>
            <a:xfrm>
              <a:off x="4834880" y="4008976"/>
              <a:ext cx="234826" cy="234880"/>
            </a:xfrm>
            <a:custGeom>
              <a:avLst/>
              <a:gdLst>
                <a:gd name="connsiteX0" fmla="*/ 234826 w 234826"/>
                <a:gd name="connsiteY0" fmla="*/ 117440 h 234880"/>
                <a:gd name="connsiteX1" fmla="*/ 117413 w 234826"/>
                <a:gd name="connsiteY1" fmla="*/ 234881 h 234880"/>
                <a:gd name="connsiteX2" fmla="*/ 0 w 234826"/>
                <a:gd name="connsiteY2" fmla="*/ 117440 h 234880"/>
                <a:gd name="connsiteX3" fmla="*/ 117413 w 234826"/>
                <a:gd name="connsiteY3" fmla="*/ 0 h 234880"/>
                <a:gd name="connsiteX4" fmla="*/ 234826 w 234826"/>
                <a:gd name="connsiteY4" fmla="*/ 117440 h 234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826" h="234880">
                  <a:moveTo>
                    <a:pt x="234826" y="117440"/>
                  </a:moveTo>
                  <a:cubicBezTo>
                    <a:pt x="234826" y="182301"/>
                    <a:pt x="182259" y="234881"/>
                    <a:pt x="117413" y="234881"/>
                  </a:cubicBezTo>
                  <a:cubicBezTo>
                    <a:pt x="52568" y="234881"/>
                    <a:pt x="0" y="182301"/>
                    <a:pt x="0" y="117440"/>
                  </a:cubicBezTo>
                  <a:cubicBezTo>
                    <a:pt x="0" y="52580"/>
                    <a:pt x="52568" y="0"/>
                    <a:pt x="117413" y="0"/>
                  </a:cubicBezTo>
                  <a:cubicBezTo>
                    <a:pt x="182259" y="0"/>
                    <a:pt x="234826" y="52580"/>
                    <a:pt x="234826" y="117440"/>
                  </a:cubicBezTo>
                  <a:close/>
                </a:path>
              </a:pathLst>
            </a:custGeom>
            <a:solidFill>
              <a:srgbClr val="FCE5E4"/>
            </a:solidFill>
            <a:ln w="117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91" name="フリーフォーム 190">
              <a:extLst>
                <a:ext uri="{FF2B5EF4-FFF2-40B4-BE49-F238E27FC236}">
                  <a16:creationId xmlns:a16="http://schemas.microsoft.com/office/drawing/2014/main" id="{12BEAF4B-251F-5B40-A4AB-A5EB9C875D4B}"/>
                </a:ext>
              </a:extLst>
            </p:cNvPr>
            <p:cNvSpPr/>
            <p:nvPr/>
          </p:nvSpPr>
          <p:spPr>
            <a:xfrm>
              <a:off x="5449947" y="4008976"/>
              <a:ext cx="234826" cy="234880"/>
            </a:xfrm>
            <a:custGeom>
              <a:avLst/>
              <a:gdLst>
                <a:gd name="connsiteX0" fmla="*/ 234826 w 234826"/>
                <a:gd name="connsiteY0" fmla="*/ 117440 h 234880"/>
                <a:gd name="connsiteX1" fmla="*/ 117413 w 234826"/>
                <a:gd name="connsiteY1" fmla="*/ 234881 h 234880"/>
                <a:gd name="connsiteX2" fmla="*/ 0 w 234826"/>
                <a:gd name="connsiteY2" fmla="*/ 117440 h 234880"/>
                <a:gd name="connsiteX3" fmla="*/ 117413 w 234826"/>
                <a:gd name="connsiteY3" fmla="*/ 0 h 234880"/>
                <a:gd name="connsiteX4" fmla="*/ 234826 w 234826"/>
                <a:gd name="connsiteY4" fmla="*/ 117440 h 234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826" h="234880">
                  <a:moveTo>
                    <a:pt x="234826" y="117440"/>
                  </a:moveTo>
                  <a:cubicBezTo>
                    <a:pt x="234826" y="182301"/>
                    <a:pt x="182259" y="234881"/>
                    <a:pt x="117413" y="234881"/>
                  </a:cubicBezTo>
                  <a:cubicBezTo>
                    <a:pt x="52568" y="234881"/>
                    <a:pt x="0" y="182301"/>
                    <a:pt x="0" y="117440"/>
                  </a:cubicBezTo>
                  <a:cubicBezTo>
                    <a:pt x="0" y="52580"/>
                    <a:pt x="52568" y="0"/>
                    <a:pt x="117413" y="0"/>
                  </a:cubicBezTo>
                  <a:cubicBezTo>
                    <a:pt x="182259" y="0"/>
                    <a:pt x="234826" y="52580"/>
                    <a:pt x="234826" y="117440"/>
                  </a:cubicBezTo>
                  <a:close/>
                </a:path>
              </a:pathLst>
            </a:custGeom>
            <a:solidFill>
              <a:srgbClr val="FCE5E4"/>
            </a:solidFill>
            <a:ln w="117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92" name="フリーフォーム 191">
              <a:extLst>
                <a:ext uri="{FF2B5EF4-FFF2-40B4-BE49-F238E27FC236}">
                  <a16:creationId xmlns:a16="http://schemas.microsoft.com/office/drawing/2014/main" id="{61ABB530-807D-C349-AFBD-91533F09E3D6}"/>
                </a:ext>
              </a:extLst>
            </p:cNvPr>
            <p:cNvSpPr/>
            <p:nvPr/>
          </p:nvSpPr>
          <p:spPr>
            <a:xfrm>
              <a:off x="6064895" y="4008976"/>
              <a:ext cx="234826" cy="234880"/>
            </a:xfrm>
            <a:custGeom>
              <a:avLst/>
              <a:gdLst>
                <a:gd name="connsiteX0" fmla="*/ 234826 w 234826"/>
                <a:gd name="connsiteY0" fmla="*/ 117440 h 234880"/>
                <a:gd name="connsiteX1" fmla="*/ 117413 w 234826"/>
                <a:gd name="connsiteY1" fmla="*/ 234881 h 234880"/>
                <a:gd name="connsiteX2" fmla="*/ 0 w 234826"/>
                <a:gd name="connsiteY2" fmla="*/ 117440 h 234880"/>
                <a:gd name="connsiteX3" fmla="*/ 117413 w 234826"/>
                <a:gd name="connsiteY3" fmla="*/ 0 h 234880"/>
                <a:gd name="connsiteX4" fmla="*/ 234826 w 234826"/>
                <a:gd name="connsiteY4" fmla="*/ 117440 h 234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826" h="234880">
                  <a:moveTo>
                    <a:pt x="234826" y="117440"/>
                  </a:moveTo>
                  <a:cubicBezTo>
                    <a:pt x="234826" y="182301"/>
                    <a:pt x="182258" y="234881"/>
                    <a:pt x="117413" y="234881"/>
                  </a:cubicBezTo>
                  <a:cubicBezTo>
                    <a:pt x="52568" y="234881"/>
                    <a:pt x="0" y="182301"/>
                    <a:pt x="0" y="117440"/>
                  </a:cubicBezTo>
                  <a:cubicBezTo>
                    <a:pt x="0" y="52580"/>
                    <a:pt x="52568" y="0"/>
                    <a:pt x="117413" y="0"/>
                  </a:cubicBezTo>
                  <a:cubicBezTo>
                    <a:pt x="182258" y="0"/>
                    <a:pt x="234826" y="52580"/>
                    <a:pt x="234826" y="117440"/>
                  </a:cubicBezTo>
                  <a:close/>
                </a:path>
              </a:pathLst>
            </a:custGeom>
            <a:solidFill>
              <a:srgbClr val="FCE5E4"/>
            </a:solidFill>
            <a:ln w="117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93" name="フリーフォーム 192">
              <a:extLst>
                <a:ext uri="{FF2B5EF4-FFF2-40B4-BE49-F238E27FC236}">
                  <a16:creationId xmlns:a16="http://schemas.microsoft.com/office/drawing/2014/main" id="{BACD63C4-D206-DB47-834D-E6DB82637EC4}"/>
                </a:ext>
              </a:extLst>
            </p:cNvPr>
            <p:cNvSpPr/>
            <p:nvPr/>
          </p:nvSpPr>
          <p:spPr>
            <a:xfrm>
              <a:off x="6679961" y="4008976"/>
              <a:ext cx="234826" cy="234880"/>
            </a:xfrm>
            <a:custGeom>
              <a:avLst/>
              <a:gdLst>
                <a:gd name="connsiteX0" fmla="*/ 234826 w 234826"/>
                <a:gd name="connsiteY0" fmla="*/ 117440 h 234880"/>
                <a:gd name="connsiteX1" fmla="*/ 117413 w 234826"/>
                <a:gd name="connsiteY1" fmla="*/ 234881 h 234880"/>
                <a:gd name="connsiteX2" fmla="*/ 0 w 234826"/>
                <a:gd name="connsiteY2" fmla="*/ 117440 h 234880"/>
                <a:gd name="connsiteX3" fmla="*/ 117413 w 234826"/>
                <a:gd name="connsiteY3" fmla="*/ 0 h 234880"/>
                <a:gd name="connsiteX4" fmla="*/ 234826 w 234826"/>
                <a:gd name="connsiteY4" fmla="*/ 117440 h 234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826" h="234880">
                  <a:moveTo>
                    <a:pt x="234826" y="117440"/>
                  </a:moveTo>
                  <a:cubicBezTo>
                    <a:pt x="234826" y="182301"/>
                    <a:pt x="182259" y="234881"/>
                    <a:pt x="117413" y="234881"/>
                  </a:cubicBezTo>
                  <a:cubicBezTo>
                    <a:pt x="52568" y="234881"/>
                    <a:pt x="0" y="182301"/>
                    <a:pt x="0" y="117440"/>
                  </a:cubicBezTo>
                  <a:cubicBezTo>
                    <a:pt x="0" y="52580"/>
                    <a:pt x="52568" y="0"/>
                    <a:pt x="117413" y="0"/>
                  </a:cubicBezTo>
                  <a:cubicBezTo>
                    <a:pt x="182259" y="0"/>
                    <a:pt x="234826" y="52580"/>
                    <a:pt x="234826" y="117440"/>
                  </a:cubicBezTo>
                  <a:close/>
                </a:path>
              </a:pathLst>
            </a:custGeom>
            <a:solidFill>
              <a:srgbClr val="FCE5E4"/>
            </a:solidFill>
            <a:ln w="117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94" name="フリーフォーム 193">
              <a:extLst>
                <a:ext uri="{FF2B5EF4-FFF2-40B4-BE49-F238E27FC236}">
                  <a16:creationId xmlns:a16="http://schemas.microsoft.com/office/drawing/2014/main" id="{F6090FDB-B0F8-0941-BCB2-F61483F26298}"/>
                </a:ext>
              </a:extLst>
            </p:cNvPr>
            <p:cNvSpPr/>
            <p:nvPr/>
          </p:nvSpPr>
          <p:spPr>
            <a:xfrm>
              <a:off x="7294910" y="4008976"/>
              <a:ext cx="234826" cy="234880"/>
            </a:xfrm>
            <a:custGeom>
              <a:avLst/>
              <a:gdLst>
                <a:gd name="connsiteX0" fmla="*/ 234827 w 234826"/>
                <a:gd name="connsiteY0" fmla="*/ 117440 h 234880"/>
                <a:gd name="connsiteX1" fmla="*/ 117414 w 234826"/>
                <a:gd name="connsiteY1" fmla="*/ 234881 h 234880"/>
                <a:gd name="connsiteX2" fmla="*/ 1 w 234826"/>
                <a:gd name="connsiteY2" fmla="*/ 117440 h 234880"/>
                <a:gd name="connsiteX3" fmla="*/ 117414 w 234826"/>
                <a:gd name="connsiteY3" fmla="*/ 0 h 234880"/>
                <a:gd name="connsiteX4" fmla="*/ 234827 w 234826"/>
                <a:gd name="connsiteY4" fmla="*/ 117440 h 234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826" h="234880">
                  <a:moveTo>
                    <a:pt x="234827" y="117440"/>
                  </a:moveTo>
                  <a:cubicBezTo>
                    <a:pt x="234827" y="182301"/>
                    <a:pt x="182259" y="234881"/>
                    <a:pt x="117414" y="234881"/>
                  </a:cubicBezTo>
                  <a:cubicBezTo>
                    <a:pt x="52568" y="234881"/>
                    <a:pt x="1" y="182301"/>
                    <a:pt x="1" y="117440"/>
                  </a:cubicBezTo>
                  <a:cubicBezTo>
                    <a:pt x="1" y="52580"/>
                    <a:pt x="52568" y="0"/>
                    <a:pt x="117414" y="0"/>
                  </a:cubicBezTo>
                  <a:cubicBezTo>
                    <a:pt x="182259" y="0"/>
                    <a:pt x="234827" y="52580"/>
                    <a:pt x="234827" y="117440"/>
                  </a:cubicBezTo>
                  <a:close/>
                </a:path>
              </a:pathLst>
            </a:custGeom>
            <a:solidFill>
              <a:srgbClr val="FCE5E4"/>
            </a:solidFill>
            <a:ln w="117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95" name="フリーフォーム 194">
              <a:extLst>
                <a:ext uri="{FF2B5EF4-FFF2-40B4-BE49-F238E27FC236}">
                  <a16:creationId xmlns:a16="http://schemas.microsoft.com/office/drawing/2014/main" id="{848A9B23-2175-9C44-9C5D-C142EC96A516}"/>
                </a:ext>
              </a:extLst>
            </p:cNvPr>
            <p:cNvSpPr/>
            <p:nvPr/>
          </p:nvSpPr>
          <p:spPr>
            <a:xfrm>
              <a:off x="7909858" y="4008976"/>
              <a:ext cx="234826" cy="234880"/>
            </a:xfrm>
            <a:custGeom>
              <a:avLst/>
              <a:gdLst>
                <a:gd name="connsiteX0" fmla="*/ 234826 w 234826"/>
                <a:gd name="connsiteY0" fmla="*/ 117440 h 234880"/>
                <a:gd name="connsiteX1" fmla="*/ 117413 w 234826"/>
                <a:gd name="connsiteY1" fmla="*/ 234881 h 234880"/>
                <a:gd name="connsiteX2" fmla="*/ 0 w 234826"/>
                <a:gd name="connsiteY2" fmla="*/ 117440 h 234880"/>
                <a:gd name="connsiteX3" fmla="*/ 117413 w 234826"/>
                <a:gd name="connsiteY3" fmla="*/ 0 h 234880"/>
                <a:gd name="connsiteX4" fmla="*/ 234826 w 234826"/>
                <a:gd name="connsiteY4" fmla="*/ 117440 h 234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826" h="234880">
                  <a:moveTo>
                    <a:pt x="234826" y="117440"/>
                  </a:moveTo>
                  <a:cubicBezTo>
                    <a:pt x="234826" y="182301"/>
                    <a:pt x="182258" y="234881"/>
                    <a:pt x="117413" y="234881"/>
                  </a:cubicBezTo>
                  <a:cubicBezTo>
                    <a:pt x="52568" y="234881"/>
                    <a:pt x="0" y="182301"/>
                    <a:pt x="0" y="117440"/>
                  </a:cubicBezTo>
                  <a:cubicBezTo>
                    <a:pt x="0" y="52580"/>
                    <a:pt x="52568" y="0"/>
                    <a:pt x="117413" y="0"/>
                  </a:cubicBezTo>
                  <a:cubicBezTo>
                    <a:pt x="182258" y="0"/>
                    <a:pt x="234826" y="52580"/>
                    <a:pt x="234826" y="117440"/>
                  </a:cubicBezTo>
                  <a:close/>
                </a:path>
              </a:pathLst>
            </a:custGeom>
            <a:solidFill>
              <a:srgbClr val="FCE5E4"/>
            </a:solidFill>
            <a:ln w="117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96" name="フリーフォーム 195">
              <a:extLst>
                <a:ext uri="{FF2B5EF4-FFF2-40B4-BE49-F238E27FC236}">
                  <a16:creationId xmlns:a16="http://schemas.microsoft.com/office/drawing/2014/main" id="{5660F875-3059-5E43-8B5E-874CC0877E37}"/>
                </a:ext>
              </a:extLst>
            </p:cNvPr>
            <p:cNvSpPr/>
            <p:nvPr/>
          </p:nvSpPr>
          <p:spPr>
            <a:xfrm>
              <a:off x="8524924" y="4008976"/>
              <a:ext cx="234826" cy="234880"/>
            </a:xfrm>
            <a:custGeom>
              <a:avLst/>
              <a:gdLst>
                <a:gd name="connsiteX0" fmla="*/ 234826 w 234826"/>
                <a:gd name="connsiteY0" fmla="*/ 117440 h 234880"/>
                <a:gd name="connsiteX1" fmla="*/ 117413 w 234826"/>
                <a:gd name="connsiteY1" fmla="*/ 234881 h 234880"/>
                <a:gd name="connsiteX2" fmla="*/ 1 w 234826"/>
                <a:gd name="connsiteY2" fmla="*/ 117440 h 234880"/>
                <a:gd name="connsiteX3" fmla="*/ 117413 w 234826"/>
                <a:gd name="connsiteY3" fmla="*/ 0 h 234880"/>
                <a:gd name="connsiteX4" fmla="*/ 234826 w 234826"/>
                <a:gd name="connsiteY4" fmla="*/ 117440 h 234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826" h="234880">
                  <a:moveTo>
                    <a:pt x="234826" y="117440"/>
                  </a:moveTo>
                  <a:cubicBezTo>
                    <a:pt x="234826" y="182301"/>
                    <a:pt x="182259" y="234881"/>
                    <a:pt x="117413" y="234881"/>
                  </a:cubicBezTo>
                  <a:cubicBezTo>
                    <a:pt x="52568" y="234881"/>
                    <a:pt x="1" y="182301"/>
                    <a:pt x="1" y="117440"/>
                  </a:cubicBezTo>
                  <a:cubicBezTo>
                    <a:pt x="1" y="52580"/>
                    <a:pt x="52568" y="0"/>
                    <a:pt x="117413" y="0"/>
                  </a:cubicBezTo>
                  <a:cubicBezTo>
                    <a:pt x="182259" y="0"/>
                    <a:pt x="234826" y="52580"/>
                    <a:pt x="234826" y="117440"/>
                  </a:cubicBezTo>
                  <a:close/>
                </a:path>
              </a:pathLst>
            </a:custGeom>
            <a:solidFill>
              <a:srgbClr val="FCE5E4"/>
            </a:solidFill>
            <a:ln w="117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97" name="フリーフォーム 196">
              <a:extLst>
                <a:ext uri="{FF2B5EF4-FFF2-40B4-BE49-F238E27FC236}">
                  <a16:creationId xmlns:a16="http://schemas.microsoft.com/office/drawing/2014/main" id="{A2F49159-5EB6-CF43-B3C5-FAD711A17634}"/>
                </a:ext>
              </a:extLst>
            </p:cNvPr>
            <p:cNvSpPr/>
            <p:nvPr/>
          </p:nvSpPr>
          <p:spPr>
            <a:xfrm>
              <a:off x="9139873" y="4008976"/>
              <a:ext cx="234826" cy="234880"/>
            </a:xfrm>
            <a:custGeom>
              <a:avLst/>
              <a:gdLst>
                <a:gd name="connsiteX0" fmla="*/ 234827 w 234826"/>
                <a:gd name="connsiteY0" fmla="*/ 117440 h 234880"/>
                <a:gd name="connsiteX1" fmla="*/ 117414 w 234826"/>
                <a:gd name="connsiteY1" fmla="*/ 234881 h 234880"/>
                <a:gd name="connsiteX2" fmla="*/ 1 w 234826"/>
                <a:gd name="connsiteY2" fmla="*/ 117440 h 234880"/>
                <a:gd name="connsiteX3" fmla="*/ 117414 w 234826"/>
                <a:gd name="connsiteY3" fmla="*/ 0 h 234880"/>
                <a:gd name="connsiteX4" fmla="*/ 234827 w 234826"/>
                <a:gd name="connsiteY4" fmla="*/ 117440 h 234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826" h="234880">
                  <a:moveTo>
                    <a:pt x="234827" y="117440"/>
                  </a:moveTo>
                  <a:cubicBezTo>
                    <a:pt x="234827" y="182301"/>
                    <a:pt x="182259" y="234881"/>
                    <a:pt x="117414" y="234881"/>
                  </a:cubicBezTo>
                  <a:cubicBezTo>
                    <a:pt x="52568" y="234881"/>
                    <a:pt x="1" y="182301"/>
                    <a:pt x="1" y="117440"/>
                  </a:cubicBezTo>
                  <a:cubicBezTo>
                    <a:pt x="1" y="52580"/>
                    <a:pt x="52568" y="0"/>
                    <a:pt x="117414" y="0"/>
                  </a:cubicBezTo>
                  <a:cubicBezTo>
                    <a:pt x="182259" y="0"/>
                    <a:pt x="234827" y="52580"/>
                    <a:pt x="234827" y="117440"/>
                  </a:cubicBezTo>
                  <a:close/>
                </a:path>
              </a:pathLst>
            </a:custGeom>
            <a:solidFill>
              <a:srgbClr val="FCE5E4"/>
            </a:solidFill>
            <a:ln w="117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98" name="フリーフォーム 197">
              <a:extLst>
                <a:ext uri="{FF2B5EF4-FFF2-40B4-BE49-F238E27FC236}">
                  <a16:creationId xmlns:a16="http://schemas.microsoft.com/office/drawing/2014/main" id="{2B1A5E7E-1DD3-8646-A54B-2E7BF6A7EC8B}"/>
                </a:ext>
              </a:extLst>
            </p:cNvPr>
            <p:cNvSpPr/>
            <p:nvPr/>
          </p:nvSpPr>
          <p:spPr>
            <a:xfrm>
              <a:off x="222473" y="4424959"/>
              <a:ext cx="234826" cy="234880"/>
            </a:xfrm>
            <a:custGeom>
              <a:avLst/>
              <a:gdLst>
                <a:gd name="connsiteX0" fmla="*/ 234826 w 234826"/>
                <a:gd name="connsiteY0" fmla="*/ 117440 h 234880"/>
                <a:gd name="connsiteX1" fmla="*/ 117413 w 234826"/>
                <a:gd name="connsiteY1" fmla="*/ 234881 h 234880"/>
                <a:gd name="connsiteX2" fmla="*/ 0 w 234826"/>
                <a:gd name="connsiteY2" fmla="*/ 117440 h 234880"/>
                <a:gd name="connsiteX3" fmla="*/ 117413 w 234826"/>
                <a:gd name="connsiteY3" fmla="*/ 0 h 234880"/>
                <a:gd name="connsiteX4" fmla="*/ 234826 w 234826"/>
                <a:gd name="connsiteY4" fmla="*/ 117440 h 234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826" h="234880">
                  <a:moveTo>
                    <a:pt x="234826" y="117440"/>
                  </a:moveTo>
                  <a:cubicBezTo>
                    <a:pt x="234826" y="182301"/>
                    <a:pt x="182259" y="234881"/>
                    <a:pt x="117413" y="234881"/>
                  </a:cubicBezTo>
                  <a:cubicBezTo>
                    <a:pt x="52568" y="234881"/>
                    <a:pt x="0" y="182301"/>
                    <a:pt x="0" y="117440"/>
                  </a:cubicBezTo>
                  <a:cubicBezTo>
                    <a:pt x="0" y="52580"/>
                    <a:pt x="52568" y="0"/>
                    <a:pt x="117413" y="0"/>
                  </a:cubicBezTo>
                  <a:cubicBezTo>
                    <a:pt x="182259" y="0"/>
                    <a:pt x="234826" y="52580"/>
                    <a:pt x="234826" y="117440"/>
                  </a:cubicBezTo>
                  <a:close/>
                </a:path>
              </a:pathLst>
            </a:custGeom>
            <a:solidFill>
              <a:srgbClr val="FCE5E4"/>
            </a:solidFill>
            <a:ln w="117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99" name="フリーフォーム 198">
              <a:extLst>
                <a:ext uri="{FF2B5EF4-FFF2-40B4-BE49-F238E27FC236}">
                  <a16:creationId xmlns:a16="http://schemas.microsoft.com/office/drawing/2014/main" id="{2792CEA4-9679-8A4F-950B-5237FE531A09}"/>
                </a:ext>
              </a:extLst>
            </p:cNvPr>
            <p:cNvSpPr/>
            <p:nvPr/>
          </p:nvSpPr>
          <p:spPr>
            <a:xfrm>
              <a:off x="837539" y="4424959"/>
              <a:ext cx="234826" cy="234880"/>
            </a:xfrm>
            <a:custGeom>
              <a:avLst/>
              <a:gdLst>
                <a:gd name="connsiteX0" fmla="*/ 234826 w 234826"/>
                <a:gd name="connsiteY0" fmla="*/ 117440 h 234880"/>
                <a:gd name="connsiteX1" fmla="*/ 117413 w 234826"/>
                <a:gd name="connsiteY1" fmla="*/ 234881 h 234880"/>
                <a:gd name="connsiteX2" fmla="*/ 0 w 234826"/>
                <a:gd name="connsiteY2" fmla="*/ 117440 h 234880"/>
                <a:gd name="connsiteX3" fmla="*/ 117413 w 234826"/>
                <a:gd name="connsiteY3" fmla="*/ 0 h 234880"/>
                <a:gd name="connsiteX4" fmla="*/ 234826 w 234826"/>
                <a:gd name="connsiteY4" fmla="*/ 117440 h 234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826" h="234880">
                  <a:moveTo>
                    <a:pt x="234826" y="117440"/>
                  </a:moveTo>
                  <a:cubicBezTo>
                    <a:pt x="234826" y="182301"/>
                    <a:pt x="182259" y="234881"/>
                    <a:pt x="117413" y="234881"/>
                  </a:cubicBezTo>
                  <a:cubicBezTo>
                    <a:pt x="52568" y="234881"/>
                    <a:pt x="0" y="182301"/>
                    <a:pt x="0" y="117440"/>
                  </a:cubicBezTo>
                  <a:cubicBezTo>
                    <a:pt x="0" y="52580"/>
                    <a:pt x="52568" y="0"/>
                    <a:pt x="117413" y="0"/>
                  </a:cubicBezTo>
                  <a:cubicBezTo>
                    <a:pt x="182259" y="0"/>
                    <a:pt x="234826" y="52580"/>
                    <a:pt x="234826" y="117440"/>
                  </a:cubicBezTo>
                  <a:close/>
                </a:path>
              </a:pathLst>
            </a:custGeom>
            <a:solidFill>
              <a:srgbClr val="FCE5E4"/>
            </a:solidFill>
            <a:ln w="117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00" name="フリーフォーム 199">
              <a:extLst>
                <a:ext uri="{FF2B5EF4-FFF2-40B4-BE49-F238E27FC236}">
                  <a16:creationId xmlns:a16="http://schemas.microsoft.com/office/drawing/2014/main" id="{DCA6C945-226C-644E-AF7C-1B2F63874ED8}"/>
                </a:ext>
              </a:extLst>
            </p:cNvPr>
            <p:cNvSpPr/>
            <p:nvPr/>
          </p:nvSpPr>
          <p:spPr>
            <a:xfrm>
              <a:off x="1452487" y="4424959"/>
              <a:ext cx="234826" cy="234880"/>
            </a:xfrm>
            <a:custGeom>
              <a:avLst/>
              <a:gdLst>
                <a:gd name="connsiteX0" fmla="*/ 234826 w 234826"/>
                <a:gd name="connsiteY0" fmla="*/ 117440 h 234880"/>
                <a:gd name="connsiteX1" fmla="*/ 117413 w 234826"/>
                <a:gd name="connsiteY1" fmla="*/ 234881 h 234880"/>
                <a:gd name="connsiteX2" fmla="*/ 0 w 234826"/>
                <a:gd name="connsiteY2" fmla="*/ 117440 h 234880"/>
                <a:gd name="connsiteX3" fmla="*/ 117413 w 234826"/>
                <a:gd name="connsiteY3" fmla="*/ 0 h 234880"/>
                <a:gd name="connsiteX4" fmla="*/ 234826 w 234826"/>
                <a:gd name="connsiteY4" fmla="*/ 117440 h 234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826" h="234880">
                  <a:moveTo>
                    <a:pt x="234826" y="117440"/>
                  </a:moveTo>
                  <a:cubicBezTo>
                    <a:pt x="234826" y="182301"/>
                    <a:pt x="182259" y="234881"/>
                    <a:pt x="117413" y="234881"/>
                  </a:cubicBezTo>
                  <a:cubicBezTo>
                    <a:pt x="52568" y="234881"/>
                    <a:pt x="0" y="182301"/>
                    <a:pt x="0" y="117440"/>
                  </a:cubicBezTo>
                  <a:cubicBezTo>
                    <a:pt x="0" y="52580"/>
                    <a:pt x="52568" y="0"/>
                    <a:pt x="117413" y="0"/>
                  </a:cubicBezTo>
                  <a:cubicBezTo>
                    <a:pt x="182259" y="0"/>
                    <a:pt x="234826" y="52580"/>
                    <a:pt x="234826" y="117440"/>
                  </a:cubicBezTo>
                  <a:close/>
                </a:path>
              </a:pathLst>
            </a:custGeom>
            <a:solidFill>
              <a:srgbClr val="FCE5E4"/>
            </a:solidFill>
            <a:ln w="117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01" name="フリーフォーム 200">
              <a:extLst>
                <a:ext uri="{FF2B5EF4-FFF2-40B4-BE49-F238E27FC236}">
                  <a16:creationId xmlns:a16="http://schemas.microsoft.com/office/drawing/2014/main" id="{C819700D-A56B-B843-9E47-1C80D3A9547B}"/>
                </a:ext>
              </a:extLst>
            </p:cNvPr>
            <p:cNvSpPr/>
            <p:nvPr/>
          </p:nvSpPr>
          <p:spPr>
            <a:xfrm>
              <a:off x="2067436" y="4424959"/>
              <a:ext cx="234826" cy="234880"/>
            </a:xfrm>
            <a:custGeom>
              <a:avLst/>
              <a:gdLst>
                <a:gd name="connsiteX0" fmla="*/ 234826 w 234826"/>
                <a:gd name="connsiteY0" fmla="*/ 117440 h 234880"/>
                <a:gd name="connsiteX1" fmla="*/ 117413 w 234826"/>
                <a:gd name="connsiteY1" fmla="*/ 234881 h 234880"/>
                <a:gd name="connsiteX2" fmla="*/ 0 w 234826"/>
                <a:gd name="connsiteY2" fmla="*/ 117440 h 234880"/>
                <a:gd name="connsiteX3" fmla="*/ 117413 w 234826"/>
                <a:gd name="connsiteY3" fmla="*/ 0 h 234880"/>
                <a:gd name="connsiteX4" fmla="*/ 234826 w 234826"/>
                <a:gd name="connsiteY4" fmla="*/ 117440 h 234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826" h="234880">
                  <a:moveTo>
                    <a:pt x="234826" y="117440"/>
                  </a:moveTo>
                  <a:cubicBezTo>
                    <a:pt x="234826" y="182301"/>
                    <a:pt x="182259" y="234881"/>
                    <a:pt x="117413" y="234881"/>
                  </a:cubicBezTo>
                  <a:cubicBezTo>
                    <a:pt x="52568" y="234881"/>
                    <a:pt x="0" y="182301"/>
                    <a:pt x="0" y="117440"/>
                  </a:cubicBezTo>
                  <a:cubicBezTo>
                    <a:pt x="0" y="52580"/>
                    <a:pt x="52568" y="0"/>
                    <a:pt x="117413" y="0"/>
                  </a:cubicBezTo>
                  <a:cubicBezTo>
                    <a:pt x="182259" y="0"/>
                    <a:pt x="234826" y="52580"/>
                    <a:pt x="234826" y="117440"/>
                  </a:cubicBezTo>
                  <a:close/>
                </a:path>
              </a:pathLst>
            </a:custGeom>
            <a:solidFill>
              <a:srgbClr val="FCE5E4"/>
            </a:solidFill>
            <a:ln w="117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02" name="フリーフォーム 201">
              <a:extLst>
                <a:ext uri="{FF2B5EF4-FFF2-40B4-BE49-F238E27FC236}">
                  <a16:creationId xmlns:a16="http://schemas.microsoft.com/office/drawing/2014/main" id="{55717A34-D887-754D-8B0B-6F475F427376}"/>
                </a:ext>
              </a:extLst>
            </p:cNvPr>
            <p:cNvSpPr/>
            <p:nvPr/>
          </p:nvSpPr>
          <p:spPr>
            <a:xfrm>
              <a:off x="2682502" y="4424959"/>
              <a:ext cx="234826" cy="234880"/>
            </a:xfrm>
            <a:custGeom>
              <a:avLst/>
              <a:gdLst>
                <a:gd name="connsiteX0" fmla="*/ 234826 w 234826"/>
                <a:gd name="connsiteY0" fmla="*/ 117440 h 234880"/>
                <a:gd name="connsiteX1" fmla="*/ 117413 w 234826"/>
                <a:gd name="connsiteY1" fmla="*/ 234881 h 234880"/>
                <a:gd name="connsiteX2" fmla="*/ 0 w 234826"/>
                <a:gd name="connsiteY2" fmla="*/ 117440 h 234880"/>
                <a:gd name="connsiteX3" fmla="*/ 117413 w 234826"/>
                <a:gd name="connsiteY3" fmla="*/ 0 h 234880"/>
                <a:gd name="connsiteX4" fmla="*/ 234826 w 234826"/>
                <a:gd name="connsiteY4" fmla="*/ 117440 h 234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826" h="234880">
                  <a:moveTo>
                    <a:pt x="234826" y="117440"/>
                  </a:moveTo>
                  <a:cubicBezTo>
                    <a:pt x="234826" y="182301"/>
                    <a:pt x="182259" y="234881"/>
                    <a:pt x="117413" y="234881"/>
                  </a:cubicBezTo>
                  <a:cubicBezTo>
                    <a:pt x="52568" y="234881"/>
                    <a:pt x="0" y="182301"/>
                    <a:pt x="0" y="117440"/>
                  </a:cubicBezTo>
                  <a:cubicBezTo>
                    <a:pt x="0" y="52580"/>
                    <a:pt x="52568" y="0"/>
                    <a:pt x="117413" y="0"/>
                  </a:cubicBezTo>
                  <a:cubicBezTo>
                    <a:pt x="182259" y="0"/>
                    <a:pt x="234826" y="52580"/>
                    <a:pt x="234826" y="117440"/>
                  </a:cubicBezTo>
                  <a:close/>
                </a:path>
              </a:pathLst>
            </a:custGeom>
            <a:solidFill>
              <a:srgbClr val="FCE5E4"/>
            </a:solidFill>
            <a:ln w="117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03" name="フリーフォーム 202">
              <a:extLst>
                <a:ext uri="{FF2B5EF4-FFF2-40B4-BE49-F238E27FC236}">
                  <a16:creationId xmlns:a16="http://schemas.microsoft.com/office/drawing/2014/main" id="{4884D8D3-C186-6546-837C-5A323A9FD7A5}"/>
                </a:ext>
              </a:extLst>
            </p:cNvPr>
            <p:cNvSpPr/>
            <p:nvPr/>
          </p:nvSpPr>
          <p:spPr>
            <a:xfrm>
              <a:off x="3297450" y="4424959"/>
              <a:ext cx="234826" cy="234880"/>
            </a:xfrm>
            <a:custGeom>
              <a:avLst/>
              <a:gdLst>
                <a:gd name="connsiteX0" fmla="*/ 234826 w 234826"/>
                <a:gd name="connsiteY0" fmla="*/ 117440 h 234880"/>
                <a:gd name="connsiteX1" fmla="*/ 117413 w 234826"/>
                <a:gd name="connsiteY1" fmla="*/ 234881 h 234880"/>
                <a:gd name="connsiteX2" fmla="*/ 0 w 234826"/>
                <a:gd name="connsiteY2" fmla="*/ 117440 h 234880"/>
                <a:gd name="connsiteX3" fmla="*/ 117413 w 234826"/>
                <a:gd name="connsiteY3" fmla="*/ 0 h 234880"/>
                <a:gd name="connsiteX4" fmla="*/ 234826 w 234826"/>
                <a:gd name="connsiteY4" fmla="*/ 117440 h 234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826" h="234880">
                  <a:moveTo>
                    <a:pt x="234826" y="117440"/>
                  </a:moveTo>
                  <a:cubicBezTo>
                    <a:pt x="234826" y="182301"/>
                    <a:pt x="182259" y="234881"/>
                    <a:pt x="117413" y="234881"/>
                  </a:cubicBezTo>
                  <a:cubicBezTo>
                    <a:pt x="52567" y="234881"/>
                    <a:pt x="0" y="182301"/>
                    <a:pt x="0" y="117440"/>
                  </a:cubicBezTo>
                  <a:cubicBezTo>
                    <a:pt x="0" y="52580"/>
                    <a:pt x="52567" y="0"/>
                    <a:pt x="117413" y="0"/>
                  </a:cubicBezTo>
                  <a:cubicBezTo>
                    <a:pt x="182259" y="0"/>
                    <a:pt x="234826" y="52580"/>
                    <a:pt x="234826" y="117440"/>
                  </a:cubicBezTo>
                  <a:close/>
                </a:path>
              </a:pathLst>
            </a:custGeom>
            <a:solidFill>
              <a:srgbClr val="FCE5E4"/>
            </a:solidFill>
            <a:ln w="117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04" name="フリーフォーム 203">
              <a:extLst>
                <a:ext uri="{FF2B5EF4-FFF2-40B4-BE49-F238E27FC236}">
                  <a16:creationId xmlns:a16="http://schemas.microsoft.com/office/drawing/2014/main" id="{08F4239D-B229-014D-BE52-78F3C6B086D7}"/>
                </a:ext>
              </a:extLst>
            </p:cNvPr>
            <p:cNvSpPr/>
            <p:nvPr/>
          </p:nvSpPr>
          <p:spPr>
            <a:xfrm>
              <a:off x="3912399" y="4424959"/>
              <a:ext cx="234826" cy="234880"/>
            </a:xfrm>
            <a:custGeom>
              <a:avLst/>
              <a:gdLst>
                <a:gd name="connsiteX0" fmla="*/ 234826 w 234826"/>
                <a:gd name="connsiteY0" fmla="*/ 117440 h 234880"/>
                <a:gd name="connsiteX1" fmla="*/ 117413 w 234826"/>
                <a:gd name="connsiteY1" fmla="*/ 234881 h 234880"/>
                <a:gd name="connsiteX2" fmla="*/ 0 w 234826"/>
                <a:gd name="connsiteY2" fmla="*/ 117440 h 234880"/>
                <a:gd name="connsiteX3" fmla="*/ 117413 w 234826"/>
                <a:gd name="connsiteY3" fmla="*/ 0 h 234880"/>
                <a:gd name="connsiteX4" fmla="*/ 234826 w 234826"/>
                <a:gd name="connsiteY4" fmla="*/ 117440 h 234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826" h="234880">
                  <a:moveTo>
                    <a:pt x="234826" y="117440"/>
                  </a:moveTo>
                  <a:cubicBezTo>
                    <a:pt x="234826" y="182301"/>
                    <a:pt x="182259" y="234881"/>
                    <a:pt x="117413" y="234881"/>
                  </a:cubicBezTo>
                  <a:cubicBezTo>
                    <a:pt x="52568" y="234881"/>
                    <a:pt x="0" y="182301"/>
                    <a:pt x="0" y="117440"/>
                  </a:cubicBezTo>
                  <a:cubicBezTo>
                    <a:pt x="0" y="52580"/>
                    <a:pt x="52568" y="0"/>
                    <a:pt x="117413" y="0"/>
                  </a:cubicBezTo>
                  <a:cubicBezTo>
                    <a:pt x="182259" y="0"/>
                    <a:pt x="234826" y="52580"/>
                    <a:pt x="234826" y="117440"/>
                  </a:cubicBezTo>
                  <a:close/>
                </a:path>
              </a:pathLst>
            </a:custGeom>
            <a:solidFill>
              <a:srgbClr val="FCE5E4"/>
            </a:solidFill>
            <a:ln w="117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05" name="フリーフォーム 204">
              <a:extLst>
                <a:ext uri="{FF2B5EF4-FFF2-40B4-BE49-F238E27FC236}">
                  <a16:creationId xmlns:a16="http://schemas.microsoft.com/office/drawing/2014/main" id="{61A8832D-B9CC-2C40-BFC6-0FDB3C1F6D2E}"/>
                </a:ext>
              </a:extLst>
            </p:cNvPr>
            <p:cNvSpPr/>
            <p:nvPr/>
          </p:nvSpPr>
          <p:spPr>
            <a:xfrm>
              <a:off x="4527465" y="4424959"/>
              <a:ext cx="234826" cy="234880"/>
            </a:xfrm>
            <a:custGeom>
              <a:avLst/>
              <a:gdLst>
                <a:gd name="connsiteX0" fmla="*/ 234826 w 234826"/>
                <a:gd name="connsiteY0" fmla="*/ 117440 h 234880"/>
                <a:gd name="connsiteX1" fmla="*/ 117413 w 234826"/>
                <a:gd name="connsiteY1" fmla="*/ 234881 h 234880"/>
                <a:gd name="connsiteX2" fmla="*/ 0 w 234826"/>
                <a:gd name="connsiteY2" fmla="*/ 117440 h 234880"/>
                <a:gd name="connsiteX3" fmla="*/ 117413 w 234826"/>
                <a:gd name="connsiteY3" fmla="*/ 0 h 234880"/>
                <a:gd name="connsiteX4" fmla="*/ 234826 w 234826"/>
                <a:gd name="connsiteY4" fmla="*/ 117440 h 234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826" h="234880">
                  <a:moveTo>
                    <a:pt x="234826" y="117440"/>
                  </a:moveTo>
                  <a:cubicBezTo>
                    <a:pt x="234826" y="182301"/>
                    <a:pt x="182259" y="234881"/>
                    <a:pt x="117413" y="234881"/>
                  </a:cubicBezTo>
                  <a:cubicBezTo>
                    <a:pt x="52568" y="234881"/>
                    <a:pt x="0" y="182301"/>
                    <a:pt x="0" y="117440"/>
                  </a:cubicBezTo>
                  <a:cubicBezTo>
                    <a:pt x="0" y="52580"/>
                    <a:pt x="52568" y="0"/>
                    <a:pt x="117413" y="0"/>
                  </a:cubicBezTo>
                  <a:cubicBezTo>
                    <a:pt x="182259" y="0"/>
                    <a:pt x="234826" y="52580"/>
                    <a:pt x="234826" y="117440"/>
                  </a:cubicBezTo>
                  <a:close/>
                </a:path>
              </a:pathLst>
            </a:custGeom>
            <a:solidFill>
              <a:srgbClr val="FCE5E4"/>
            </a:solidFill>
            <a:ln w="117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06" name="フリーフォーム 205">
              <a:extLst>
                <a:ext uri="{FF2B5EF4-FFF2-40B4-BE49-F238E27FC236}">
                  <a16:creationId xmlns:a16="http://schemas.microsoft.com/office/drawing/2014/main" id="{45183EF4-CA22-1247-A7FF-10D31EE9CB79}"/>
                </a:ext>
              </a:extLst>
            </p:cNvPr>
            <p:cNvSpPr/>
            <p:nvPr/>
          </p:nvSpPr>
          <p:spPr>
            <a:xfrm>
              <a:off x="5142414" y="4424959"/>
              <a:ext cx="234826" cy="234880"/>
            </a:xfrm>
            <a:custGeom>
              <a:avLst/>
              <a:gdLst>
                <a:gd name="connsiteX0" fmla="*/ 234826 w 234826"/>
                <a:gd name="connsiteY0" fmla="*/ 117440 h 234880"/>
                <a:gd name="connsiteX1" fmla="*/ 117413 w 234826"/>
                <a:gd name="connsiteY1" fmla="*/ 234881 h 234880"/>
                <a:gd name="connsiteX2" fmla="*/ 0 w 234826"/>
                <a:gd name="connsiteY2" fmla="*/ 117440 h 234880"/>
                <a:gd name="connsiteX3" fmla="*/ 117413 w 234826"/>
                <a:gd name="connsiteY3" fmla="*/ 0 h 234880"/>
                <a:gd name="connsiteX4" fmla="*/ 234826 w 234826"/>
                <a:gd name="connsiteY4" fmla="*/ 117440 h 234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826" h="234880">
                  <a:moveTo>
                    <a:pt x="234826" y="117440"/>
                  </a:moveTo>
                  <a:cubicBezTo>
                    <a:pt x="234826" y="182301"/>
                    <a:pt x="182259" y="234881"/>
                    <a:pt x="117413" y="234881"/>
                  </a:cubicBezTo>
                  <a:cubicBezTo>
                    <a:pt x="52567" y="234881"/>
                    <a:pt x="0" y="182301"/>
                    <a:pt x="0" y="117440"/>
                  </a:cubicBezTo>
                  <a:cubicBezTo>
                    <a:pt x="0" y="52580"/>
                    <a:pt x="52567" y="0"/>
                    <a:pt x="117413" y="0"/>
                  </a:cubicBezTo>
                  <a:cubicBezTo>
                    <a:pt x="182259" y="0"/>
                    <a:pt x="234826" y="52580"/>
                    <a:pt x="234826" y="117440"/>
                  </a:cubicBezTo>
                  <a:close/>
                </a:path>
              </a:pathLst>
            </a:custGeom>
            <a:solidFill>
              <a:srgbClr val="FCE5E4"/>
            </a:solidFill>
            <a:ln w="117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07" name="フリーフォーム 206">
              <a:extLst>
                <a:ext uri="{FF2B5EF4-FFF2-40B4-BE49-F238E27FC236}">
                  <a16:creationId xmlns:a16="http://schemas.microsoft.com/office/drawing/2014/main" id="{33C15222-0619-2D49-BA6A-2317C01EBBAC}"/>
                </a:ext>
              </a:extLst>
            </p:cNvPr>
            <p:cNvSpPr/>
            <p:nvPr/>
          </p:nvSpPr>
          <p:spPr>
            <a:xfrm>
              <a:off x="5757480" y="4424959"/>
              <a:ext cx="234826" cy="234880"/>
            </a:xfrm>
            <a:custGeom>
              <a:avLst/>
              <a:gdLst>
                <a:gd name="connsiteX0" fmla="*/ 234826 w 234826"/>
                <a:gd name="connsiteY0" fmla="*/ 117440 h 234880"/>
                <a:gd name="connsiteX1" fmla="*/ 117413 w 234826"/>
                <a:gd name="connsiteY1" fmla="*/ 234881 h 234880"/>
                <a:gd name="connsiteX2" fmla="*/ 0 w 234826"/>
                <a:gd name="connsiteY2" fmla="*/ 117440 h 234880"/>
                <a:gd name="connsiteX3" fmla="*/ 117413 w 234826"/>
                <a:gd name="connsiteY3" fmla="*/ 0 h 234880"/>
                <a:gd name="connsiteX4" fmla="*/ 234826 w 234826"/>
                <a:gd name="connsiteY4" fmla="*/ 117440 h 234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826" h="234880">
                  <a:moveTo>
                    <a:pt x="234826" y="117440"/>
                  </a:moveTo>
                  <a:cubicBezTo>
                    <a:pt x="234826" y="182301"/>
                    <a:pt x="182259" y="234881"/>
                    <a:pt x="117413" y="234881"/>
                  </a:cubicBezTo>
                  <a:cubicBezTo>
                    <a:pt x="52567" y="234881"/>
                    <a:pt x="0" y="182301"/>
                    <a:pt x="0" y="117440"/>
                  </a:cubicBezTo>
                  <a:cubicBezTo>
                    <a:pt x="0" y="52580"/>
                    <a:pt x="52567" y="0"/>
                    <a:pt x="117413" y="0"/>
                  </a:cubicBezTo>
                  <a:cubicBezTo>
                    <a:pt x="182259" y="0"/>
                    <a:pt x="234826" y="52580"/>
                    <a:pt x="234826" y="117440"/>
                  </a:cubicBezTo>
                  <a:close/>
                </a:path>
              </a:pathLst>
            </a:custGeom>
            <a:solidFill>
              <a:srgbClr val="FCE5E4"/>
            </a:solidFill>
            <a:ln w="117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08" name="フリーフォーム 207">
              <a:extLst>
                <a:ext uri="{FF2B5EF4-FFF2-40B4-BE49-F238E27FC236}">
                  <a16:creationId xmlns:a16="http://schemas.microsoft.com/office/drawing/2014/main" id="{0FC75C18-1DDF-2646-B8A5-52BE49DE022A}"/>
                </a:ext>
              </a:extLst>
            </p:cNvPr>
            <p:cNvSpPr/>
            <p:nvPr/>
          </p:nvSpPr>
          <p:spPr>
            <a:xfrm>
              <a:off x="6372428" y="4424959"/>
              <a:ext cx="234826" cy="234880"/>
            </a:xfrm>
            <a:custGeom>
              <a:avLst/>
              <a:gdLst>
                <a:gd name="connsiteX0" fmla="*/ 234826 w 234826"/>
                <a:gd name="connsiteY0" fmla="*/ 117440 h 234880"/>
                <a:gd name="connsiteX1" fmla="*/ 117413 w 234826"/>
                <a:gd name="connsiteY1" fmla="*/ 234881 h 234880"/>
                <a:gd name="connsiteX2" fmla="*/ 0 w 234826"/>
                <a:gd name="connsiteY2" fmla="*/ 117440 h 234880"/>
                <a:gd name="connsiteX3" fmla="*/ 117413 w 234826"/>
                <a:gd name="connsiteY3" fmla="*/ 0 h 234880"/>
                <a:gd name="connsiteX4" fmla="*/ 234826 w 234826"/>
                <a:gd name="connsiteY4" fmla="*/ 117440 h 234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826" h="234880">
                  <a:moveTo>
                    <a:pt x="234826" y="117440"/>
                  </a:moveTo>
                  <a:cubicBezTo>
                    <a:pt x="234826" y="182301"/>
                    <a:pt x="182258" y="234881"/>
                    <a:pt x="117413" y="234881"/>
                  </a:cubicBezTo>
                  <a:cubicBezTo>
                    <a:pt x="52568" y="234881"/>
                    <a:pt x="0" y="182301"/>
                    <a:pt x="0" y="117440"/>
                  </a:cubicBezTo>
                  <a:cubicBezTo>
                    <a:pt x="0" y="52580"/>
                    <a:pt x="52568" y="0"/>
                    <a:pt x="117413" y="0"/>
                  </a:cubicBezTo>
                  <a:cubicBezTo>
                    <a:pt x="182258" y="0"/>
                    <a:pt x="234826" y="52580"/>
                    <a:pt x="234826" y="117440"/>
                  </a:cubicBezTo>
                  <a:close/>
                </a:path>
              </a:pathLst>
            </a:custGeom>
            <a:solidFill>
              <a:srgbClr val="FCE5E4"/>
            </a:solidFill>
            <a:ln w="117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09" name="フリーフォーム 208">
              <a:extLst>
                <a:ext uri="{FF2B5EF4-FFF2-40B4-BE49-F238E27FC236}">
                  <a16:creationId xmlns:a16="http://schemas.microsoft.com/office/drawing/2014/main" id="{8EFA3847-A5D6-6F43-9BFD-74BD78424660}"/>
                </a:ext>
              </a:extLst>
            </p:cNvPr>
            <p:cNvSpPr/>
            <p:nvPr/>
          </p:nvSpPr>
          <p:spPr>
            <a:xfrm>
              <a:off x="6987377" y="4424959"/>
              <a:ext cx="234826" cy="234880"/>
            </a:xfrm>
            <a:custGeom>
              <a:avLst/>
              <a:gdLst>
                <a:gd name="connsiteX0" fmla="*/ 234826 w 234826"/>
                <a:gd name="connsiteY0" fmla="*/ 117440 h 234880"/>
                <a:gd name="connsiteX1" fmla="*/ 117413 w 234826"/>
                <a:gd name="connsiteY1" fmla="*/ 234881 h 234880"/>
                <a:gd name="connsiteX2" fmla="*/ 1 w 234826"/>
                <a:gd name="connsiteY2" fmla="*/ 117440 h 234880"/>
                <a:gd name="connsiteX3" fmla="*/ 117413 w 234826"/>
                <a:gd name="connsiteY3" fmla="*/ 0 h 234880"/>
                <a:gd name="connsiteX4" fmla="*/ 234826 w 234826"/>
                <a:gd name="connsiteY4" fmla="*/ 117440 h 234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826" h="234880">
                  <a:moveTo>
                    <a:pt x="234826" y="117440"/>
                  </a:moveTo>
                  <a:cubicBezTo>
                    <a:pt x="234826" y="182301"/>
                    <a:pt x="182259" y="234881"/>
                    <a:pt x="117413" y="234881"/>
                  </a:cubicBezTo>
                  <a:cubicBezTo>
                    <a:pt x="52568" y="234881"/>
                    <a:pt x="1" y="182301"/>
                    <a:pt x="1" y="117440"/>
                  </a:cubicBezTo>
                  <a:cubicBezTo>
                    <a:pt x="1" y="52580"/>
                    <a:pt x="52568" y="0"/>
                    <a:pt x="117413" y="0"/>
                  </a:cubicBezTo>
                  <a:cubicBezTo>
                    <a:pt x="182259" y="0"/>
                    <a:pt x="234826" y="52580"/>
                    <a:pt x="234826" y="117440"/>
                  </a:cubicBezTo>
                  <a:close/>
                </a:path>
              </a:pathLst>
            </a:custGeom>
            <a:solidFill>
              <a:srgbClr val="FCE5E4"/>
            </a:solidFill>
            <a:ln w="117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10" name="フリーフォーム 209">
              <a:extLst>
                <a:ext uri="{FF2B5EF4-FFF2-40B4-BE49-F238E27FC236}">
                  <a16:creationId xmlns:a16="http://schemas.microsoft.com/office/drawing/2014/main" id="{E8B64EBA-A702-A140-B2F6-821F1363A5D6}"/>
                </a:ext>
              </a:extLst>
            </p:cNvPr>
            <p:cNvSpPr/>
            <p:nvPr/>
          </p:nvSpPr>
          <p:spPr>
            <a:xfrm>
              <a:off x="7602443" y="4424959"/>
              <a:ext cx="234826" cy="234880"/>
            </a:xfrm>
            <a:custGeom>
              <a:avLst/>
              <a:gdLst>
                <a:gd name="connsiteX0" fmla="*/ 234826 w 234826"/>
                <a:gd name="connsiteY0" fmla="*/ 117440 h 234880"/>
                <a:gd name="connsiteX1" fmla="*/ 117413 w 234826"/>
                <a:gd name="connsiteY1" fmla="*/ 234881 h 234880"/>
                <a:gd name="connsiteX2" fmla="*/ 0 w 234826"/>
                <a:gd name="connsiteY2" fmla="*/ 117440 h 234880"/>
                <a:gd name="connsiteX3" fmla="*/ 117413 w 234826"/>
                <a:gd name="connsiteY3" fmla="*/ 0 h 234880"/>
                <a:gd name="connsiteX4" fmla="*/ 234826 w 234826"/>
                <a:gd name="connsiteY4" fmla="*/ 117440 h 234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826" h="234880">
                  <a:moveTo>
                    <a:pt x="234826" y="117440"/>
                  </a:moveTo>
                  <a:cubicBezTo>
                    <a:pt x="234826" y="182301"/>
                    <a:pt x="182258" y="234881"/>
                    <a:pt x="117413" y="234881"/>
                  </a:cubicBezTo>
                  <a:cubicBezTo>
                    <a:pt x="52568" y="234881"/>
                    <a:pt x="0" y="182301"/>
                    <a:pt x="0" y="117440"/>
                  </a:cubicBezTo>
                  <a:cubicBezTo>
                    <a:pt x="0" y="52580"/>
                    <a:pt x="52568" y="0"/>
                    <a:pt x="117413" y="0"/>
                  </a:cubicBezTo>
                  <a:cubicBezTo>
                    <a:pt x="182258" y="0"/>
                    <a:pt x="234826" y="52580"/>
                    <a:pt x="234826" y="117440"/>
                  </a:cubicBezTo>
                  <a:close/>
                </a:path>
              </a:pathLst>
            </a:custGeom>
            <a:solidFill>
              <a:srgbClr val="FCE5E4"/>
            </a:solidFill>
            <a:ln w="117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11" name="フリーフォーム 210">
              <a:extLst>
                <a:ext uri="{FF2B5EF4-FFF2-40B4-BE49-F238E27FC236}">
                  <a16:creationId xmlns:a16="http://schemas.microsoft.com/office/drawing/2014/main" id="{0882BA10-CEC2-394F-B030-DF1AD2DC446A}"/>
                </a:ext>
              </a:extLst>
            </p:cNvPr>
            <p:cNvSpPr/>
            <p:nvPr/>
          </p:nvSpPr>
          <p:spPr>
            <a:xfrm>
              <a:off x="8217391" y="4424959"/>
              <a:ext cx="234826" cy="234880"/>
            </a:xfrm>
            <a:custGeom>
              <a:avLst/>
              <a:gdLst>
                <a:gd name="connsiteX0" fmla="*/ 234826 w 234826"/>
                <a:gd name="connsiteY0" fmla="*/ 117440 h 234880"/>
                <a:gd name="connsiteX1" fmla="*/ 117413 w 234826"/>
                <a:gd name="connsiteY1" fmla="*/ 234881 h 234880"/>
                <a:gd name="connsiteX2" fmla="*/ 0 w 234826"/>
                <a:gd name="connsiteY2" fmla="*/ 117440 h 234880"/>
                <a:gd name="connsiteX3" fmla="*/ 117413 w 234826"/>
                <a:gd name="connsiteY3" fmla="*/ 0 h 234880"/>
                <a:gd name="connsiteX4" fmla="*/ 234826 w 234826"/>
                <a:gd name="connsiteY4" fmla="*/ 117440 h 234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826" h="234880">
                  <a:moveTo>
                    <a:pt x="234826" y="117440"/>
                  </a:moveTo>
                  <a:cubicBezTo>
                    <a:pt x="234826" y="182301"/>
                    <a:pt x="182259" y="234881"/>
                    <a:pt x="117413" y="234881"/>
                  </a:cubicBezTo>
                  <a:cubicBezTo>
                    <a:pt x="52568" y="234881"/>
                    <a:pt x="0" y="182301"/>
                    <a:pt x="0" y="117440"/>
                  </a:cubicBezTo>
                  <a:cubicBezTo>
                    <a:pt x="0" y="52580"/>
                    <a:pt x="52568" y="0"/>
                    <a:pt x="117413" y="0"/>
                  </a:cubicBezTo>
                  <a:cubicBezTo>
                    <a:pt x="182259" y="0"/>
                    <a:pt x="234826" y="52580"/>
                    <a:pt x="234826" y="117440"/>
                  </a:cubicBezTo>
                  <a:close/>
                </a:path>
              </a:pathLst>
            </a:custGeom>
            <a:solidFill>
              <a:srgbClr val="FCE5E4"/>
            </a:solidFill>
            <a:ln w="117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12" name="フリーフォーム 211">
              <a:extLst>
                <a:ext uri="{FF2B5EF4-FFF2-40B4-BE49-F238E27FC236}">
                  <a16:creationId xmlns:a16="http://schemas.microsoft.com/office/drawing/2014/main" id="{CEC65408-7A76-4948-BFE5-2F978F3B97AE}"/>
                </a:ext>
              </a:extLst>
            </p:cNvPr>
            <p:cNvSpPr/>
            <p:nvPr/>
          </p:nvSpPr>
          <p:spPr>
            <a:xfrm>
              <a:off x="8832340" y="4424959"/>
              <a:ext cx="234826" cy="234880"/>
            </a:xfrm>
            <a:custGeom>
              <a:avLst/>
              <a:gdLst>
                <a:gd name="connsiteX0" fmla="*/ 234826 w 234826"/>
                <a:gd name="connsiteY0" fmla="*/ 117440 h 234880"/>
                <a:gd name="connsiteX1" fmla="*/ 117414 w 234826"/>
                <a:gd name="connsiteY1" fmla="*/ 234881 h 234880"/>
                <a:gd name="connsiteX2" fmla="*/ 1 w 234826"/>
                <a:gd name="connsiteY2" fmla="*/ 117440 h 234880"/>
                <a:gd name="connsiteX3" fmla="*/ 117414 w 234826"/>
                <a:gd name="connsiteY3" fmla="*/ 0 h 234880"/>
                <a:gd name="connsiteX4" fmla="*/ 234826 w 234826"/>
                <a:gd name="connsiteY4" fmla="*/ 117440 h 234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826" h="234880">
                  <a:moveTo>
                    <a:pt x="234826" y="117440"/>
                  </a:moveTo>
                  <a:cubicBezTo>
                    <a:pt x="234826" y="182301"/>
                    <a:pt x="182259" y="234881"/>
                    <a:pt x="117414" y="234881"/>
                  </a:cubicBezTo>
                  <a:cubicBezTo>
                    <a:pt x="52568" y="234881"/>
                    <a:pt x="1" y="182301"/>
                    <a:pt x="1" y="117440"/>
                  </a:cubicBezTo>
                  <a:cubicBezTo>
                    <a:pt x="1" y="52580"/>
                    <a:pt x="52568" y="0"/>
                    <a:pt x="117414" y="0"/>
                  </a:cubicBezTo>
                  <a:cubicBezTo>
                    <a:pt x="182259" y="0"/>
                    <a:pt x="234826" y="52580"/>
                    <a:pt x="234826" y="117440"/>
                  </a:cubicBezTo>
                  <a:close/>
                </a:path>
              </a:pathLst>
            </a:custGeom>
            <a:solidFill>
              <a:srgbClr val="FCE5E4"/>
            </a:solidFill>
            <a:ln w="117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13" name="フリーフォーム 212">
              <a:extLst>
                <a:ext uri="{FF2B5EF4-FFF2-40B4-BE49-F238E27FC236}">
                  <a16:creationId xmlns:a16="http://schemas.microsoft.com/office/drawing/2014/main" id="{703F1BEB-7509-C846-8EA5-04F78E2425F4}"/>
                </a:ext>
              </a:extLst>
            </p:cNvPr>
            <p:cNvSpPr/>
            <p:nvPr/>
          </p:nvSpPr>
          <p:spPr>
            <a:xfrm>
              <a:off x="9447406" y="4424959"/>
              <a:ext cx="234826" cy="234880"/>
            </a:xfrm>
            <a:custGeom>
              <a:avLst/>
              <a:gdLst>
                <a:gd name="connsiteX0" fmla="*/ 234826 w 234826"/>
                <a:gd name="connsiteY0" fmla="*/ 117440 h 234880"/>
                <a:gd name="connsiteX1" fmla="*/ 117413 w 234826"/>
                <a:gd name="connsiteY1" fmla="*/ 234881 h 234880"/>
                <a:gd name="connsiteX2" fmla="*/ 0 w 234826"/>
                <a:gd name="connsiteY2" fmla="*/ 117440 h 234880"/>
                <a:gd name="connsiteX3" fmla="*/ 117413 w 234826"/>
                <a:gd name="connsiteY3" fmla="*/ 0 h 234880"/>
                <a:gd name="connsiteX4" fmla="*/ 234826 w 234826"/>
                <a:gd name="connsiteY4" fmla="*/ 117440 h 234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826" h="234880">
                  <a:moveTo>
                    <a:pt x="234826" y="117440"/>
                  </a:moveTo>
                  <a:cubicBezTo>
                    <a:pt x="234826" y="182301"/>
                    <a:pt x="182258" y="234881"/>
                    <a:pt x="117413" y="234881"/>
                  </a:cubicBezTo>
                  <a:cubicBezTo>
                    <a:pt x="52568" y="234881"/>
                    <a:pt x="0" y="182301"/>
                    <a:pt x="0" y="117440"/>
                  </a:cubicBezTo>
                  <a:cubicBezTo>
                    <a:pt x="0" y="52580"/>
                    <a:pt x="52568" y="0"/>
                    <a:pt x="117413" y="0"/>
                  </a:cubicBezTo>
                  <a:cubicBezTo>
                    <a:pt x="182258" y="0"/>
                    <a:pt x="234826" y="52580"/>
                    <a:pt x="234826" y="117440"/>
                  </a:cubicBezTo>
                  <a:close/>
                </a:path>
              </a:pathLst>
            </a:custGeom>
            <a:solidFill>
              <a:srgbClr val="FCE5E4"/>
            </a:solidFill>
            <a:ln w="117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14" name="フリーフォーム 213">
              <a:extLst>
                <a:ext uri="{FF2B5EF4-FFF2-40B4-BE49-F238E27FC236}">
                  <a16:creationId xmlns:a16="http://schemas.microsoft.com/office/drawing/2014/main" id="{4F7B2CC7-3DD8-4E4E-9342-443F44D663DE}"/>
                </a:ext>
              </a:extLst>
            </p:cNvPr>
            <p:cNvSpPr/>
            <p:nvPr/>
          </p:nvSpPr>
          <p:spPr>
            <a:xfrm>
              <a:off x="530006" y="4840943"/>
              <a:ext cx="234826" cy="234880"/>
            </a:xfrm>
            <a:custGeom>
              <a:avLst/>
              <a:gdLst>
                <a:gd name="connsiteX0" fmla="*/ 234826 w 234826"/>
                <a:gd name="connsiteY0" fmla="*/ 117440 h 234880"/>
                <a:gd name="connsiteX1" fmla="*/ 117413 w 234826"/>
                <a:gd name="connsiteY1" fmla="*/ 234881 h 234880"/>
                <a:gd name="connsiteX2" fmla="*/ 0 w 234826"/>
                <a:gd name="connsiteY2" fmla="*/ 117440 h 234880"/>
                <a:gd name="connsiteX3" fmla="*/ 117413 w 234826"/>
                <a:gd name="connsiteY3" fmla="*/ 0 h 234880"/>
                <a:gd name="connsiteX4" fmla="*/ 234826 w 234826"/>
                <a:gd name="connsiteY4" fmla="*/ 117440 h 234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826" h="234880">
                  <a:moveTo>
                    <a:pt x="234826" y="117440"/>
                  </a:moveTo>
                  <a:cubicBezTo>
                    <a:pt x="234826" y="182301"/>
                    <a:pt x="182259" y="234881"/>
                    <a:pt x="117413" y="234881"/>
                  </a:cubicBezTo>
                  <a:cubicBezTo>
                    <a:pt x="52568" y="234881"/>
                    <a:pt x="0" y="182301"/>
                    <a:pt x="0" y="117440"/>
                  </a:cubicBezTo>
                  <a:cubicBezTo>
                    <a:pt x="0" y="52580"/>
                    <a:pt x="52568" y="0"/>
                    <a:pt x="117413" y="0"/>
                  </a:cubicBezTo>
                  <a:cubicBezTo>
                    <a:pt x="182259" y="0"/>
                    <a:pt x="234826" y="52580"/>
                    <a:pt x="234826" y="117440"/>
                  </a:cubicBezTo>
                  <a:close/>
                </a:path>
              </a:pathLst>
            </a:custGeom>
            <a:solidFill>
              <a:srgbClr val="FCE5E4"/>
            </a:solidFill>
            <a:ln w="117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15" name="フリーフォーム 214">
              <a:extLst>
                <a:ext uri="{FF2B5EF4-FFF2-40B4-BE49-F238E27FC236}">
                  <a16:creationId xmlns:a16="http://schemas.microsoft.com/office/drawing/2014/main" id="{CE1FCBA8-3197-874B-964A-A298855B9656}"/>
                </a:ext>
              </a:extLst>
            </p:cNvPr>
            <p:cNvSpPr/>
            <p:nvPr/>
          </p:nvSpPr>
          <p:spPr>
            <a:xfrm>
              <a:off x="1144954" y="4840943"/>
              <a:ext cx="234826" cy="234880"/>
            </a:xfrm>
            <a:custGeom>
              <a:avLst/>
              <a:gdLst>
                <a:gd name="connsiteX0" fmla="*/ 234826 w 234826"/>
                <a:gd name="connsiteY0" fmla="*/ 117440 h 234880"/>
                <a:gd name="connsiteX1" fmla="*/ 117413 w 234826"/>
                <a:gd name="connsiteY1" fmla="*/ 234881 h 234880"/>
                <a:gd name="connsiteX2" fmla="*/ 0 w 234826"/>
                <a:gd name="connsiteY2" fmla="*/ 117440 h 234880"/>
                <a:gd name="connsiteX3" fmla="*/ 117413 w 234826"/>
                <a:gd name="connsiteY3" fmla="*/ 0 h 234880"/>
                <a:gd name="connsiteX4" fmla="*/ 234826 w 234826"/>
                <a:gd name="connsiteY4" fmla="*/ 117440 h 234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826" h="234880">
                  <a:moveTo>
                    <a:pt x="234826" y="117440"/>
                  </a:moveTo>
                  <a:cubicBezTo>
                    <a:pt x="234826" y="182301"/>
                    <a:pt x="182259" y="234881"/>
                    <a:pt x="117413" y="234881"/>
                  </a:cubicBezTo>
                  <a:cubicBezTo>
                    <a:pt x="52568" y="234881"/>
                    <a:pt x="0" y="182301"/>
                    <a:pt x="0" y="117440"/>
                  </a:cubicBezTo>
                  <a:cubicBezTo>
                    <a:pt x="0" y="52580"/>
                    <a:pt x="52568" y="0"/>
                    <a:pt x="117413" y="0"/>
                  </a:cubicBezTo>
                  <a:cubicBezTo>
                    <a:pt x="182259" y="0"/>
                    <a:pt x="234826" y="52580"/>
                    <a:pt x="234826" y="117440"/>
                  </a:cubicBezTo>
                  <a:close/>
                </a:path>
              </a:pathLst>
            </a:custGeom>
            <a:solidFill>
              <a:srgbClr val="FCE5E4"/>
            </a:solidFill>
            <a:ln w="117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16" name="フリーフォーム 215">
              <a:extLst>
                <a:ext uri="{FF2B5EF4-FFF2-40B4-BE49-F238E27FC236}">
                  <a16:creationId xmlns:a16="http://schemas.microsoft.com/office/drawing/2014/main" id="{66A9F0D8-9BC0-B743-A13D-85F6470AE85D}"/>
                </a:ext>
              </a:extLst>
            </p:cNvPr>
            <p:cNvSpPr/>
            <p:nvPr/>
          </p:nvSpPr>
          <p:spPr>
            <a:xfrm>
              <a:off x="1760020" y="4840943"/>
              <a:ext cx="234826" cy="234880"/>
            </a:xfrm>
            <a:custGeom>
              <a:avLst/>
              <a:gdLst>
                <a:gd name="connsiteX0" fmla="*/ 234826 w 234826"/>
                <a:gd name="connsiteY0" fmla="*/ 117440 h 234880"/>
                <a:gd name="connsiteX1" fmla="*/ 117413 w 234826"/>
                <a:gd name="connsiteY1" fmla="*/ 234881 h 234880"/>
                <a:gd name="connsiteX2" fmla="*/ 0 w 234826"/>
                <a:gd name="connsiteY2" fmla="*/ 117440 h 234880"/>
                <a:gd name="connsiteX3" fmla="*/ 117413 w 234826"/>
                <a:gd name="connsiteY3" fmla="*/ 0 h 234880"/>
                <a:gd name="connsiteX4" fmla="*/ 234826 w 234826"/>
                <a:gd name="connsiteY4" fmla="*/ 117440 h 234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826" h="234880">
                  <a:moveTo>
                    <a:pt x="234826" y="117440"/>
                  </a:moveTo>
                  <a:cubicBezTo>
                    <a:pt x="234826" y="182301"/>
                    <a:pt x="182259" y="234881"/>
                    <a:pt x="117413" y="234881"/>
                  </a:cubicBezTo>
                  <a:cubicBezTo>
                    <a:pt x="52568" y="234881"/>
                    <a:pt x="0" y="182301"/>
                    <a:pt x="0" y="117440"/>
                  </a:cubicBezTo>
                  <a:cubicBezTo>
                    <a:pt x="0" y="52580"/>
                    <a:pt x="52568" y="0"/>
                    <a:pt x="117413" y="0"/>
                  </a:cubicBezTo>
                  <a:cubicBezTo>
                    <a:pt x="182259" y="0"/>
                    <a:pt x="234826" y="52580"/>
                    <a:pt x="234826" y="117440"/>
                  </a:cubicBezTo>
                  <a:close/>
                </a:path>
              </a:pathLst>
            </a:custGeom>
            <a:solidFill>
              <a:srgbClr val="FCE5E4"/>
            </a:solidFill>
            <a:ln w="117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17" name="フリーフォーム 216">
              <a:extLst>
                <a:ext uri="{FF2B5EF4-FFF2-40B4-BE49-F238E27FC236}">
                  <a16:creationId xmlns:a16="http://schemas.microsoft.com/office/drawing/2014/main" id="{F76AC6EF-0683-074D-9EFF-49920AB8EB4E}"/>
                </a:ext>
              </a:extLst>
            </p:cNvPr>
            <p:cNvSpPr/>
            <p:nvPr/>
          </p:nvSpPr>
          <p:spPr>
            <a:xfrm>
              <a:off x="2374969" y="4840943"/>
              <a:ext cx="234826" cy="234880"/>
            </a:xfrm>
            <a:custGeom>
              <a:avLst/>
              <a:gdLst>
                <a:gd name="connsiteX0" fmla="*/ 234826 w 234826"/>
                <a:gd name="connsiteY0" fmla="*/ 117440 h 234880"/>
                <a:gd name="connsiteX1" fmla="*/ 117413 w 234826"/>
                <a:gd name="connsiteY1" fmla="*/ 234881 h 234880"/>
                <a:gd name="connsiteX2" fmla="*/ 0 w 234826"/>
                <a:gd name="connsiteY2" fmla="*/ 117440 h 234880"/>
                <a:gd name="connsiteX3" fmla="*/ 117413 w 234826"/>
                <a:gd name="connsiteY3" fmla="*/ 0 h 234880"/>
                <a:gd name="connsiteX4" fmla="*/ 234826 w 234826"/>
                <a:gd name="connsiteY4" fmla="*/ 117440 h 234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826" h="234880">
                  <a:moveTo>
                    <a:pt x="234826" y="117440"/>
                  </a:moveTo>
                  <a:cubicBezTo>
                    <a:pt x="234826" y="182301"/>
                    <a:pt x="182259" y="234881"/>
                    <a:pt x="117413" y="234881"/>
                  </a:cubicBezTo>
                  <a:cubicBezTo>
                    <a:pt x="52568" y="234881"/>
                    <a:pt x="0" y="182301"/>
                    <a:pt x="0" y="117440"/>
                  </a:cubicBezTo>
                  <a:cubicBezTo>
                    <a:pt x="0" y="52580"/>
                    <a:pt x="52568" y="0"/>
                    <a:pt x="117413" y="0"/>
                  </a:cubicBezTo>
                  <a:cubicBezTo>
                    <a:pt x="182259" y="0"/>
                    <a:pt x="234826" y="52580"/>
                    <a:pt x="234826" y="117440"/>
                  </a:cubicBezTo>
                  <a:close/>
                </a:path>
              </a:pathLst>
            </a:custGeom>
            <a:solidFill>
              <a:srgbClr val="FCE5E4"/>
            </a:solidFill>
            <a:ln w="117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18" name="フリーフォーム 217">
              <a:extLst>
                <a:ext uri="{FF2B5EF4-FFF2-40B4-BE49-F238E27FC236}">
                  <a16:creationId xmlns:a16="http://schemas.microsoft.com/office/drawing/2014/main" id="{82A57688-0451-2E4C-9347-DEB13E2875AD}"/>
                </a:ext>
              </a:extLst>
            </p:cNvPr>
            <p:cNvSpPr/>
            <p:nvPr/>
          </p:nvSpPr>
          <p:spPr>
            <a:xfrm>
              <a:off x="2989917" y="4840943"/>
              <a:ext cx="234826" cy="234880"/>
            </a:xfrm>
            <a:custGeom>
              <a:avLst/>
              <a:gdLst>
                <a:gd name="connsiteX0" fmla="*/ 234826 w 234826"/>
                <a:gd name="connsiteY0" fmla="*/ 117440 h 234880"/>
                <a:gd name="connsiteX1" fmla="*/ 117413 w 234826"/>
                <a:gd name="connsiteY1" fmla="*/ 234881 h 234880"/>
                <a:gd name="connsiteX2" fmla="*/ 0 w 234826"/>
                <a:gd name="connsiteY2" fmla="*/ 117440 h 234880"/>
                <a:gd name="connsiteX3" fmla="*/ 117413 w 234826"/>
                <a:gd name="connsiteY3" fmla="*/ 0 h 234880"/>
                <a:gd name="connsiteX4" fmla="*/ 234826 w 234826"/>
                <a:gd name="connsiteY4" fmla="*/ 117440 h 234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826" h="234880">
                  <a:moveTo>
                    <a:pt x="234826" y="117440"/>
                  </a:moveTo>
                  <a:cubicBezTo>
                    <a:pt x="234826" y="182301"/>
                    <a:pt x="182259" y="234881"/>
                    <a:pt x="117413" y="234881"/>
                  </a:cubicBezTo>
                  <a:cubicBezTo>
                    <a:pt x="52568" y="234881"/>
                    <a:pt x="0" y="182301"/>
                    <a:pt x="0" y="117440"/>
                  </a:cubicBezTo>
                  <a:cubicBezTo>
                    <a:pt x="0" y="52580"/>
                    <a:pt x="52568" y="0"/>
                    <a:pt x="117413" y="0"/>
                  </a:cubicBezTo>
                  <a:cubicBezTo>
                    <a:pt x="182259" y="0"/>
                    <a:pt x="234826" y="52580"/>
                    <a:pt x="234826" y="117440"/>
                  </a:cubicBezTo>
                  <a:close/>
                </a:path>
              </a:pathLst>
            </a:custGeom>
            <a:solidFill>
              <a:srgbClr val="FCE5E4"/>
            </a:solidFill>
            <a:ln w="117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19" name="フリーフォーム 218">
              <a:extLst>
                <a:ext uri="{FF2B5EF4-FFF2-40B4-BE49-F238E27FC236}">
                  <a16:creationId xmlns:a16="http://schemas.microsoft.com/office/drawing/2014/main" id="{D3A2131F-91CB-9D48-8115-F9CE81A99F9E}"/>
                </a:ext>
              </a:extLst>
            </p:cNvPr>
            <p:cNvSpPr/>
            <p:nvPr/>
          </p:nvSpPr>
          <p:spPr>
            <a:xfrm>
              <a:off x="3604983" y="4840943"/>
              <a:ext cx="234826" cy="234880"/>
            </a:xfrm>
            <a:custGeom>
              <a:avLst/>
              <a:gdLst>
                <a:gd name="connsiteX0" fmla="*/ 234826 w 234826"/>
                <a:gd name="connsiteY0" fmla="*/ 117440 h 234880"/>
                <a:gd name="connsiteX1" fmla="*/ 117413 w 234826"/>
                <a:gd name="connsiteY1" fmla="*/ 234881 h 234880"/>
                <a:gd name="connsiteX2" fmla="*/ 0 w 234826"/>
                <a:gd name="connsiteY2" fmla="*/ 117440 h 234880"/>
                <a:gd name="connsiteX3" fmla="*/ 117413 w 234826"/>
                <a:gd name="connsiteY3" fmla="*/ 0 h 234880"/>
                <a:gd name="connsiteX4" fmla="*/ 234826 w 234826"/>
                <a:gd name="connsiteY4" fmla="*/ 117440 h 234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826" h="234880">
                  <a:moveTo>
                    <a:pt x="234826" y="117440"/>
                  </a:moveTo>
                  <a:cubicBezTo>
                    <a:pt x="234826" y="182301"/>
                    <a:pt x="182259" y="234881"/>
                    <a:pt x="117413" y="234881"/>
                  </a:cubicBezTo>
                  <a:cubicBezTo>
                    <a:pt x="52567" y="234881"/>
                    <a:pt x="0" y="182301"/>
                    <a:pt x="0" y="117440"/>
                  </a:cubicBezTo>
                  <a:cubicBezTo>
                    <a:pt x="0" y="52580"/>
                    <a:pt x="52567" y="0"/>
                    <a:pt x="117413" y="0"/>
                  </a:cubicBezTo>
                  <a:cubicBezTo>
                    <a:pt x="182259" y="0"/>
                    <a:pt x="234826" y="52580"/>
                    <a:pt x="234826" y="117440"/>
                  </a:cubicBezTo>
                  <a:close/>
                </a:path>
              </a:pathLst>
            </a:custGeom>
            <a:solidFill>
              <a:srgbClr val="FCE5E4"/>
            </a:solidFill>
            <a:ln w="117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20" name="フリーフォーム 219">
              <a:extLst>
                <a:ext uri="{FF2B5EF4-FFF2-40B4-BE49-F238E27FC236}">
                  <a16:creationId xmlns:a16="http://schemas.microsoft.com/office/drawing/2014/main" id="{CDC992D6-A12D-C34A-B36C-F4CC06986774}"/>
                </a:ext>
              </a:extLst>
            </p:cNvPr>
            <p:cNvSpPr/>
            <p:nvPr/>
          </p:nvSpPr>
          <p:spPr>
            <a:xfrm>
              <a:off x="4219932" y="4840943"/>
              <a:ext cx="234826" cy="234880"/>
            </a:xfrm>
            <a:custGeom>
              <a:avLst/>
              <a:gdLst>
                <a:gd name="connsiteX0" fmla="*/ 234826 w 234826"/>
                <a:gd name="connsiteY0" fmla="*/ 117440 h 234880"/>
                <a:gd name="connsiteX1" fmla="*/ 117413 w 234826"/>
                <a:gd name="connsiteY1" fmla="*/ 234881 h 234880"/>
                <a:gd name="connsiteX2" fmla="*/ 0 w 234826"/>
                <a:gd name="connsiteY2" fmla="*/ 117440 h 234880"/>
                <a:gd name="connsiteX3" fmla="*/ 117413 w 234826"/>
                <a:gd name="connsiteY3" fmla="*/ 0 h 234880"/>
                <a:gd name="connsiteX4" fmla="*/ 234826 w 234826"/>
                <a:gd name="connsiteY4" fmla="*/ 117440 h 234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826" h="234880">
                  <a:moveTo>
                    <a:pt x="234826" y="117440"/>
                  </a:moveTo>
                  <a:cubicBezTo>
                    <a:pt x="234826" y="182301"/>
                    <a:pt x="182259" y="234881"/>
                    <a:pt x="117413" y="234881"/>
                  </a:cubicBezTo>
                  <a:cubicBezTo>
                    <a:pt x="52567" y="234881"/>
                    <a:pt x="0" y="182301"/>
                    <a:pt x="0" y="117440"/>
                  </a:cubicBezTo>
                  <a:cubicBezTo>
                    <a:pt x="0" y="52580"/>
                    <a:pt x="52567" y="0"/>
                    <a:pt x="117413" y="0"/>
                  </a:cubicBezTo>
                  <a:cubicBezTo>
                    <a:pt x="182259" y="0"/>
                    <a:pt x="234826" y="52580"/>
                    <a:pt x="234826" y="117440"/>
                  </a:cubicBezTo>
                  <a:close/>
                </a:path>
              </a:pathLst>
            </a:custGeom>
            <a:solidFill>
              <a:srgbClr val="FCE5E4"/>
            </a:solidFill>
            <a:ln w="117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21" name="フリーフォーム 220">
              <a:extLst>
                <a:ext uri="{FF2B5EF4-FFF2-40B4-BE49-F238E27FC236}">
                  <a16:creationId xmlns:a16="http://schemas.microsoft.com/office/drawing/2014/main" id="{474D1B6F-A7DD-4A47-B071-1FD328CB9173}"/>
                </a:ext>
              </a:extLst>
            </p:cNvPr>
            <p:cNvSpPr/>
            <p:nvPr/>
          </p:nvSpPr>
          <p:spPr>
            <a:xfrm>
              <a:off x="4834880" y="4840943"/>
              <a:ext cx="234826" cy="234880"/>
            </a:xfrm>
            <a:custGeom>
              <a:avLst/>
              <a:gdLst>
                <a:gd name="connsiteX0" fmla="*/ 234826 w 234826"/>
                <a:gd name="connsiteY0" fmla="*/ 117440 h 234880"/>
                <a:gd name="connsiteX1" fmla="*/ 117413 w 234826"/>
                <a:gd name="connsiteY1" fmla="*/ 234881 h 234880"/>
                <a:gd name="connsiteX2" fmla="*/ 0 w 234826"/>
                <a:gd name="connsiteY2" fmla="*/ 117440 h 234880"/>
                <a:gd name="connsiteX3" fmla="*/ 117413 w 234826"/>
                <a:gd name="connsiteY3" fmla="*/ 0 h 234880"/>
                <a:gd name="connsiteX4" fmla="*/ 234826 w 234826"/>
                <a:gd name="connsiteY4" fmla="*/ 117440 h 234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826" h="234880">
                  <a:moveTo>
                    <a:pt x="234826" y="117440"/>
                  </a:moveTo>
                  <a:cubicBezTo>
                    <a:pt x="234826" y="182301"/>
                    <a:pt x="182259" y="234881"/>
                    <a:pt x="117413" y="234881"/>
                  </a:cubicBezTo>
                  <a:cubicBezTo>
                    <a:pt x="52568" y="234881"/>
                    <a:pt x="0" y="182301"/>
                    <a:pt x="0" y="117440"/>
                  </a:cubicBezTo>
                  <a:cubicBezTo>
                    <a:pt x="0" y="52580"/>
                    <a:pt x="52568" y="0"/>
                    <a:pt x="117413" y="0"/>
                  </a:cubicBezTo>
                  <a:cubicBezTo>
                    <a:pt x="182259" y="0"/>
                    <a:pt x="234826" y="52580"/>
                    <a:pt x="234826" y="117440"/>
                  </a:cubicBezTo>
                  <a:close/>
                </a:path>
              </a:pathLst>
            </a:custGeom>
            <a:solidFill>
              <a:srgbClr val="FCE5E4"/>
            </a:solidFill>
            <a:ln w="117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22" name="フリーフォーム 221">
              <a:extLst>
                <a:ext uri="{FF2B5EF4-FFF2-40B4-BE49-F238E27FC236}">
                  <a16:creationId xmlns:a16="http://schemas.microsoft.com/office/drawing/2014/main" id="{B868F934-15B4-2F47-BC0B-09CED48D18FF}"/>
                </a:ext>
              </a:extLst>
            </p:cNvPr>
            <p:cNvSpPr/>
            <p:nvPr/>
          </p:nvSpPr>
          <p:spPr>
            <a:xfrm>
              <a:off x="5449947" y="4840943"/>
              <a:ext cx="234826" cy="234880"/>
            </a:xfrm>
            <a:custGeom>
              <a:avLst/>
              <a:gdLst>
                <a:gd name="connsiteX0" fmla="*/ 234826 w 234826"/>
                <a:gd name="connsiteY0" fmla="*/ 117440 h 234880"/>
                <a:gd name="connsiteX1" fmla="*/ 117413 w 234826"/>
                <a:gd name="connsiteY1" fmla="*/ 234881 h 234880"/>
                <a:gd name="connsiteX2" fmla="*/ 0 w 234826"/>
                <a:gd name="connsiteY2" fmla="*/ 117440 h 234880"/>
                <a:gd name="connsiteX3" fmla="*/ 117413 w 234826"/>
                <a:gd name="connsiteY3" fmla="*/ 0 h 234880"/>
                <a:gd name="connsiteX4" fmla="*/ 234826 w 234826"/>
                <a:gd name="connsiteY4" fmla="*/ 117440 h 234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826" h="234880">
                  <a:moveTo>
                    <a:pt x="234826" y="117440"/>
                  </a:moveTo>
                  <a:cubicBezTo>
                    <a:pt x="234826" y="182301"/>
                    <a:pt x="182259" y="234881"/>
                    <a:pt x="117413" y="234881"/>
                  </a:cubicBezTo>
                  <a:cubicBezTo>
                    <a:pt x="52568" y="234881"/>
                    <a:pt x="0" y="182301"/>
                    <a:pt x="0" y="117440"/>
                  </a:cubicBezTo>
                  <a:cubicBezTo>
                    <a:pt x="0" y="52580"/>
                    <a:pt x="52568" y="0"/>
                    <a:pt x="117413" y="0"/>
                  </a:cubicBezTo>
                  <a:cubicBezTo>
                    <a:pt x="182259" y="0"/>
                    <a:pt x="234826" y="52580"/>
                    <a:pt x="234826" y="117440"/>
                  </a:cubicBezTo>
                  <a:close/>
                </a:path>
              </a:pathLst>
            </a:custGeom>
            <a:solidFill>
              <a:srgbClr val="FCE5E4"/>
            </a:solidFill>
            <a:ln w="117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23" name="フリーフォーム 222">
              <a:extLst>
                <a:ext uri="{FF2B5EF4-FFF2-40B4-BE49-F238E27FC236}">
                  <a16:creationId xmlns:a16="http://schemas.microsoft.com/office/drawing/2014/main" id="{FE81A42D-77F7-CE46-B3A2-706D29109A5D}"/>
                </a:ext>
              </a:extLst>
            </p:cNvPr>
            <p:cNvSpPr/>
            <p:nvPr/>
          </p:nvSpPr>
          <p:spPr>
            <a:xfrm>
              <a:off x="6064895" y="4840943"/>
              <a:ext cx="234826" cy="234880"/>
            </a:xfrm>
            <a:custGeom>
              <a:avLst/>
              <a:gdLst>
                <a:gd name="connsiteX0" fmla="*/ 234826 w 234826"/>
                <a:gd name="connsiteY0" fmla="*/ 117440 h 234880"/>
                <a:gd name="connsiteX1" fmla="*/ 117413 w 234826"/>
                <a:gd name="connsiteY1" fmla="*/ 234881 h 234880"/>
                <a:gd name="connsiteX2" fmla="*/ 0 w 234826"/>
                <a:gd name="connsiteY2" fmla="*/ 117440 h 234880"/>
                <a:gd name="connsiteX3" fmla="*/ 117413 w 234826"/>
                <a:gd name="connsiteY3" fmla="*/ 0 h 234880"/>
                <a:gd name="connsiteX4" fmla="*/ 234826 w 234826"/>
                <a:gd name="connsiteY4" fmla="*/ 117440 h 234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826" h="234880">
                  <a:moveTo>
                    <a:pt x="234826" y="117440"/>
                  </a:moveTo>
                  <a:cubicBezTo>
                    <a:pt x="234826" y="182301"/>
                    <a:pt x="182258" y="234881"/>
                    <a:pt x="117413" y="234881"/>
                  </a:cubicBezTo>
                  <a:cubicBezTo>
                    <a:pt x="52568" y="234881"/>
                    <a:pt x="0" y="182301"/>
                    <a:pt x="0" y="117440"/>
                  </a:cubicBezTo>
                  <a:cubicBezTo>
                    <a:pt x="0" y="52580"/>
                    <a:pt x="52568" y="0"/>
                    <a:pt x="117413" y="0"/>
                  </a:cubicBezTo>
                  <a:cubicBezTo>
                    <a:pt x="182258" y="0"/>
                    <a:pt x="234826" y="52580"/>
                    <a:pt x="234826" y="117440"/>
                  </a:cubicBezTo>
                  <a:close/>
                </a:path>
              </a:pathLst>
            </a:custGeom>
            <a:solidFill>
              <a:srgbClr val="FCE5E4"/>
            </a:solidFill>
            <a:ln w="117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24" name="フリーフォーム 223">
              <a:extLst>
                <a:ext uri="{FF2B5EF4-FFF2-40B4-BE49-F238E27FC236}">
                  <a16:creationId xmlns:a16="http://schemas.microsoft.com/office/drawing/2014/main" id="{F2CF816B-D12C-8545-B0E7-F9E0044B393B}"/>
                </a:ext>
              </a:extLst>
            </p:cNvPr>
            <p:cNvSpPr/>
            <p:nvPr/>
          </p:nvSpPr>
          <p:spPr>
            <a:xfrm>
              <a:off x="6679961" y="4840943"/>
              <a:ext cx="234826" cy="234880"/>
            </a:xfrm>
            <a:custGeom>
              <a:avLst/>
              <a:gdLst>
                <a:gd name="connsiteX0" fmla="*/ 234826 w 234826"/>
                <a:gd name="connsiteY0" fmla="*/ 117440 h 234880"/>
                <a:gd name="connsiteX1" fmla="*/ 117413 w 234826"/>
                <a:gd name="connsiteY1" fmla="*/ 234881 h 234880"/>
                <a:gd name="connsiteX2" fmla="*/ 0 w 234826"/>
                <a:gd name="connsiteY2" fmla="*/ 117440 h 234880"/>
                <a:gd name="connsiteX3" fmla="*/ 117413 w 234826"/>
                <a:gd name="connsiteY3" fmla="*/ 0 h 234880"/>
                <a:gd name="connsiteX4" fmla="*/ 234826 w 234826"/>
                <a:gd name="connsiteY4" fmla="*/ 117440 h 234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826" h="234880">
                  <a:moveTo>
                    <a:pt x="234826" y="117440"/>
                  </a:moveTo>
                  <a:cubicBezTo>
                    <a:pt x="234826" y="182301"/>
                    <a:pt x="182259" y="234881"/>
                    <a:pt x="117413" y="234881"/>
                  </a:cubicBezTo>
                  <a:cubicBezTo>
                    <a:pt x="52568" y="234881"/>
                    <a:pt x="0" y="182301"/>
                    <a:pt x="0" y="117440"/>
                  </a:cubicBezTo>
                  <a:cubicBezTo>
                    <a:pt x="0" y="52580"/>
                    <a:pt x="52568" y="0"/>
                    <a:pt x="117413" y="0"/>
                  </a:cubicBezTo>
                  <a:cubicBezTo>
                    <a:pt x="182259" y="0"/>
                    <a:pt x="234826" y="52580"/>
                    <a:pt x="234826" y="117440"/>
                  </a:cubicBezTo>
                  <a:close/>
                </a:path>
              </a:pathLst>
            </a:custGeom>
            <a:solidFill>
              <a:srgbClr val="FCE5E4"/>
            </a:solidFill>
            <a:ln w="117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25" name="フリーフォーム 224">
              <a:extLst>
                <a:ext uri="{FF2B5EF4-FFF2-40B4-BE49-F238E27FC236}">
                  <a16:creationId xmlns:a16="http://schemas.microsoft.com/office/drawing/2014/main" id="{774A19B1-B554-514E-A97E-D990D5C86400}"/>
                </a:ext>
              </a:extLst>
            </p:cNvPr>
            <p:cNvSpPr/>
            <p:nvPr/>
          </p:nvSpPr>
          <p:spPr>
            <a:xfrm>
              <a:off x="7294910" y="4840943"/>
              <a:ext cx="234826" cy="234880"/>
            </a:xfrm>
            <a:custGeom>
              <a:avLst/>
              <a:gdLst>
                <a:gd name="connsiteX0" fmla="*/ 234827 w 234826"/>
                <a:gd name="connsiteY0" fmla="*/ 117440 h 234880"/>
                <a:gd name="connsiteX1" fmla="*/ 117414 w 234826"/>
                <a:gd name="connsiteY1" fmla="*/ 234881 h 234880"/>
                <a:gd name="connsiteX2" fmla="*/ 1 w 234826"/>
                <a:gd name="connsiteY2" fmla="*/ 117440 h 234880"/>
                <a:gd name="connsiteX3" fmla="*/ 117414 w 234826"/>
                <a:gd name="connsiteY3" fmla="*/ 0 h 234880"/>
                <a:gd name="connsiteX4" fmla="*/ 234827 w 234826"/>
                <a:gd name="connsiteY4" fmla="*/ 117440 h 234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826" h="234880">
                  <a:moveTo>
                    <a:pt x="234827" y="117440"/>
                  </a:moveTo>
                  <a:cubicBezTo>
                    <a:pt x="234827" y="182301"/>
                    <a:pt x="182259" y="234881"/>
                    <a:pt x="117414" y="234881"/>
                  </a:cubicBezTo>
                  <a:cubicBezTo>
                    <a:pt x="52568" y="234881"/>
                    <a:pt x="1" y="182301"/>
                    <a:pt x="1" y="117440"/>
                  </a:cubicBezTo>
                  <a:cubicBezTo>
                    <a:pt x="1" y="52580"/>
                    <a:pt x="52568" y="0"/>
                    <a:pt x="117414" y="0"/>
                  </a:cubicBezTo>
                  <a:cubicBezTo>
                    <a:pt x="182259" y="0"/>
                    <a:pt x="234827" y="52580"/>
                    <a:pt x="234827" y="117440"/>
                  </a:cubicBezTo>
                  <a:close/>
                </a:path>
              </a:pathLst>
            </a:custGeom>
            <a:solidFill>
              <a:srgbClr val="FCE5E4"/>
            </a:solidFill>
            <a:ln w="117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26" name="フリーフォーム 225">
              <a:extLst>
                <a:ext uri="{FF2B5EF4-FFF2-40B4-BE49-F238E27FC236}">
                  <a16:creationId xmlns:a16="http://schemas.microsoft.com/office/drawing/2014/main" id="{7F853168-ED0E-E74E-BF26-4D243EDB9EFC}"/>
                </a:ext>
              </a:extLst>
            </p:cNvPr>
            <p:cNvSpPr/>
            <p:nvPr/>
          </p:nvSpPr>
          <p:spPr>
            <a:xfrm>
              <a:off x="7909858" y="4840943"/>
              <a:ext cx="234826" cy="234880"/>
            </a:xfrm>
            <a:custGeom>
              <a:avLst/>
              <a:gdLst>
                <a:gd name="connsiteX0" fmla="*/ 234826 w 234826"/>
                <a:gd name="connsiteY0" fmla="*/ 117440 h 234880"/>
                <a:gd name="connsiteX1" fmla="*/ 117413 w 234826"/>
                <a:gd name="connsiteY1" fmla="*/ 234881 h 234880"/>
                <a:gd name="connsiteX2" fmla="*/ 0 w 234826"/>
                <a:gd name="connsiteY2" fmla="*/ 117440 h 234880"/>
                <a:gd name="connsiteX3" fmla="*/ 117413 w 234826"/>
                <a:gd name="connsiteY3" fmla="*/ 0 h 234880"/>
                <a:gd name="connsiteX4" fmla="*/ 234826 w 234826"/>
                <a:gd name="connsiteY4" fmla="*/ 117440 h 234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826" h="234880">
                  <a:moveTo>
                    <a:pt x="234826" y="117440"/>
                  </a:moveTo>
                  <a:cubicBezTo>
                    <a:pt x="234826" y="182301"/>
                    <a:pt x="182258" y="234881"/>
                    <a:pt x="117413" y="234881"/>
                  </a:cubicBezTo>
                  <a:cubicBezTo>
                    <a:pt x="52568" y="234881"/>
                    <a:pt x="0" y="182301"/>
                    <a:pt x="0" y="117440"/>
                  </a:cubicBezTo>
                  <a:cubicBezTo>
                    <a:pt x="0" y="52580"/>
                    <a:pt x="52568" y="0"/>
                    <a:pt x="117413" y="0"/>
                  </a:cubicBezTo>
                  <a:cubicBezTo>
                    <a:pt x="182258" y="0"/>
                    <a:pt x="234826" y="52580"/>
                    <a:pt x="234826" y="117440"/>
                  </a:cubicBezTo>
                  <a:close/>
                </a:path>
              </a:pathLst>
            </a:custGeom>
            <a:solidFill>
              <a:srgbClr val="FCE5E4"/>
            </a:solidFill>
            <a:ln w="117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27" name="フリーフォーム 226">
              <a:extLst>
                <a:ext uri="{FF2B5EF4-FFF2-40B4-BE49-F238E27FC236}">
                  <a16:creationId xmlns:a16="http://schemas.microsoft.com/office/drawing/2014/main" id="{4EE70152-7574-C446-A527-DB5C9C4AE7C0}"/>
                </a:ext>
              </a:extLst>
            </p:cNvPr>
            <p:cNvSpPr/>
            <p:nvPr/>
          </p:nvSpPr>
          <p:spPr>
            <a:xfrm>
              <a:off x="8524924" y="4840943"/>
              <a:ext cx="234826" cy="234880"/>
            </a:xfrm>
            <a:custGeom>
              <a:avLst/>
              <a:gdLst>
                <a:gd name="connsiteX0" fmla="*/ 234826 w 234826"/>
                <a:gd name="connsiteY0" fmla="*/ 117440 h 234880"/>
                <a:gd name="connsiteX1" fmla="*/ 117413 w 234826"/>
                <a:gd name="connsiteY1" fmla="*/ 234881 h 234880"/>
                <a:gd name="connsiteX2" fmla="*/ 1 w 234826"/>
                <a:gd name="connsiteY2" fmla="*/ 117440 h 234880"/>
                <a:gd name="connsiteX3" fmla="*/ 117413 w 234826"/>
                <a:gd name="connsiteY3" fmla="*/ 0 h 234880"/>
                <a:gd name="connsiteX4" fmla="*/ 234826 w 234826"/>
                <a:gd name="connsiteY4" fmla="*/ 117440 h 234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826" h="234880">
                  <a:moveTo>
                    <a:pt x="234826" y="117440"/>
                  </a:moveTo>
                  <a:cubicBezTo>
                    <a:pt x="234826" y="182301"/>
                    <a:pt x="182259" y="234881"/>
                    <a:pt x="117413" y="234881"/>
                  </a:cubicBezTo>
                  <a:cubicBezTo>
                    <a:pt x="52568" y="234881"/>
                    <a:pt x="1" y="182301"/>
                    <a:pt x="1" y="117440"/>
                  </a:cubicBezTo>
                  <a:cubicBezTo>
                    <a:pt x="1" y="52580"/>
                    <a:pt x="52568" y="0"/>
                    <a:pt x="117413" y="0"/>
                  </a:cubicBezTo>
                  <a:cubicBezTo>
                    <a:pt x="182259" y="0"/>
                    <a:pt x="234826" y="52580"/>
                    <a:pt x="234826" y="117440"/>
                  </a:cubicBezTo>
                  <a:close/>
                </a:path>
              </a:pathLst>
            </a:custGeom>
            <a:solidFill>
              <a:srgbClr val="FCE5E4"/>
            </a:solidFill>
            <a:ln w="117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28" name="フリーフォーム 227">
              <a:extLst>
                <a:ext uri="{FF2B5EF4-FFF2-40B4-BE49-F238E27FC236}">
                  <a16:creationId xmlns:a16="http://schemas.microsoft.com/office/drawing/2014/main" id="{016893E9-1A9A-194E-AA1B-3DC77FE558BD}"/>
                </a:ext>
              </a:extLst>
            </p:cNvPr>
            <p:cNvSpPr/>
            <p:nvPr/>
          </p:nvSpPr>
          <p:spPr>
            <a:xfrm>
              <a:off x="9139873" y="4840943"/>
              <a:ext cx="234826" cy="234880"/>
            </a:xfrm>
            <a:custGeom>
              <a:avLst/>
              <a:gdLst>
                <a:gd name="connsiteX0" fmla="*/ 234827 w 234826"/>
                <a:gd name="connsiteY0" fmla="*/ 117440 h 234880"/>
                <a:gd name="connsiteX1" fmla="*/ 117414 w 234826"/>
                <a:gd name="connsiteY1" fmla="*/ 234881 h 234880"/>
                <a:gd name="connsiteX2" fmla="*/ 1 w 234826"/>
                <a:gd name="connsiteY2" fmla="*/ 117440 h 234880"/>
                <a:gd name="connsiteX3" fmla="*/ 117414 w 234826"/>
                <a:gd name="connsiteY3" fmla="*/ 0 h 234880"/>
                <a:gd name="connsiteX4" fmla="*/ 234827 w 234826"/>
                <a:gd name="connsiteY4" fmla="*/ 117440 h 234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826" h="234880">
                  <a:moveTo>
                    <a:pt x="234827" y="117440"/>
                  </a:moveTo>
                  <a:cubicBezTo>
                    <a:pt x="234827" y="182301"/>
                    <a:pt x="182259" y="234881"/>
                    <a:pt x="117414" y="234881"/>
                  </a:cubicBezTo>
                  <a:cubicBezTo>
                    <a:pt x="52568" y="234881"/>
                    <a:pt x="1" y="182301"/>
                    <a:pt x="1" y="117440"/>
                  </a:cubicBezTo>
                  <a:cubicBezTo>
                    <a:pt x="1" y="52580"/>
                    <a:pt x="52568" y="0"/>
                    <a:pt x="117414" y="0"/>
                  </a:cubicBezTo>
                  <a:cubicBezTo>
                    <a:pt x="182259" y="0"/>
                    <a:pt x="234827" y="52580"/>
                    <a:pt x="234827" y="117440"/>
                  </a:cubicBezTo>
                  <a:close/>
                </a:path>
              </a:pathLst>
            </a:custGeom>
            <a:solidFill>
              <a:srgbClr val="FCE5E4"/>
            </a:solidFill>
            <a:ln w="117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29" name="フリーフォーム 228">
              <a:extLst>
                <a:ext uri="{FF2B5EF4-FFF2-40B4-BE49-F238E27FC236}">
                  <a16:creationId xmlns:a16="http://schemas.microsoft.com/office/drawing/2014/main" id="{2FE0A766-A7FC-8F4B-8A2A-88B383A94BD3}"/>
                </a:ext>
              </a:extLst>
            </p:cNvPr>
            <p:cNvSpPr/>
            <p:nvPr/>
          </p:nvSpPr>
          <p:spPr>
            <a:xfrm>
              <a:off x="222473" y="5256927"/>
              <a:ext cx="234826" cy="234880"/>
            </a:xfrm>
            <a:custGeom>
              <a:avLst/>
              <a:gdLst>
                <a:gd name="connsiteX0" fmla="*/ 234826 w 234826"/>
                <a:gd name="connsiteY0" fmla="*/ 117440 h 234880"/>
                <a:gd name="connsiteX1" fmla="*/ 117413 w 234826"/>
                <a:gd name="connsiteY1" fmla="*/ 234881 h 234880"/>
                <a:gd name="connsiteX2" fmla="*/ 0 w 234826"/>
                <a:gd name="connsiteY2" fmla="*/ 117440 h 234880"/>
                <a:gd name="connsiteX3" fmla="*/ 117413 w 234826"/>
                <a:gd name="connsiteY3" fmla="*/ 0 h 234880"/>
                <a:gd name="connsiteX4" fmla="*/ 234826 w 234826"/>
                <a:gd name="connsiteY4" fmla="*/ 117440 h 234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826" h="234880">
                  <a:moveTo>
                    <a:pt x="234826" y="117440"/>
                  </a:moveTo>
                  <a:cubicBezTo>
                    <a:pt x="234826" y="182301"/>
                    <a:pt x="182259" y="234881"/>
                    <a:pt x="117413" y="234881"/>
                  </a:cubicBezTo>
                  <a:cubicBezTo>
                    <a:pt x="52568" y="234881"/>
                    <a:pt x="0" y="182301"/>
                    <a:pt x="0" y="117440"/>
                  </a:cubicBezTo>
                  <a:cubicBezTo>
                    <a:pt x="0" y="52580"/>
                    <a:pt x="52568" y="0"/>
                    <a:pt x="117413" y="0"/>
                  </a:cubicBezTo>
                  <a:cubicBezTo>
                    <a:pt x="182259" y="0"/>
                    <a:pt x="234826" y="52580"/>
                    <a:pt x="234826" y="117440"/>
                  </a:cubicBezTo>
                  <a:close/>
                </a:path>
              </a:pathLst>
            </a:custGeom>
            <a:solidFill>
              <a:srgbClr val="FCE5E4"/>
            </a:solidFill>
            <a:ln w="117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30" name="フリーフォーム 229">
              <a:extLst>
                <a:ext uri="{FF2B5EF4-FFF2-40B4-BE49-F238E27FC236}">
                  <a16:creationId xmlns:a16="http://schemas.microsoft.com/office/drawing/2014/main" id="{F4AEBD38-3BCA-5F4A-9113-183B76804A67}"/>
                </a:ext>
              </a:extLst>
            </p:cNvPr>
            <p:cNvSpPr/>
            <p:nvPr/>
          </p:nvSpPr>
          <p:spPr>
            <a:xfrm>
              <a:off x="837539" y="5256927"/>
              <a:ext cx="234826" cy="234880"/>
            </a:xfrm>
            <a:custGeom>
              <a:avLst/>
              <a:gdLst>
                <a:gd name="connsiteX0" fmla="*/ 234826 w 234826"/>
                <a:gd name="connsiteY0" fmla="*/ 117440 h 234880"/>
                <a:gd name="connsiteX1" fmla="*/ 117413 w 234826"/>
                <a:gd name="connsiteY1" fmla="*/ 234881 h 234880"/>
                <a:gd name="connsiteX2" fmla="*/ 0 w 234826"/>
                <a:gd name="connsiteY2" fmla="*/ 117440 h 234880"/>
                <a:gd name="connsiteX3" fmla="*/ 117413 w 234826"/>
                <a:gd name="connsiteY3" fmla="*/ 0 h 234880"/>
                <a:gd name="connsiteX4" fmla="*/ 234826 w 234826"/>
                <a:gd name="connsiteY4" fmla="*/ 117440 h 234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826" h="234880">
                  <a:moveTo>
                    <a:pt x="234826" y="117440"/>
                  </a:moveTo>
                  <a:cubicBezTo>
                    <a:pt x="234826" y="182301"/>
                    <a:pt x="182259" y="234881"/>
                    <a:pt x="117413" y="234881"/>
                  </a:cubicBezTo>
                  <a:cubicBezTo>
                    <a:pt x="52568" y="234881"/>
                    <a:pt x="0" y="182301"/>
                    <a:pt x="0" y="117440"/>
                  </a:cubicBezTo>
                  <a:cubicBezTo>
                    <a:pt x="0" y="52580"/>
                    <a:pt x="52568" y="0"/>
                    <a:pt x="117413" y="0"/>
                  </a:cubicBezTo>
                  <a:cubicBezTo>
                    <a:pt x="182259" y="0"/>
                    <a:pt x="234826" y="52580"/>
                    <a:pt x="234826" y="117440"/>
                  </a:cubicBezTo>
                  <a:close/>
                </a:path>
              </a:pathLst>
            </a:custGeom>
            <a:solidFill>
              <a:srgbClr val="FCE5E4"/>
            </a:solidFill>
            <a:ln w="117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31" name="フリーフォーム 230">
              <a:extLst>
                <a:ext uri="{FF2B5EF4-FFF2-40B4-BE49-F238E27FC236}">
                  <a16:creationId xmlns:a16="http://schemas.microsoft.com/office/drawing/2014/main" id="{2D69B06D-65BE-F342-81AF-087BAD4D2B46}"/>
                </a:ext>
              </a:extLst>
            </p:cNvPr>
            <p:cNvSpPr/>
            <p:nvPr/>
          </p:nvSpPr>
          <p:spPr>
            <a:xfrm>
              <a:off x="1452487" y="5256927"/>
              <a:ext cx="234826" cy="234880"/>
            </a:xfrm>
            <a:custGeom>
              <a:avLst/>
              <a:gdLst>
                <a:gd name="connsiteX0" fmla="*/ 234826 w 234826"/>
                <a:gd name="connsiteY0" fmla="*/ 117440 h 234880"/>
                <a:gd name="connsiteX1" fmla="*/ 117413 w 234826"/>
                <a:gd name="connsiteY1" fmla="*/ 234881 h 234880"/>
                <a:gd name="connsiteX2" fmla="*/ 0 w 234826"/>
                <a:gd name="connsiteY2" fmla="*/ 117440 h 234880"/>
                <a:gd name="connsiteX3" fmla="*/ 117413 w 234826"/>
                <a:gd name="connsiteY3" fmla="*/ 0 h 234880"/>
                <a:gd name="connsiteX4" fmla="*/ 234826 w 234826"/>
                <a:gd name="connsiteY4" fmla="*/ 117440 h 234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826" h="234880">
                  <a:moveTo>
                    <a:pt x="234826" y="117440"/>
                  </a:moveTo>
                  <a:cubicBezTo>
                    <a:pt x="234826" y="182301"/>
                    <a:pt x="182259" y="234881"/>
                    <a:pt x="117413" y="234881"/>
                  </a:cubicBezTo>
                  <a:cubicBezTo>
                    <a:pt x="52568" y="234881"/>
                    <a:pt x="0" y="182301"/>
                    <a:pt x="0" y="117440"/>
                  </a:cubicBezTo>
                  <a:cubicBezTo>
                    <a:pt x="0" y="52580"/>
                    <a:pt x="52568" y="0"/>
                    <a:pt x="117413" y="0"/>
                  </a:cubicBezTo>
                  <a:cubicBezTo>
                    <a:pt x="182259" y="0"/>
                    <a:pt x="234826" y="52580"/>
                    <a:pt x="234826" y="117440"/>
                  </a:cubicBezTo>
                  <a:close/>
                </a:path>
              </a:pathLst>
            </a:custGeom>
            <a:solidFill>
              <a:srgbClr val="FCE5E4"/>
            </a:solidFill>
            <a:ln w="117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32" name="フリーフォーム 231">
              <a:extLst>
                <a:ext uri="{FF2B5EF4-FFF2-40B4-BE49-F238E27FC236}">
                  <a16:creationId xmlns:a16="http://schemas.microsoft.com/office/drawing/2014/main" id="{73D6129B-4842-3043-B1E1-E0515B3F0B3F}"/>
                </a:ext>
              </a:extLst>
            </p:cNvPr>
            <p:cNvSpPr/>
            <p:nvPr/>
          </p:nvSpPr>
          <p:spPr>
            <a:xfrm>
              <a:off x="2067436" y="5256927"/>
              <a:ext cx="234826" cy="234880"/>
            </a:xfrm>
            <a:custGeom>
              <a:avLst/>
              <a:gdLst>
                <a:gd name="connsiteX0" fmla="*/ 234826 w 234826"/>
                <a:gd name="connsiteY0" fmla="*/ 117440 h 234880"/>
                <a:gd name="connsiteX1" fmla="*/ 117413 w 234826"/>
                <a:gd name="connsiteY1" fmla="*/ 234881 h 234880"/>
                <a:gd name="connsiteX2" fmla="*/ 0 w 234826"/>
                <a:gd name="connsiteY2" fmla="*/ 117440 h 234880"/>
                <a:gd name="connsiteX3" fmla="*/ 117413 w 234826"/>
                <a:gd name="connsiteY3" fmla="*/ 0 h 234880"/>
                <a:gd name="connsiteX4" fmla="*/ 234826 w 234826"/>
                <a:gd name="connsiteY4" fmla="*/ 117440 h 234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826" h="234880">
                  <a:moveTo>
                    <a:pt x="234826" y="117440"/>
                  </a:moveTo>
                  <a:cubicBezTo>
                    <a:pt x="234826" y="182301"/>
                    <a:pt x="182259" y="234881"/>
                    <a:pt x="117413" y="234881"/>
                  </a:cubicBezTo>
                  <a:cubicBezTo>
                    <a:pt x="52568" y="234881"/>
                    <a:pt x="0" y="182301"/>
                    <a:pt x="0" y="117440"/>
                  </a:cubicBezTo>
                  <a:cubicBezTo>
                    <a:pt x="0" y="52580"/>
                    <a:pt x="52568" y="0"/>
                    <a:pt x="117413" y="0"/>
                  </a:cubicBezTo>
                  <a:cubicBezTo>
                    <a:pt x="182259" y="0"/>
                    <a:pt x="234826" y="52580"/>
                    <a:pt x="234826" y="117440"/>
                  </a:cubicBezTo>
                  <a:close/>
                </a:path>
              </a:pathLst>
            </a:custGeom>
            <a:solidFill>
              <a:srgbClr val="FCE5E4"/>
            </a:solidFill>
            <a:ln w="117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33" name="フリーフォーム 232">
              <a:extLst>
                <a:ext uri="{FF2B5EF4-FFF2-40B4-BE49-F238E27FC236}">
                  <a16:creationId xmlns:a16="http://schemas.microsoft.com/office/drawing/2014/main" id="{E698243E-3704-2749-AF86-86ADBB97F77B}"/>
                </a:ext>
              </a:extLst>
            </p:cNvPr>
            <p:cNvSpPr/>
            <p:nvPr/>
          </p:nvSpPr>
          <p:spPr>
            <a:xfrm>
              <a:off x="2682502" y="5256927"/>
              <a:ext cx="234826" cy="234880"/>
            </a:xfrm>
            <a:custGeom>
              <a:avLst/>
              <a:gdLst>
                <a:gd name="connsiteX0" fmla="*/ 234826 w 234826"/>
                <a:gd name="connsiteY0" fmla="*/ 117440 h 234880"/>
                <a:gd name="connsiteX1" fmla="*/ 117413 w 234826"/>
                <a:gd name="connsiteY1" fmla="*/ 234881 h 234880"/>
                <a:gd name="connsiteX2" fmla="*/ 0 w 234826"/>
                <a:gd name="connsiteY2" fmla="*/ 117440 h 234880"/>
                <a:gd name="connsiteX3" fmla="*/ 117413 w 234826"/>
                <a:gd name="connsiteY3" fmla="*/ 0 h 234880"/>
                <a:gd name="connsiteX4" fmla="*/ 234826 w 234826"/>
                <a:gd name="connsiteY4" fmla="*/ 117440 h 234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826" h="234880">
                  <a:moveTo>
                    <a:pt x="234826" y="117440"/>
                  </a:moveTo>
                  <a:cubicBezTo>
                    <a:pt x="234826" y="182301"/>
                    <a:pt x="182259" y="234881"/>
                    <a:pt x="117413" y="234881"/>
                  </a:cubicBezTo>
                  <a:cubicBezTo>
                    <a:pt x="52568" y="234881"/>
                    <a:pt x="0" y="182301"/>
                    <a:pt x="0" y="117440"/>
                  </a:cubicBezTo>
                  <a:cubicBezTo>
                    <a:pt x="0" y="52580"/>
                    <a:pt x="52568" y="0"/>
                    <a:pt x="117413" y="0"/>
                  </a:cubicBezTo>
                  <a:cubicBezTo>
                    <a:pt x="182259" y="0"/>
                    <a:pt x="234826" y="52580"/>
                    <a:pt x="234826" y="117440"/>
                  </a:cubicBezTo>
                  <a:close/>
                </a:path>
              </a:pathLst>
            </a:custGeom>
            <a:solidFill>
              <a:srgbClr val="FCE5E4"/>
            </a:solidFill>
            <a:ln w="117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34" name="フリーフォーム 233">
              <a:extLst>
                <a:ext uri="{FF2B5EF4-FFF2-40B4-BE49-F238E27FC236}">
                  <a16:creationId xmlns:a16="http://schemas.microsoft.com/office/drawing/2014/main" id="{A525412C-78CF-9C42-A103-C62861E91835}"/>
                </a:ext>
              </a:extLst>
            </p:cNvPr>
            <p:cNvSpPr/>
            <p:nvPr/>
          </p:nvSpPr>
          <p:spPr>
            <a:xfrm>
              <a:off x="3297450" y="5256927"/>
              <a:ext cx="234826" cy="234880"/>
            </a:xfrm>
            <a:custGeom>
              <a:avLst/>
              <a:gdLst>
                <a:gd name="connsiteX0" fmla="*/ 234826 w 234826"/>
                <a:gd name="connsiteY0" fmla="*/ 117440 h 234880"/>
                <a:gd name="connsiteX1" fmla="*/ 117413 w 234826"/>
                <a:gd name="connsiteY1" fmla="*/ 234881 h 234880"/>
                <a:gd name="connsiteX2" fmla="*/ 0 w 234826"/>
                <a:gd name="connsiteY2" fmla="*/ 117440 h 234880"/>
                <a:gd name="connsiteX3" fmla="*/ 117413 w 234826"/>
                <a:gd name="connsiteY3" fmla="*/ 0 h 234880"/>
                <a:gd name="connsiteX4" fmla="*/ 234826 w 234826"/>
                <a:gd name="connsiteY4" fmla="*/ 117440 h 234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826" h="234880">
                  <a:moveTo>
                    <a:pt x="234826" y="117440"/>
                  </a:moveTo>
                  <a:cubicBezTo>
                    <a:pt x="234826" y="182301"/>
                    <a:pt x="182259" y="234881"/>
                    <a:pt x="117413" y="234881"/>
                  </a:cubicBezTo>
                  <a:cubicBezTo>
                    <a:pt x="52567" y="234881"/>
                    <a:pt x="0" y="182301"/>
                    <a:pt x="0" y="117440"/>
                  </a:cubicBezTo>
                  <a:cubicBezTo>
                    <a:pt x="0" y="52580"/>
                    <a:pt x="52567" y="0"/>
                    <a:pt x="117413" y="0"/>
                  </a:cubicBezTo>
                  <a:cubicBezTo>
                    <a:pt x="182259" y="0"/>
                    <a:pt x="234826" y="52580"/>
                    <a:pt x="234826" y="117440"/>
                  </a:cubicBezTo>
                  <a:close/>
                </a:path>
              </a:pathLst>
            </a:custGeom>
            <a:solidFill>
              <a:srgbClr val="FCE5E4"/>
            </a:solidFill>
            <a:ln w="117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35" name="フリーフォーム 234">
              <a:extLst>
                <a:ext uri="{FF2B5EF4-FFF2-40B4-BE49-F238E27FC236}">
                  <a16:creationId xmlns:a16="http://schemas.microsoft.com/office/drawing/2014/main" id="{6AD2B851-069C-D445-8229-BB4D15B7E334}"/>
                </a:ext>
              </a:extLst>
            </p:cNvPr>
            <p:cNvSpPr/>
            <p:nvPr/>
          </p:nvSpPr>
          <p:spPr>
            <a:xfrm>
              <a:off x="3912399" y="5256927"/>
              <a:ext cx="234826" cy="234880"/>
            </a:xfrm>
            <a:custGeom>
              <a:avLst/>
              <a:gdLst>
                <a:gd name="connsiteX0" fmla="*/ 234826 w 234826"/>
                <a:gd name="connsiteY0" fmla="*/ 117440 h 234880"/>
                <a:gd name="connsiteX1" fmla="*/ 117413 w 234826"/>
                <a:gd name="connsiteY1" fmla="*/ 234881 h 234880"/>
                <a:gd name="connsiteX2" fmla="*/ 0 w 234826"/>
                <a:gd name="connsiteY2" fmla="*/ 117440 h 234880"/>
                <a:gd name="connsiteX3" fmla="*/ 117413 w 234826"/>
                <a:gd name="connsiteY3" fmla="*/ 0 h 234880"/>
                <a:gd name="connsiteX4" fmla="*/ 234826 w 234826"/>
                <a:gd name="connsiteY4" fmla="*/ 117440 h 234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826" h="234880">
                  <a:moveTo>
                    <a:pt x="234826" y="117440"/>
                  </a:moveTo>
                  <a:cubicBezTo>
                    <a:pt x="234826" y="182301"/>
                    <a:pt x="182259" y="234881"/>
                    <a:pt x="117413" y="234881"/>
                  </a:cubicBezTo>
                  <a:cubicBezTo>
                    <a:pt x="52568" y="234881"/>
                    <a:pt x="0" y="182301"/>
                    <a:pt x="0" y="117440"/>
                  </a:cubicBezTo>
                  <a:cubicBezTo>
                    <a:pt x="0" y="52580"/>
                    <a:pt x="52568" y="0"/>
                    <a:pt x="117413" y="0"/>
                  </a:cubicBezTo>
                  <a:cubicBezTo>
                    <a:pt x="182259" y="0"/>
                    <a:pt x="234826" y="52580"/>
                    <a:pt x="234826" y="117440"/>
                  </a:cubicBezTo>
                  <a:close/>
                </a:path>
              </a:pathLst>
            </a:custGeom>
            <a:solidFill>
              <a:srgbClr val="FCE5E4"/>
            </a:solidFill>
            <a:ln w="117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36" name="フリーフォーム 235">
              <a:extLst>
                <a:ext uri="{FF2B5EF4-FFF2-40B4-BE49-F238E27FC236}">
                  <a16:creationId xmlns:a16="http://schemas.microsoft.com/office/drawing/2014/main" id="{33A37AC0-994E-894E-818E-8297B941016C}"/>
                </a:ext>
              </a:extLst>
            </p:cNvPr>
            <p:cNvSpPr/>
            <p:nvPr/>
          </p:nvSpPr>
          <p:spPr>
            <a:xfrm>
              <a:off x="4527465" y="5256927"/>
              <a:ext cx="234826" cy="234880"/>
            </a:xfrm>
            <a:custGeom>
              <a:avLst/>
              <a:gdLst>
                <a:gd name="connsiteX0" fmla="*/ 234826 w 234826"/>
                <a:gd name="connsiteY0" fmla="*/ 117440 h 234880"/>
                <a:gd name="connsiteX1" fmla="*/ 117413 w 234826"/>
                <a:gd name="connsiteY1" fmla="*/ 234881 h 234880"/>
                <a:gd name="connsiteX2" fmla="*/ 0 w 234826"/>
                <a:gd name="connsiteY2" fmla="*/ 117440 h 234880"/>
                <a:gd name="connsiteX3" fmla="*/ 117413 w 234826"/>
                <a:gd name="connsiteY3" fmla="*/ 0 h 234880"/>
                <a:gd name="connsiteX4" fmla="*/ 234826 w 234826"/>
                <a:gd name="connsiteY4" fmla="*/ 117440 h 234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826" h="234880">
                  <a:moveTo>
                    <a:pt x="234826" y="117440"/>
                  </a:moveTo>
                  <a:cubicBezTo>
                    <a:pt x="234826" y="182301"/>
                    <a:pt x="182259" y="234881"/>
                    <a:pt x="117413" y="234881"/>
                  </a:cubicBezTo>
                  <a:cubicBezTo>
                    <a:pt x="52568" y="234881"/>
                    <a:pt x="0" y="182301"/>
                    <a:pt x="0" y="117440"/>
                  </a:cubicBezTo>
                  <a:cubicBezTo>
                    <a:pt x="0" y="52580"/>
                    <a:pt x="52568" y="0"/>
                    <a:pt x="117413" y="0"/>
                  </a:cubicBezTo>
                  <a:cubicBezTo>
                    <a:pt x="182259" y="0"/>
                    <a:pt x="234826" y="52580"/>
                    <a:pt x="234826" y="117440"/>
                  </a:cubicBezTo>
                  <a:close/>
                </a:path>
              </a:pathLst>
            </a:custGeom>
            <a:solidFill>
              <a:srgbClr val="FCE5E4"/>
            </a:solidFill>
            <a:ln w="117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37" name="フリーフォーム 236">
              <a:extLst>
                <a:ext uri="{FF2B5EF4-FFF2-40B4-BE49-F238E27FC236}">
                  <a16:creationId xmlns:a16="http://schemas.microsoft.com/office/drawing/2014/main" id="{B3C233A9-F922-1A4F-8BCC-604EB8AED02E}"/>
                </a:ext>
              </a:extLst>
            </p:cNvPr>
            <p:cNvSpPr/>
            <p:nvPr/>
          </p:nvSpPr>
          <p:spPr>
            <a:xfrm>
              <a:off x="5142414" y="5256927"/>
              <a:ext cx="234826" cy="234880"/>
            </a:xfrm>
            <a:custGeom>
              <a:avLst/>
              <a:gdLst>
                <a:gd name="connsiteX0" fmla="*/ 234826 w 234826"/>
                <a:gd name="connsiteY0" fmla="*/ 117440 h 234880"/>
                <a:gd name="connsiteX1" fmla="*/ 117413 w 234826"/>
                <a:gd name="connsiteY1" fmla="*/ 234881 h 234880"/>
                <a:gd name="connsiteX2" fmla="*/ 0 w 234826"/>
                <a:gd name="connsiteY2" fmla="*/ 117440 h 234880"/>
                <a:gd name="connsiteX3" fmla="*/ 117413 w 234826"/>
                <a:gd name="connsiteY3" fmla="*/ 0 h 234880"/>
                <a:gd name="connsiteX4" fmla="*/ 234826 w 234826"/>
                <a:gd name="connsiteY4" fmla="*/ 117440 h 234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826" h="234880">
                  <a:moveTo>
                    <a:pt x="234826" y="117440"/>
                  </a:moveTo>
                  <a:cubicBezTo>
                    <a:pt x="234826" y="182301"/>
                    <a:pt x="182259" y="234881"/>
                    <a:pt x="117413" y="234881"/>
                  </a:cubicBezTo>
                  <a:cubicBezTo>
                    <a:pt x="52567" y="234881"/>
                    <a:pt x="0" y="182301"/>
                    <a:pt x="0" y="117440"/>
                  </a:cubicBezTo>
                  <a:cubicBezTo>
                    <a:pt x="0" y="52580"/>
                    <a:pt x="52567" y="0"/>
                    <a:pt x="117413" y="0"/>
                  </a:cubicBezTo>
                  <a:cubicBezTo>
                    <a:pt x="182259" y="0"/>
                    <a:pt x="234826" y="52580"/>
                    <a:pt x="234826" y="117440"/>
                  </a:cubicBezTo>
                  <a:close/>
                </a:path>
              </a:pathLst>
            </a:custGeom>
            <a:solidFill>
              <a:srgbClr val="FCE5E4"/>
            </a:solidFill>
            <a:ln w="117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38" name="フリーフォーム 237">
              <a:extLst>
                <a:ext uri="{FF2B5EF4-FFF2-40B4-BE49-F238E27FC236}">
                  <a16:creationId xmlns:a16="http://schemas.microsoft.com/office/drawing/2014/main" id="{495A4C0F-027D-3F45-9733-8334324C0673}"/>
                </a:ext>
              </a:extLst>
            </p:cNvPr>
            <p:cNvSpPr/>
            <p:nvPr/>
          </p:nvSpPr>
          <p:spPr>
            <a:xfrm>
              <a:off x="5757480" y="5256927"/>
              <a:ext cx="234826" cy="234880"/>
            </a:xfrm>
            <a:custGeom>
              <a:avLst/>
              <a:gdLst>
                <a:gd name="connsiteX0" fmla="*/ 234826 w 234826"/>
                <a:gd name="connsiteY0" fmla="*/ 117440 h 234880"/>
                <a:gd name="connsiteX1" fmla="*/ 117413 w 234826"/>
                <a:gd name="connsiteY1" fmla="*/ 234881 h 234880"/>
                <a:gd name="connsiteX2" fmla="*/ 0 w 234826"/>
                <a:gd name="connsiteY2" fmla="*/ 117440 h 234880"/>
                <a:gd name="connsiteX3" fmla="*/ 117413 w 234826"/>
                <a:gd name="connsiteY3" fmla="*/ 0 h 234880"/>
                <a:gd name="connsiteX4" fmla="*/ 234826 w 234826"/>
                <a:gd name="connsiteY4" fmla="*/ 117440 h 234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826" h="234880">
                  <a:moveTo>
                    <a:pt x="234826" y="117440"/>
                  </a:moveTo>
                  <a:cubicBezTo>
                    <a:pt x="234826" y="182301"/>
                    <a:pt x="182259" y="234881"/>
                    <a:pt x="117413" y="234881"/>
                  </a:cubicBezTo>
                  <a:cubicBezTo>
                    <a:pt x="52567" y="234881"/>
                    <a:pt x="0" y="182301"/>
                    <a:pt x="0" y="117440"/>
                  </a:cubicBezTo>
                  <a:cubicBezTo>
                    <a:pt x="0" y="52580"/>
                    <a:pt x="52567" y="0"/>
                    <a:pt x="117413" y="0"/>
                  </a:cubicBezTo>
                  <a:cubicBezTo>
                    <a:pt x="182259" y="0"/>
                    <a:pt x="234826" y="52580"/>
                    <a:pt x="234826" y="117440"/>
                  </a:cubicBezTo>
                  <a:close/>
                </a:path>
              </a:pathLst>
            </a:custGeom>
            <a:solidFill>
              <a:srgbClr val="FCE5E4"/>
            </a:solidFill>
            <a:ln w="117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39" name="フリーフォーム 238">
              <a:extLst>
                <a:ext uri="{FF2B5EF4-FFF2-40B4-BE49-F238E27FC236}">
                  <a16:creationId xmlns:a16="http://schemas.microsoft.com/office/drawing/2014/main" id="{59F37FA4-9FD1-B845-8F35-F1657CBE9061}"/>
                </a:ext>
              </a:extLst>
            </p:cNvPr>
            <p:cNvSpPr/>
            <p:nvPr/>
          </p:nvSpPr>
          <p:spPr>
            <a:xfrm>
              <a:off x="6372428" y="5256927"/>
              <a:ext cx="234826" cy="234880"/>
            </a:xfrm>
            <a:custGeom>
              <a:avLst/>
              <a:gdLst>
                <a:gd name="connsiteX0" fmla="*/ 234826 w 234826"/>
                <a:gd name="connsiteY0" fmla="*/ 117440 h 234880"/>
                <a:gd name="connsiteX1" fmla="*/ 117413 w 234826"/>
                <a:gd name="connsiteY1" fmla="*/ 234881 h 234880"/>
                <a:gd name="connsiteX2" fmla="*/ 0 w 234826"/>
                <a:gd name="connsiteY2" fmla="*/ 117440 h 234880"/>
                <a:gd name="connsiteX3" fmla="*/ 117413 w 234826"/>
                <a:gd name="connsiteY3" fmla="*/ 0 h 234880"/>
                <a:gd name="connsiteX4" fmla="*/ 234826 w 234826"/>
                <a:gd name="connsiteY4" fmla="*/ 117440 h 234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826" h="234880">
                  <a:moveTo>
                    <a:pt x="234826" y="117440"/>
                  </a:moveTo>
                  <a:cubicBezTo>
                    <a:pt x="234826" y="182301"/>
                    <a:pt x="182258" y="234881"/>
                    <a:pt x="117413" y="234881"/>
                  </a:cubicBezTo>
                  <a:cubicBezTo>
                    <a:pt x="52568" y="234881"/>
                    <a:pt x="0" y="182301"/>
                    <a:pt x="0" y="117440"/>
                  </a:cubicBezTo>
                  <a:cubicBezTo>
                    <a:pt x="0" y="52580"/>
                    <a:pt x="52568" y="0"/>
                    <a:pt x="117413" y="0"/>
                  </a:cubicBezTo>
                  <a:cubicBezTo>
                    <a:pt x="182258" y="0"/>
                    <a:pt x="234826" y="52580"/>
                    <a:pt x="234826" y="117440"/>
                  </a:cubicBezTo>
                  <a:close/>
                </a:path>
              </a:pathLst>
            </a:custGeom>
            <a:solidFill>
              <a:srgbClr val="FCE5E4"/>
            </a:solidFill>
            <a:ln w="117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40" name="フリーフォーム 239">
              <a:extLst>
                <a:ext uri="{FF2B5EF4-FFF2-40B4-BE49-F238E27FC236}">
                  <a16:creationId xmlns:a16="http://schemas.microsoft.com/office/drawing/2014/main" id="{914BAD84-DEE4-2945-9FC5-49030342BB11}"/>
                </a:ext>
              </a:extLst>
            </p:cNvPr>
            <p:cNvSpPr/>
            <p:nvPr/>
          </p:nvSpPr>
          <p:spPr>
            <a:xfrm>
              <a:off x="6987377" y="5256927"/>
              <a:ext cx="234826" cy="234880"/>
            </a:xfrm>
            <a:custGeom>
              <a:avLst/>
              <a:gdLst>
                <a:gd name="connsiteX0" fmla="*/ 234826 w 234826"/>
                <a:gd name="connsiteY0" fmla="*/ 117440 h 234880"/>
                <a:gd name="connsiteX1" fmla="*/ 117413 w 234826"/>
                <a:gd name="connsiteY1" fmla="*/ 234881 h 234880"/>
                <a:gd name="connsiteX2" fmla="*/ 1 w 234826"/>
                <a:gd name="connsiteY2" fmla="*/ 117440 h 234880"/>
                <a:gd name="connsiteX3" fmla="*/ 117413 w 234826"/>
                <a:gd name="connsiteY3" fmla="*/ 0 h 234880"/>
                <a:gd name="connsiteX4" fmla="*/ 234826 w 234826"/>
                <a:gd name="connsiteY4" fmla="*/ 117440 h 234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826" h="234880">
                  <a:moveTo>
                    <a:pt x="234826" y="117440"/>
                  </a:moveTo>
                  <a:cubicBezTo>
                    <a:pt x="234826" y="182301"/>
                    <a:pt x="182259" y="234881"/>
                    <a:pt x="117413" y="234881"/>
                  </a:cubicBezTo>
                  <a:cubicBezTo>
                    <a:pt x="52568" y="234881"/>
                    <a:pt x="1" y="182301"/>
                    <a:pt x="1" y="117440"/>
                  </a:cubicBezTo>
                  <a:cubicBezTo>
                    <a:pt x="1" y="52580"/>
                    <a:pt x="52568" y="0"/>
                    <a:pt x="117413" y="0"/>
                  </a:cubicBezTo>
                  <a:cubicBezTo>
                    <a:pt x="182259" y="0"/>
                    <a:pt x="234826" y="52580"/>
                    <a:pt x="234826" y="117440"/>
                  </a:cubicBezTo>
                  <a:close/>
                </a:path>
              </a:pathLst>
            </a:custGeom>
            <a:solidFill>
              <a:srgbClr val="FCE5E4"/>
            </a:solidFill>
            <a:ln w="117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41" name="フリーフォーム 240">
              <a:extLst>
                <a:ext uri="{FF2B5EF4-FFF2-40B4-BE49-F238E27FC236}">
                  <a16:creationId xmlns:a16="http://schemas.microsoft.com/office/drawing/2014/main" id="{A0948765-658C-0841-A6D9-E3BEFE8A88A4}"/>
                </a:ext>
              </a:extLst>
            </p:cNvPr>
            <p:cNvSpPr/>
            <p:nvPr/>
          </p:nvSpPr>
          <p:spPr>
            <a:xfrm>
              <a:off x="7602443" y="5256927"/>
              <a:ext cx="234826" cy="234880"/>
            </a:xfrm>
            <a:custGeom>
              <a:avLst/>
              <a:gdLst>
                <a:gd name="connsiteX0" fmla="*/ 234826 w 234826"/>
                <a:gd name="connsiteY0" fmla="*/ 117440 h 234880"/>
                <a:gd name="connsiteX1" fmla="*/ 117413 w 234826"/>
                <a:gd name="connsiteY1" fmla="*/ 234881 h 234880"/>
                <a:gd name="connsiteX2" fmla="*/ 0 w 234826"/>
                <a:gd name="connsiteY2" fmla="*/ 117440 h 234880"/>
                <a:gd name="connsiteX3" fmla="*/ 117413 w 234826"/>
                <a:gd name="connsiteY3" fmla="*/ 0 h 234880"/>
                <a:gd name="connsiteX4" fmla="*/ 234826 w 234826"/>
                <a:gd name="connsiteY4" fmla="*/ 117440 h 234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826" h="234880">
                  <a:moveTo>
                    <a:pt x="234826" y="117440"/>
                  </a:moveTo>
                  <a:cubicBezTo>
                    <a:pt x="234826" y="182301"/>
                    <a:pt x="182258" y="234881"/>
                    <a:pt x="117413" y="234881"/>
                  </a:cubicBezTo>
                  <a:cubicBezTo>
                    <a:pt x="52568" y="234881"/>
                    <a:pt x="0" y="182301"/>
                    <a:pt x="0" y="117440"/>
                  </a:cubicBezTo>
                  <a:cubicBezTo>
                    <a:pt x="0" y="52580"/>
                    <a:pt x="52568" y="0"/>
                    <a:pt x="117413" y="0"/>
                  </a:cubicBezTo>
                  <a:cubicBezTo>
                    <a:pt x="182258" y="0"/>
                    <a:pt x="234826" y="52580"/>
                    <a:pt x="234826" y="117440"/>
                  </a:cubicBezTo>
                  <a:close/>
                </a:path>
              </a:pathLst>
            </a:custGeom>
            <a:solidFill>
              <a:srgbClr val="FCE5E4"/>
            </a:solidFill>
            <a:ln w="117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42" name="フリーフォーム 241">
              <a:extLst>
                <a:ext uri="{FF2B5EF4-FFF2-40B4-BE49-F238E27FC236}">
                  <a16:creationId xmlns:a16="http://schemas.microsoft.com/office/drawing/2014/main" id="{8C3152B0-2DF6-8448-8FE7-8D61174DE166}"/>
                </a:ext>
              </a:extLst>
            </p:cNvPr>
            <p:cNvSpPr/>
            <p:nvPr/>
          </p:nvSpPr>
          <p:spPr>
            <a:xfrm>
              <a:off x="8217391" y="5256927"/>
              <a:ext cx="234826" cy="234880"/>
            </a:xfrm>
            <a:custGeom>
              <a:avLst/>
              <a:gdLst>
                <a:gd name="connsiteX0" fmla="*/ 234826 w 234826"/>
                <a:gd name="connsiteY0" fmla="*/ 117440 h 234880"/>
                <a:gd name="connsiteX1" fmla="*/ 117413 w 234826"/>
                <a:gd name="connsiteY1" fmla="*/ 234881 h 234880"/>
                <a:gd name="connsiteX2" fmla="*/ 0 w 234826"/>
                <a:gd name="connsiteY2" fmla="*/ 117440 h 234880"/>
                <a:gd name="connsiteX3" fmla="*/ 117413 w 234826"/>
                <a:gd name="connsiteY3" fmla="*/ 0 h 234880"/>
                <a:gd name="connsiteX4" fmla="*/ 234826 w 234826"/>
                <a:gd name="connsiteY4" fmla="*/ 117440 h 234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826" h="234880">
                  <a:moveTo>
                    <a:pt x="234826" y="117440"/>
                  </a:moveTo>
                  <a:cubicBezTo>
                    <a:pt x="234826" y="182301"/>
                    <a:pt x="182259" y="234881"/>
                    <a:pt x="117413" y="234881"/>
                  </a:cubicBezTo>
                  <a:cubicBezTo>
                    <a:pt x="52568" y="234881"/>
                    <a:pt x="0" y="182301"/>
                    <a:pt x="0" y="117440"/>
                  </a:cubicBezTo>
                  <a:cubicBezTo>
                    <a:pt x="0" y="52580"/>
                    <a:pt x="52568" y="0"/>
                    <a:pt x="117413" y="0"/>
                  </a:cubicBezTo>
                  <a:cubicBezTo>
                    <a:pt x="182259" y="0"/>
                    <a:pt x="234826" y="52580"/>
                    <a:pt x="234826" y="117440"/>
                  </a:cubicBezTo>
                  <a:close/>
                </a:path>
              </a:pathLst>
            </a:custGeom>
            <a:solidFill>
              <a:srgbClr val="FCE5E4"/>
            </a:solidFill>
            <a:ln w="117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43" name="フリーフォーム 242">
              <a:extLst>
                <a:ext uri="{FF2B5EF4-FFF2-40B4-BE49-F238E27FC236}">
                  <a16:creationId xmlns:a16="http://schemas.microsoft.com/office/drawing/2014/main" id="{E45A46F7-B490-C84A-BAE8-0C223AA7FEA0}"/>
                </a:ext>
              </a:extLst>
            </p:cNvPr>
            <p:cNvSpPr/>
            <p:nvPr/>
          </p:nvSpPr>
          <p:spPr>
            <a:xfrm>
              <a:off x="8832340" y="5256927"/>
              <a:ext cx="234826" cy="234880"/>
            </a:xfrm>
            <a:custGeom>
              <a:avLst/>
              <a:gdLst>
                <a:gd name="connsiteX0" fmla="*/ 234826 w 234826"/>
                <a:gd name="connsiteY0" fmla="*/ 117440 h 234880"/>
                <a:gd name="connsiteX1" fmla="*/ 117414 w 234826"/>
                <a:gd name="connsiteY1" fmla="*/ 234881 h 234880"/>
                <a:gd name="connsiteX2" fmla="*/ 1 w 234826"/>
                <a:gd name="connsiteY2" fmla="*/ 117440 h 234880"/>
                <a:gd name="connsiteX3" fmla="*/ 117414 w 234826"/>
                <a:gd name="connsiteY3" fmla="*/ 0 h 234880"/>
                <a:gd name="connsiteX4" fmla="*/ 234826 w 234826"/>
                <a:gd name="connsiteY4" fmla="*/ 117440 h 234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826" h="234880">
                  <a:moveTo>
                    <a:pt x="234826" y="117440"/>
                  </a:moveTo>
                  <a:cubicBezTo>
                    <a:pt x="234826" y="182301"/>
                    <a:pt x="182259" y="234881"/>
                    <a:pt x="117414" y="234881"/>
                  </a:cubicBezTo>
                  <a:cubicBezTo>
                    <a:pt x="52568" y="234881"/>
                    <a:pt x="1" y="182301"/>
                    <a:pt x="1" y="117440"/>
                  </a:cubicBezTo>
                  <a:cubicBezTo>
                    <a:pt x="1" y="52580"/>
                    <a:pt x="52568" y="0"/>
                    <a:pt x="117414" y="0"/>
                  </a:cubicBezTo>
                  <a:cubicBezTo>
                    <a:pt x="182259" y="0"/>
                    <a:pt x="234826" y="52580"/>
                    <a:pt x="234826" y="117440"/>
                  </a:cubicBezTo>
                  <a:close/>
                </a:path>
              </a:pathLst>
            </a:custGeom>
            <a:solidFill>
              <a:srgbClr val="FCE5E4"/>
            </a:solidFill>
            <a:ln w="117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44" name="フリーフォーム 243">
              <a:extLst>
                <a:ext uri="{FF2B5EF4-FFF2-40B4-BE49-F238E27FC236}">
                  <a16:creationId xmlns:a16="http://schemas.microsoft.com/office/drawing/2014/main" id="{33B97259-6E58-4B45-9747-A8E8F7AAEC21}"/>
                </a:ext>
              </a:extLst>
            </p:cNvPr>
            <p:cNvSpPr/>
            <p:nvPr/>
          </p:nvSpPr>
          <p:spPr>
            <a:xfrm>
              <a:off x="9447406" y="5256927"/>
              <a:ext cx="234826" cy="234880"/>
            </a:xfrm>
            <a:custGeom>
              <a:avLst/>
              <a:gdLst>
                <a:gd name="connsiteX0" fmla="*/ 234826 w 234826"/>
                <a:gd name="connsiteY0" fmla="*/ 117440 h 234880"/>
                <a:gd name="connsiteX1" fmla="*/ 117413 w 234826"/>
                <a:gd name="connsiteY1" fmla="*/ 234881 h 234880"/>
                <a:gd name="connsiteX2" fmla="*/ 0 w 234826"/>
                <a:gd name="connsiteY2" fmla="*/ 117440 h 234880"/>
                <a:gd name="connsiteX3" fmla="*/ 117413 w 234826"/>
                <a:gd name="connsiteY3" fmla="*/ 0 h 234880"/>
                <a:gd name="connsiteX4" fmla="*/ 234826 w 234826"/>
                <a:gd name="connsiteY4" fmla="*/ 117440 h 234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826" h="234880">
                  <a:moveTo>
                    <a:pt x="234826" y="117440"/>
                  </a:moveTo>
                  <a:cubicBezTo>
                    <a:pt x="234826" y="182301"/>
                    <a:pt x="182258" y="234881"/>
                    <a:pt x="117413" y="234881"/>
                  </a:cubicBezTo>
                  <a:cubicBezTo>
                    <a:pt x="52568" y="234881"/>
                    <a:pt x="0" y="182301"/>
                    <a:pt x="0" y="117440"/>
                  </a:cubicBezTo>
                  <a:cubicBezTo>
                    <a:pt x="0" y="52580"/>
                    <a:pt x="52568" y="0"/>
                    <a:pt x="117413" y="0"/>
                  </a:cubicBezTo>
                  <a:cubicBezTo>
                    <a:pt x="182258" y="0"/>
                    <a:pt x="234826" y="52580"/>
                    <a:pt x="234826" y="117440"/>
                  </a:cubicBezTo>
                  <a:close/>
                </a:path>
              </a:pathLst>
            </a:custGeom>
            <a:solidFill>
              <a:srgbClr val="FCE5E4"/>
            </a:solidFill>
            <a:ln w="117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45" name="フリーフォーム 244">
              <a:extLst>
                <a:ext uri="{FF2B5EF4-FFF2-40B4-BE49-F238E27FC236}">
                  <a16:creationId xmlns:a16="http://schemas.microsoft.com/office/drawing/2014/main" id="{C93AF3B0-EFDD-F94C-9BA3-520E815CC1F8}"/>
                </a:ext>
              </a:extLst>
            </p:cNvPr>
            <p:cNvSpPr/>
            <p:nvPr/>
          </p:nvSpPr>
          <p:spPr>
            <a:xfrm>
              <a:off x="530006" y="5672910"/>
              <a:ext cx="234826" cy="234880"/>
            </a:xfrm>
            <a:custGeom>
              <a:avLst/>
              <a:gdLst>
                <a:gd name="connsiteX0" fmla="*/ 234826 w 234826"/>
                <a:gd name="connsiteY0" fmla="*/ 117440 h 234880"/>
                <a:gd name="connsiteX1" fmla="*/ 117413 w 234826"/>
                <a:gd name="connsiteY1" fmla="*/ 234881 h 234880"/>
                <a:gd name="connsiteX2" fmla="*/ 0 w 234826"/>
                <a:gd name="connsiteY2" fmla="*/ 117440 h 234880"/>
                <a:gd name="connsiteX3" fmla="*/ 117413 w 234826"/>
                <a:gd name="connsiteY3" fmla="*/ 0 h 234880"/>
                <a:gd name="connsiteX4" fmla="*/ 234826 w 234826"/>
                <a:gd name="connsiteY4" fmla="*/ 117440 h 234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826" h="234880">
                  <a:moveTo>
                    <a:pt x="234826" y="117440"/>
                  </a:moveTo>
                  <a:cubicBezTo>
                    <a:pt x="234826" y="182301"/>
                    <a:pt x="182259" y="234881"/>
                    <a:pt x="117413" y="234881"/>
                  </a:cubicBezTo>
                  <a:cubicBezTo>
                    <a:pt x="52568" y="234881"/>
                    <a:pt x="0" y="182301"/>
                    <a:pt x="0" y="117440"/>
                  </a:cubicBezTo>
                  <a:cubicBezTo>
                    <a:pt x="0" y="52580"/>
                    <a:pt x="52568" y="0"/>
                    <a:pt x="117413" y="0"/>
                  </a:cubicBezTo>
                  <a:cubicBezTo>
                    <a:pt x="182259" y="0"/>
                    <a:pt x="234826" y="52580"/>
                    <a:pt x="234826" y="117440"/>
                  </a:cubicBezTo>
                  <a:close/>
                </a:path>
              </a:pathLst>
            </a:custGeom>
            <a:solidFill>
              <a:srgbClr val="FCE5E4"/>
            </a:solidFill>
            <a:ln w="117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46" name="フリーフォーム 245">
              <a:extLst>
                <a:ext uri="{FF2B5EF4-FFF2-40B4-BE49-F238E27FC236}">
                  <a16:creationId xmlns:a16="http://schemas.microsoft.com/office/drawing/2014/main" id="{7A178A9D-430B-B740-A2DD-9E669FD8953F}"/>
                </a:ext>
              </a:extLst>
            </p:cNvPr>
            <p:cNvSpPr/>
            <p:nvPr/>
          </p:nvSpPr>
          <p:spPr>
            <a:xfrm>
              <a:off x="1144954" y="5672910"/>
              <a:ext cx="234826" cy="234880"/>
            </a:xfrm>
            <a:custGeom>
              <a:avLst/>
              <a:gdLst>
                <a:gd name="connsiteX0" fmla="*/ 234826 w 234826"/>
                <a:gd name="connsiteY0" fmla="*/ 117440 h 234880"/>
                <a:gd name="connsiteX1" fmla="*/ 117413 w 234826"/>
                <a:gd name="connsiteY1" fmla="*/ 234881 h 234880"/>
                <a:gd name="connsiteX2" fmla="*/ 0 w 234826"/>
                <a:gd name="connsiteY2" fmla="*/ 117440 h 234880"/>
                <a:gd name="connsiteX3" fmla="*/ 117413 w 234826"/>
                <a:gd name="connsiteY3" fmla="*/ 0 h 234880"/>
                <a:gd name="connsiteX4" fmla="*/ 234826 w 234826"/>
                <a:gd name="connsiteY4" fmla="*/ 117440 h 234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826" h="234880">
                  <a:moveTo>
                    <a:pt x="234826" y="117440"/>
                  </a:moveTo>
                  <a:cubicBezTo>
                    <a:pt x="234826" y="182301"/>
                    <a:pt x="182259" y="234881"/>
                    <a:pt x="117413" y="234881"/>
                  </a:cubicBezTo>
                  <a:cubicBezTo>
                    <a:pt x="52568" y="234881"/>
                    <a:pt x="0" y="182301"/>
                    <a:pt x="0" y="117440"/>
                  </a:cubicBezTo>
                  <a:cubicBezTo>
                    <a:pt x="0" y="52580"/>
                    <a:pt x="52568" y="0"/>
                    <a:pt x="117413" y="0"/>
                  </a:cubicBezTo>
                  <a:cubicBezTo>
                    <a:pt x="182259" y="0"/>
                    <a:pt x="234826" y="52580"/>
                    <a:pt x="234826" y="117440"/>
                  </a:cubicBezTo>
                  <a:close/>
                </a:path>
              </a:pathLst>
            </a:custGeom>
            <a:solidFill>
              <a:srgbClr val="FCE5E4"/>
            </a:solidFill>
            <a:ln w="117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47" name="フリーフォーム 246">
              <a:extLst>
                <a:ext uri="{FF2B5EF4-FFF2-40B4-BE49-F238E27FC236}">
                  <a16:creationId xmlns:a16="http://schemas.microsoft.com/office/drawing/2014/main" id="{AC4B3526-99AE-A44F-9D56-380975E13438}"/>
                </a:ext>
              </a:extLst>
            </p:cNvPr>
            <p:cNvSpPr/>
            <p:nvPr/>
          </p:nvSpPr>
          <p:spPr>
            <a:xfrm>
              <a:off x="1760020" y="5672910"/>
              <a:ext cx="234826" cy="234880"/>
            </a:xfrm>
            <a:custGeom>
              <a:avLst/>
              <a:gdLst>
                <a:gd name="connsiteX0" fmla="*/ 234826 w 234826"/>
                <a:gd name="connsiteY0" fmla="*/ 117440 h 234880"/>
                <a:gd name="connsiteX1" fmla="*/ 117413 w 234826"/>
                <a:gd name="connsiteY1" fmla="*/ 234881 h 234880"/>
                <a:gd name="connsiteX2" fmla="*/ 0 w 234826"/>
                <a:gd name="connsiteY2" fmla="*/ 117440 h 234880"/>
                <a:gd name="connsiteX3" fmla="*/ 117413 w 234826"/>
                <a:gd name="connsiteY3" fmla="*/ 0 h 234880"/>
                <a:gd name="connsiteX4" fmla="*/ 234826 w 234826"/>
                <a:gd name="connsiteY4" fmla="*/ 117440 h 234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826" h="234880">
                  <a:moveTo>
                    <a:pt x="234826" y="117440"/>
                  </a:moveTo>
                  <a:cubicBezTo>
                    <a:pt x="234826" y="182301"/>
                    <a:pt x="182259" y="234881"/>
                    <a:pt x="117413" y="234881"/>
                  </a:cubicBezTo>
                  <a:cubicBezTo>
                    <a:pt x="52568" y="234881"/>
                    <a:pt x="0" y="182301"/>
                    <a:pt x="0" y="117440"/>
                  </a:cubicBezTo>
                  <a:cubicBezTo>
                    <a:pt x="0" y="52580"/>
                    <a:pt x="52568" y="0"/>
                    <a:pt x="117413" y="0"/>
                  </a:cubicBezTo>
                  <a:cubicBezTo>
                    <a:pt x="182259" y="0"/>
                    <a:pt x="234826" y="52580"/>
                    <a:pt x="234826" y="117440"/>
                  </a:cubicBezTo>
                  <a:close/>
                </a:path>
              </a:pathLst>
            </a:custGeom>
            <a:solidFill>
              <a:srgbClr val="FCE5E4"/>
            </a:solidFill>
            <a:ln w="117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48" name="フリーフォーム 247">
              <a:extLst>
                <a:ext uri="{FF2B5EF4-FFF2-40B4-BE49-F238E27FC236}">
                  <a16:creationId xmlns:a16="http://schemas.microsoft.com/office/drawing/2014/main" id="{689E9986-5C96-1E44-B4AE-52EBC45A7DF5}"/>
                </a:ext>
              </a:extLst>
            </p:cNvPr>
            <p:cNvSpPr/>
            <p:nvPr/>
          </p:nvSpPr>
          <p:spPr>
            <a:xfrm>
              <a:off x="2374969" y="5672910"/>
              <a:ext cx="234826" cy="234880"/>
            </a:xfrm>
            <a:custGeom>
              <a:avLst/>
              <a:gdLst>
                <a:gd name="connsiteX0" fmla="*/ 234826 w 234826"/>
                <a:gd name="connsiteY0" fmla="*/ 117440 h 234880"/>
                <a:gd name="connsiteX1" fmla="*/ 117413 w 234826"/>
                <a:gd name="connsiteY1" fmla="*/ 234881 h 234880"/>
                <a:gd name="connsiteX2" fmla="*/ 0 w 234826"/>
                <a:gd name="connsiteY2" fmla="*/ 117440 h 234880"/>
                <a:gd name="connsiteX3" fmla="*/ 117413 w 234826"/>
                <a:gd name="connsiteY3" fmla="*/ 0 h 234880"/>
                <a:gd name="connsiteX4" fmla="*/ 234826 w 234826"/>
                <a:gd name="connsiteY4" fmla="*/ 117440 h 234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826" h="234880">
                  <a:moveTo>
                    <a:pt x="234826" y="117440"/>
                  </a:moveTo>
                  <a:cubicBezTo>
                    <a:pt x="234826" y="182301"/>
                    <a:pt x="182259" y="234881"/>
                    <a:pt x="117413" y="234881"/>
                  </a:cubicBezTo>
                  <a:cubicBezTo>
                    <a:pt x="52568" y="234881"/>
                    <a:pt x="0" y="182301"/>
                    <a:pt x="0" y="117440"/>
                  </a:cubicBezTo>
                  <a:cubicBezTo>
                    <a:pt x="0" y="52580"/>
                    <a:pt x="52568" y="0"/>
                    <a:pt x="117413" y="0"/>
                  </a:cubicBezTo>
                  <a:cubicBezTo>
                    <a:pt x="182259" y="0"/>
                    <a:pt x="234826" y="52580"/>
                    <a:pt x="234826" y="117440"/>
                  </a:cubicBezTo>
                  <a:close/>
                </a:path>
              </a:pathLst>
            </a:custGeom>
            <a:solidFill>
              <a:srgbClr val="FCE5E4"/>
            </a:solidFill>
            <a:ln w="117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49" name="フリーフォーム 248">
              <a:extLst>
                <a:ext uri="{FF2B5EF4-FFF2-40B4-BE49-F238E27FC236}">
                  <a16:creationId xmlns:a16="http://schemas.microsoft.com/office/drawing/2014/main" id="{C3B86A38-80D8-4049-88F4-5E9EB6F7C5FA}"/>
                </a:ext>
              </a:extLst>
            </p:cNvPr>
            <p:cNvSpPr/>
            <p:nvPr/>
          </p:nvSpPr>
          <p:spPr>
            <a:xfrm>
              <a:off x="2989917" y="5672910"/>
              <a:ext cx="234826" cy="234880"/>
            </a:xfrm>
            <a:custGeom>
              <a:avLst/>
              <a:gdLst>
                <a:gd name="connsiteX0" fmla="*/ 234826 w 234826"/>
                <a:gd name="connsiteY0" fmla="*/ 117440 h 234880"/>
                <a:gd name="connsiteX1" fmla="*/ 117413 w 234826"/>
                <a:gd name="connsiteY1" fmla="*/ 234881 h 234880"/>
                <a:gd name="connsiteX2" fmla="*/ 0 w 234826"/>
                <a:gd name="connsiteY2" fmla="*/ 117440 h 234880"/>
                <a:gd name="connsiteX3" fmla="*/ 117413 w 234826"/>
                <a:gd name="connsiteY3" fmla="*/ 0 h 234880"/>
                <a:gd name="connsiteX4" fmla="*/ 234826 w 234826"/>
                <a:gd name="connsiteY4" fmla="*/ 117440 h 234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826" h="234880">
                  <a:moveTo>
                    <a:pt x="234826" y="117440"/>
                  </a:moveTo>
                  <a:cubicBezTo>
                    <a:pt x="234826" y="182301"/>
                    <a:pt x="182259" y="234881"/>
                    <a:pt x="117413" y="234881"/>
                  </a:cubicBezTo>
                  <a:cubicBezTo>
                    <a:pt x="52568" y="234881"/>
                    <a:pt x="0" y="182301"/>
                    <a:pt x="0" y="117440"/>
                  </a:cubicBezTo>
                  <a:cubicBezTo>
                    <a:pt x="0" y="52580"/>
                    <a:pt x="52568" y="0"/>
                    <a:pt x="117413" y="0"/>
                  </a:cubicBezTo>
                  <a:cubicBezTo>
                    <a:pt x="182259" y="0"/>
                    <a:pt x="234826" y="52580"/>
                    <a:pt x="234826" y="117440"/>
                  </a:cubicBezTo>
                  <a:close/>
                </a:path>
              </a:pathLst>
            </a:custGeom>
            <a:solidFill>
              <a:srgbClr val="FCE5E4"/>
            </a:solidFill>
            <a:ln w="117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50" name="フリーフォーム 249">
              <a:extLst>
                <a:ext uri="{FF2B5EF4-FFF2-40B4-BE49-F238E27FC236}">
                  <a16:creationId xmlns:a16="http://schemas.microsoft.com/office/drawing/2014/main" id="{1D431DE0-B630-5344-8C7D-3F5507091023}"/>
                </a:ext>
              </a:extLst>
            </p:cNvPr>
            <p:cNvSpPr/>
            <p:nvPr/>
          </p:nvSpPr>
          <p:spPr>
            <a:xfrm>
              <a:off x="3604983" y="5672910"/>
              <a:ext cx="234826" cy="234880"/>
            </a:xfrm>
            <a:custGeom>
              <a:avLst/>
              <a:gdLst>
                <a:gd name="connsiteX0" fmla="*/ 234826 w 234826"/>
                <a:gd name="connsiteY0" fmla="*/ 117440 h 234880"/>
                <a:gd name="connsiteX1" fmla="*/ 117413 w 234826"/>
                <a:gd name="connsiteY1" fmla="*/ 234881 h 234880"/>
                <a:gd name="connsiteX2" fmla="*/ 0 w 234826"/>
                <a:gd name="connsiteY2" fmla="*/ 117440 h 234880"/>
                <a:gd name="connsiteX3" fmla="*/ 117413 w 234826"/>
                <a:gd name="connsiteY3" fmla="*/ 0 h 234880"/>
                <a:gd name="connsiteX4" fmla="*/ 234826 w 234826"/>
                <a:gd name="connsiteY4" fmla="*/ 117440 h 234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826" h="234880">
                  <a:moveTo>
                    <a:pt x="234826" y="117440"/>
                  </a:moveTo>
                  <a:cubicBezTo>
                    <a:pt x="234826" y="182301"/>
                    <a:pt x="182259" y="234881"/>
                    <a:pt x="117413" y="234881"/>
                  </a:cubicBezTo>
                  <a:cubicBezTo>
                    <a:pt x="52567" y="234881"/>
                    <a:pt x="0" y="182301"/>
                    <a:pt x="0" y="117440"/>
                  </a:cubicBezTo>
                  <a:cubicBezTo>
                    <a:pt x="0" y="52580"/>
                    <a:pt x="52567" y="0"/>
                    <a:pt x="117413" y="0"/>
                  </a:cubicBezTo>
                  <a:cubicBezTo>
                    <a:pt x="182259" y="0"/>
                    <a:pt x="234826" y="52580"/>
                    <a:pt x="234826" y="117440"/>
                  </a:cubicBezTo>
                  <a:close/>
                </a:path>
              </a:pathLst>
            </a:custGeom>
            <a:solidFill>
              <a:srgbClr val="FCE5E4"/>
            </a:solidFill>
            <a:ln w="117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51" name="フリーフォーム 250">
              <a:extLst>
                <a:ext uri="{FF2B5EF4-FFF2-40B4-BE49-F238E27FC236}">
                  <a16:creationId xmlns:a16="http://schemas.microsoft.com/office/drawing/2014/main" id="{10406B57-C79E-084A-B4A4-25F9CD1E29CA}"/>
                </a:ext>
              </a:extLst>
            </p:cNvPr>
            <p:cNvSpPr/>
            <p:nvPr/>
          </p:nvSpPr>
          <p:spPr>
            <a:xfrm>
              <a:off x="4219932" y="5672910"/>
              <a:ext cx="234826" cy="234880"/>
            </a:xfrm>
            <a:custGeom>
              <a:avLst/>
              <a:gdLst>
                <a:gd name="connsiteX0" fmla="*/ 234826 w 234826"/>
                <a:gd name="connsiteY0" fmla="*/ 117440 h 234880"/>
                <a:gd name="connsiteX1" fmla="*/ 117413 w 234826"/>
                <a:gd name="connsiteY1" fmla="*/ 234881 h 234880"/>
                <a:gd name="connsiteX2" fmla="*/ 0 w 234826"/>
                <a:gd name="connsiteY2" fmla="*/ 117440 h 234880"/>
                <a:gd name="connsiteX3" fmla="*/ 117413 w 234826"/>
                <a:gd name="connsiteY3" fmla="*/ 0 h 234880"/>
                <a:gd name="connsiteX4" fmla="*/ 234826 w 234826"/>
                <a:gd name="connsiteY4" fmla="*/ 117440 h 234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826" h="234880">
                  <a:moveTo>
                    <a:pt x="234826" y="117440"/>
                  </a:moveTo>
                  <a:cubicBezTo>
                    <a:pt x="234826" y="182301"/>
                    <a:pt x="182259" y="234881"/>
                    <a:pt x="117413" y="234881"/>
                  </a:cubicBezTo>
                  <a:cubicBezTo>
                    <a:pt x="52567" y="234881"/>
                    <a:pt x="0" y="182301"/>
                    <a:pt x="0" y="117440"/>
                  </a:cubicBezTo>
                  <a:cubicBezTo>
                    <a:pt x="0" y="52580"/>
                    <a:pt x="52567" y="0"/>
                    <a:pt x="117413" y="0"/>
                  </a:cubicBezTo>
                  <a:cubicBezTo>
                    <a:pt x="182259" y="0"/>
                    <a:pt x="234826" y="52580"/>
                    <a:pt x="234826" y="117440"/>
                  </a:cubicBezTo>
                  <a:close/>
                </a:path>
              </a:pathLst>
            </a:custGeom>
            <a:solidFill>
              <a:srgbClr val="FCE5E4"/>
            </a:solidFill>
            <a:ln w="117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52" name="フリーフォーム 251">
              <a:extLst>
                <a:ext uri="{FF2B5EF4-FFF2-40B4-BE49-F238E27FC236}">
                  <a16:creationId xmlns:a16="http://schemas.microsoft.com/office/drawing/2014/main" id="{9D69EE1A-D0EA-A944-B6A2-4E70467BDA8D}"/>
                </a:ext>
              </a:extLst>
            </p:cNvPr>
            <p:cNvSpPr/>
            <p:nvPr/>
          </p:nvSpPr>
          <p:spPr>
            <a:xfrm>
              <a:off x="4834880" y="5672910"/>
              <a:ext cx="234826" cy="234880"/>
            </a:xfrm>
            <a:custGeom>
              <a:avLst/>
              <a:gdLst>
                <a:gd name="connsiteX0" fmla="*/ 234826 w 234826"/>
                <a:gd name="connsiteY0" fmla="*/ 117440 h 234880"/>
                <a:gd name="connsiteX1" fmla="*/ 117413 w 234826"/>
                <a:gd name="connsiteY1" fmla="*/ 234881 h 234880"/>
                <a:gd name="connsiteX2" fmla="*/ 0 w 234826"/>
                <a:gd name="connsiteY2" fmla="*/ 117440 h 234880"/>
                <a:gd name="connsiteX3" fmla="*/ 117413 w 234826"/>
                <a:gd name="connsiteY3" fmla="*/ 0 h 234880"/>
                <a:gd name="connsiteX4" fmla="*/ 234826 w 234826"/>
                <a:gd name="connsiteY4" fmla="*/ 117440 h 234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826" h="234880">
                  <a:moveTo>
                    <a:pt x="234826" y="117440"/>
                  </a:moveTo>
                  <a:cubicBezTo>
                    <a:pt x="234826" y="182301"/>
                    <a:pt x="182259" y="234881"/>
                    <a:pt x="117413" y="234881"/>
                  </a:cubicBezTo>
                  <a:cubicBezTo>
                    <a:pt x="52568" y="234881"/>
                    <a:pt x="0" y="182301"/>
                    <a:pt x="0" y="117440"/>
                  </a:cubicBezTo>
                  <a:cubicBezTo>
                    <a:pt x="0" y="52580"/>
                    <a:pt x="52568" y="0"/>
                    <a:pt x="117413" y="0"/>
                  </a:cubicBezTo>
                  <a:cubicBezTo>
                    <a:pt x="182259" y="0"/>
                    <a:pt x="234826" y="52580"/>
                    <a:pt x="234826" y="117440"/>
                  </a:cubicBezTo>
                  <a:close/>
                </a:path>
              </a:pathLst>
            </a:custGeom>
            <a:solidFill>
              <a:srgbClr val="FCE5E4"/>
            </a:solidFill>
            <a:ln w="117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53" name="フリーフォーム 252">
              <a:extLst>
                <a:ext uri="{FF2B5EF4-FFF2-40B4-BE49-F238E27FC236}">
                  <a16:creationId xmlns:a16="http://schemas.microsoft.com/office/drawing/2014/main" id="{4DC6F5AF-7077-6B44-95BB-78973BA66334}"/>
                </a:ext>
              </a:extLst>
            </p:cNvPr>
            <p:cNvSpPr/>
            <p:nvPr/>
          </p:nvSpPr>
          <p:spPr>
            <a:xfrm>
              <a:off x="5449947" y="5672910"/>
              <a:ext cx="234826" cy="234880"/>
            </a:xfrm>
            <a:custGeom>
              <a:avLst/>
              <a:gdLst>
                <a:gd name="connsiteX0" fmla="*/ 234826 w 234826"/>
                <a:gd name="connsiteY0" fmla="*/ 117440 h 234880"/>
                <a:gd name="connsiteX1" fmla="*/ 117413 w 234826"/>
                <a:gd name="connsiteY1" fmla="*/ 234881 h 234880"/>
                <a:gd name="connsiteX2" fmla="*/ 0 w 234826"/>
                <a:gd name="connsiteY2" fmla="*/ 117440 h 234880"/>
                <a:gd name="connsiteX3" fmla="*/ 117413 w 234826"/>
                <a:gd name="connsiteY3" fmla="*/ 0 h 234880"/>
                <a:gd name="connsiteX4" fmla="*/ 234826 w 234826"/>
                <a:gd name="connsiteY4" fmla="*/ 117440 h 234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826" h="234880">
                  <a:moveTo>
                    <a:pt x="234826" y="117440"/>
                  </a:moveTo>
                  <a:cubicBezTo>
                    <a:pt x="234826" y="182301"/>
                    <a:pt x="182259" y="234881"/>
                    <a:pt x="117413" y="234881"/>
                  </a:cubicBezTo>
                  <a:cubicBezTo>
                    <a:pt x="52568" y="234881"/>
                    <a:pt x="0" y="182301"/>
                    <a:pt x="0" y="117440"/>
                  </a:cubicBezTo>
                  <a:cubicBezTo>
                    <a:pt x="0" y="52580"/>
                    <a:pt x="52568" y="0"/>
                    <a:pt x="117413" y="0"/>
                  </a:cubicBezTo>
                  <a:cubicBezTo>
                    <a:pt x="182259" y="0"/>
                    <a:pt x="234826" y="52580"/>
                    <a:pt x="234826" y="117440"/>
                  </a:cubicBezTo>
                  <a:close/>
                </a:path>
              </a:pathLst>
            </a:custGeom>
            <a:solidFill>
              <a:srgbClr val="FCE5E4"/>
            </a:solidFill>
            <a:ln w="117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54" name="フリーフォーム 253">
              <a:extLst>
                <a:ext uri="{FF2B5EF4-FFF2-40B4-BE49-F238E27FC236}">
                  <a16:creationId xmlns:a16="http://schemas.microsoft.com/office/drawing/2014/main" id="{9217E51D-C0F5-2441-B21C-24237B13D64E}"/>
                </a:ext>
              </a:extLst>
            </p:cNvPr>
            <p:cNvSpPr/>
            <p:nvPr/>
          </p:nvSpPr>
          <p:spPr>
            <a:xfrm>
              <a:off x="6064895" y="5672910"/>
              <a:ext cx="234826" cy="234880"/>
            </a:xfrm>
            <a:custGeom>
              <a:avLst/>
              <a:gdLst>
                <a:gd name="connsiteX0" fmla="*/ 234826 w 234826"/>
                <a:gd name="connsiteY0" fmla="*/ 117440 h 234880"/>
                <a:gd name="connsiteX1" fmla="*/ 117413 w 234826"/>
                <a:gd name="connsiteY1" fmla="*/ 234881 h 234880"/>
                <a:gd name="connsiteX2" fmla="*/ 0 w 234826"/>
                <a:gd name="connsiteY2" fmla="*/ 117440 h 234880"/>
                <a:gd name="connsiteX3" fmla="*/ 117413 w 234826"/>
                <a:gd name="connsiteY3" fmla="*/ 0 h 234880"/>
                <a:gd name="connsiteX4" fmla="*/ 234826 w 234826"/>
                <a:gd name="connsiteY4" fmla="*/ 117440 h 234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826" h="234880">
                  <a:moveTo>
                    <a:pt x="234826" y="117440"/>
                  </a:moveTo>
                  <a:cubicBezTo>
                    <a:pt x="234826" y="182301"/>
                    <a:pt x="182258" y="234881"/>
                    <a:pt x="117413" y="234881"/>
                  </a:cubicBezTo>
                  <a:cubicBezTo>
                    <a:pt x="52568" y="234881"/>
                    <a:pt x="0" y="182301"/>
                    <a:pt x="0" y="117440"/>
                  </a:cubicBezTo>
                  <a:cubicBezTo>
                    <a:pt x="0" y="52580"/>
                    <a:pt x="52568" y="0"/>
                    <a:pt x="117413" y="0"/>
                  </a:cubicBezTo>
                  <a:cubicBezTo>
                    <a:pt x="182258" y="0"/>
                    <a:pt x="234826" y="52580"/>
                    <a:pt x="234826" y="117440"/>
                  </a:cubicBezTo>
                  <a:close/>
                </a:path>
              </a:pathLst>
            </a:custGeom>
            <a:solidFill>
              <a:srgbClr val="FCE5E4"/>
            </a:solidFill>
            <a:ln w="117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55" name="フリーフォーム 254">
              <a:extLst>
                <a:ext uri="{FF2B5EF4-FFF2-40B4-BE49-F238E27FC236}">
                  <a16:creationId xmlns:a16="http://schemas.microsoft.com/office/drawing/2014/main" id="{9BCCCFA3-C399-854D-A51C-3F48D9D27958}"/>
                </a:ext>
              </a:extLst>
            </p:cNvPr>
            <p:cNvSpPr/>
            <p:nvPr/>
          </p:nvSpPr>
          <p:spPr>
            <a:xfrm>
              <a:off x="6679961" y="5672910"/>
              <a:ext cx="234826" cy="234880"/>
            </a:xfrm>
            <a:custGeom>
              <a:avLst/>
              <a:gdLst>
                <a:gd name="connsiteX0" fmla="*/ 234826 w 234826"/>
                <a:gd name="connsiteY0" fmla="*/ 117440 h 234880"/>
                <a:gd name="connsiteX1" fmla="*/ 117413 w 234826"/>
                <a:gd name="connsiteY1" fmla="*/ 234881 h 234880"/>
                <a:gd name="connsiteX2" fmla="*/ 0 w 234826"/>
                <a:gd name="connsiteY2" fmla="*/ 117440 h 234880"/>
                <a:gd name="connsiteX3" fmla="*/ 117413 w 234826"/>
                <a:gd name="connsiteY3" fmla="*/ 0 h 234880"/>
                <a:gd name="connsiteX4" fmla="*/ 234826 w 234826"/>
                <a:gd name="connsiteY4" fmla="*/ 117440 h 234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826" h="234880">
                  <a:moveTo>
                    <a:pt x="234826" y="117440"/>
                  </a:moveTo>
                  <a:cubicBezTo>
                    <a:pt x="234826" y="182301"/>
                    <a:pt x="182259" y="234881"/>
                    <a:pt x="117413" y="234881"/>
                  </a:cubicBezTo>
                  <a:cubicBezTo>
                    <a:pt x="52568" y="234881"/>
                    <a:pt x="0" y="182301"/>
                    <a:pt x="0" y="117440"/>
                  </a:cubicBezTo>
                  <a:cubicBezTo>
                    <a:pt x="0" y="52580"/>
                    <a:pt x="52568" y="0"/>
                    <a:pt x="117413" y="0"/>
                  </a:cubicBezTo>
                  <a:cubicBezTo>
                    <a:pt x="182259" y="0"/>
                    <a:pt x="234826" y="52580"/>
                    <a:pt x="234826" y="117440"/>
                  </a:cubicBezTo>
                  <a:close/>
                </a:path>
              </a:pathLst>
            </a:custGeom>
            <a:solidFill>
              <a:srgbClr val="FCE5E4"/>
            </a:solidFill>
            <a:ln w="117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56" name="フリーフォーム 255">
              <a:extLst>
                <a:ext uri="{FF2B5EF4-FFF2-40B4-BE49-F238E27FC236}">
                  <a16:creationId xmlns:a16="http://schemas.microsoft.com/office/drawing/2014/main" id="{D1357DD9-DC72-E148-BD2C-AD038D0274F9}"/>
                </a:ext>
              </a:extLst>
            </p:cNvPr>
            <p:cNvSpPr/>
            <p:nvPr/>
          </p:nvSpPr>
          <p:spPr>
            <a:xfrm>
              <a:off x="7294910" y="5672910"/>
              <a:ext cx="234826" cy="234880"/>
            </a:xfrm>
            <a:custGeom>
              <a:avLst/>
              <a:gdLst>
                <a:gd name="connsiteX0" fmla="*/ 234827 w 234826"/>
                <a:gd name="connsiteY0" fmla="*/ 117440 h 234880"/>
                <a:gd name="connsiteX1" fmla="*/ 117414 w 234826"/>
                <a:gd name="connsiteY1" fmla="*/ 234881 h 234880"/>
                <a:gd name="connsiteX2" fmla="*/ 1 w 234826"/>
                <a:gd name="connsiteY2" fmla="*/ 117440 h 234880"/>
                <a:gd name="connsiteX3" fmla="*/ 117414 w 234826"/>
                <a:gd name="connsiteY3" fmla="*/ 0 h 234880"/>
                <a:gd name="connsiteX4" fmla="*/ 234827 w 234826"/>
                <a:gd name="connsiteY4" fmla="*/ 117440 h 234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826" h="234880">
                  <a:moveTo>
                    <a:pt x="234827" y="117440"/>
                  </a:moveTo>
                  <a:cubicBezTo>
                    <a:pt x="234827" y="182301"/>
                    <a:pt x="182259" y="234881"/>
                    <a:pt x="117414" y="234881"/>
                  </a:cubicBezTo>
                  <a:cubicBezTo>
                    <a:pt x="52568" y="234881"/>
                    <a:pt x="1" y="182301"/>
                    <a:pt x="1" y="117440"/>
                  </a:cubicBezTo>
                  <a:cubicBezTo>
                    <a:pt x="1" y="52580"/>
                    <a:pt x="52568" y="0"/>
                    <a:pt x="117414" y="0"/>
                  </a:cubicBezTo>
                  <a:cubicBezTo>
                    <a:pt x="182259" y="0"/>
                    <a:pt x="234827" y="52580"/>
                    <a:pt x="234827" y="117440"/>
                  </a:cubicBezTo>
                  <a:close/>
                </a:path>
              </a:pathLst>
            </a:custGeom>
            <a:solidFill>
              <a:srgbClr val="FCE5E4"/>
            </a:solidFill>
            <a:ln w="117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57" name="フリーフォーム 256">
              <a:extLst>
                <a:ext uri="{FF2B5EF4-FFF2-40B4-BE49-F238E27FC236}">
                  <a16:creationId xmlns:a16="http://schemas.microsoft.com/office/drawing/2014/main" id="{98BF0D0A-7891-4F49-B889-889F45623E92}"/>
                </a:ext>
              </a:extLst>
            </p:cNvPr>
            <p:cNvSpPr/>
            <p:nvPr/>
          </p:nvSpPr>
          <p:spPr>
            <a:xfrm>
              <a:off x="7909858" y="5672910"/>
              <a:ext cx="234826" cy="234880"/>
            </a:xfrm>
            <a:custGeom>
              <a:avLst/>
              <a:gdLst>
                <a:gd name="connsiteX0" fmla="*/ 234826 w 234826"/>
                <a:gd name="connsiteY0" fmla="*/ 117440 h 234880"/>
                <a:gd name="connsiteX1" fmla="*/ 117413 w 234826"/>
                <a:gd name="connsiteY1" fmla="*/ 234881 h 234880"/>
                <a:gd name="connsiteX2" fmla="*/ 0 w 234826"/>
                <a:gd name="connsiteY2" fmla="*/ 117440 h 234880"/>
                <a:gd name="connsiteX3" fmla="*/ 117413 w 234826"/>
                <a:gd name="connsiteY3" fmla="*/ 0 h 234880"/>
                <a:gd name="connsiteX4" fmla="*/ 234826 w 234826"/>
                <a:gd name="connsiteY4" fmla="*/ 117440 h 234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826" h="234880">
                  <a:moveTo>
                    <a:pt x="234826" y="117440"/>
                  </a:moveTo>
                  <a:cubicBezTo>
                    <a:pt x="234826" y="182301"/>
                    <a:pt x="182258" y="234881"/>
                    <a:pt x="117413" y="234881"/>
                  </a:cubicBezTo>
                  <a:cubicBezTo>
                    <a:pt x="52568" y="234881"/>
                    <a:pt x="0" y="182301"/>
                    <a:pt x="0" y="117440"/>
                  </a:cubicBezTo>
                  <a:cubicBezTo>
                    <a:pt x="0" y="52580"/>
                    <a:pt x="52568" y="0"/>
                    <a:pt x="117413" y="0"/>
                  </a:cubicBezTo>
                  <a:cubicBezTo>
                    <a:pt x="182258" y="0"/>
                    <a:pt x="234826" y="52580"/>
                    <a:pt x="234826" y="117440"/>
                  </a:cubicBezTo>
                  <a:close/>
                </a:path>
              </a:pathLst>
            </a:custGeom>
            <a:solidFill>
              <a:srgbClr val="FCE5E4"/>
            </a:solidFill>
            <a:ln w="117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58" name="フリーフォーム 257">
              <a:extLst>
                <a:ext uri="{FF2B5EF4-FFF2-40B4-BE49-F238E27FC236}">
                  <a16:creationId xmlns:a16="http://schemas.microsoft.com/office/drawing/2014/main" id="{1FBA2C3E-AA77-D04A-8D30-A4AE85AD33ED}"/>
                </a:ext>
              </a:extLst>
            </p:cNvPr>
            <p:cNvSpPr/>
            <p:nvPr/>
          </p:nvSpPr>
          <p:spPr>
            <a:xfrm>
              <a:off x="8524924" y="5672910"/>
              <a:ext cx="234826" cy="234880"/>
            </a:xfrm>
            <a:custGeom>
              <a:avLst/>
              <a:gdLst>
                <a:gd name="connsiteX0" fmla="*/ 234826 w 234826"/>
                <a:gd name="connsiteY0" fmla="*/ 117440 h 234880"/>
                <a:gd name="connsiteX1" fmla="*/ 117413 w 234826"/>
                <a:gd name="connsiteY1" fmla="*/ 234881 h 234880"/>
                <a:gd name="connsiteX2" fmla="*/ 1 w 234826"/>
                <a:gd name="connsiteY2" fmla="*/ 117440 h 234880"/>
                <a:gd name="connsiteX3" fmla="*/ 117413 w 234826"/>
                <a:gd name="connsiteY3" fmla="*/ 0 h 234880"/>
                <a:gd name="connsiteX4" fmla="*/ 234826 w 234826"/>
                <a:gd name="connsiteY4" fmla="*/ 117440 h 234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826" h="234880">
                  <a:moveTo>
                    <a:pt x="234826" y="117440"/>
                  </a:moveTo>
                  <a:cubicBezTo>
                    <a:pt x="234826" y="182301"/>
                    <a:pt x="182259" y="234881"/>
                    <a:pt x="117413" y="234881"/>
                  </a:cubicBezTo>
                  <a:cubicBezTo>
                    <a:pt x="52568" y="234881"/>
                    <a:pt x="1" y="182301"/>
                    <a:pt x="1" y="117440"/>
                  </a:cubicBezTo>
                  <a:cubicBezTo>
                    <a:pt x="1" y="52580"/>
                    <a:pt x="52568" y="0"/>
                    <a:pt x="117413" y="0"/>
                  </a:cubicBezTo>
                  <a:cubicBezTo>
                    <a:pt x="182259" y="0"/>
                    <a:pt x="234826" y="52580"/>
                    <a:pt x="234826" y="117440"/>
                  </a:cubicBezTo>
                  <a:close/>
                </a:path>
              </a:pathLst>
            </a:custGeom>
            <a:solidFill>
              <a:srgbClr val="FCE5E4"/>
            </a:solidFill>
            <a:ln w="117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59" name="フリーフォーム 258">
              <a:extLst>
                <a:ext uri="{FF2B5EF4-FFF2-40B4-BE49-F238E27FC236}">
                  <a16:creationId xmlns:a16="http://schemas.microsoft.com/office/drawing/2014/main" id="{4BE855C2-7898-6743-A122-4167BF83D391}"/>
                </a:ext>
              </a:extLst>
            </p:cNvPr>
            <p:cNvSpPr/>
            <p:nvPr/>
          </p:nvSpPr>
          <p:spPr>
            <a:xfrm>
              <a:off x="9139873" y="5672910"/>
              <a:ext cx="234826" cy="234880"/>
            </a:xfrm>
            <a:custGeom>
              <a:avLst/>
              <a:gdLst>
                <a:gd name="connsiteX0" fmla="*/ 234827 w 234826"/>
                <a:gd name="connsiteY0" fmla="*/ 117440 h 234880"/>
                <a:gd name="connsiteX1" fmla="*/ 117414 w 234826"/>
                <a:gd name="connsiteY1" fmla="*/ 234881 h 234880"/>
                <a:gd name="connsiteX2" fmla="*/ 1 w 234826"/>
                <a:gd name="connsiteY2" fmla="*/ 117440 h 234880"/>
                <a:gd name="connsiteX3" fmla="*/ 117414 w 234826"/>
                <a:gd name="connsiteY3" fmla="*/ 0 h 234880"/>
                <a:gd name="connsiteX4" fmla="*/ 234827 w 234826"/>
                <a:gd name="connsiteY4" fmla="*/ 117440 h 234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826" h="234880">
                  <a:moveTo>
                    <a:pt x="234827" y="117440"/>
                  </a:moveTo>
                  <a:cubicBezTo>
                    <a:pt x="234827" y="182301"/>
                    <a:pt x="182259" y="234881"/>
                    <a:pt x="117414" y="234881"/>
                  </a:cubicBezTo>
                  <a:cubicBezTo>
                    <a:pt x="52568" y="234881"/>
                    <a:pt x="1" y="182301"/>
                    <a:pt x="1" y="117440"/>
                  </a:cubicBezTo>
                  <a:cubicBezTo>
                    <a:pt x="1" y="52580"/>
                    <a:pt x="52568" y="0"/>
                    <a:pt x="117414" y="0"/>
                  </a:cubicBezTo>
                  <a:cubicBezTo>
                    <a:pt x="182259" y="0"/>
                    <a:pt x="234827" y="52580"/>
                    <a:pt x="234827" y="117440"/>
                  </a:cubicBezTo>
                  <a:close/>
                </a:path>
              </a:pathLst>
            </a:custGeom>
            <a:solidFill>
              <a:srgbClr val="FCE5E4"/>
            </a:solidFill>
            <a:ln w="117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60" name="フリーフォーム 259">
              <a:extLst>
                <a:ext uri="{FF2B5EF4-FFF2-40B4-BE49-F238E27FC236}">
                  <a16:creationId xmlns:a16="http://schemas.microsoft.com/office/drawing/2014/main" id="{7A69D24D-3F01-DB4F-9F67-31A3A8D06FA3}"/>
                </a:ext>
              </a:extLst>
            </p:cNvPr>
            <p:cNvSpPr/>
            <p:nvPr/>
          </p:nvSpPr>
          <p:spPr>
            <a:xfrm>
              <a:off x="222473" y="6088894"/>
              <a:ext cx="234826" cy="234880"/>
            </a:xfrm>
            <a:custGeom>
              <a:avLst/>
              <a:gdLst>
                <a:gd name="connsiteX0" fmla="*/ 234826 w 234826"/>
                <a:gd name="connsiteY0" fmla="*/ 117440 h 234880"/>
                <a:gd name="connsiteX1" fmla="*/ 117413 w 234826"/>
                <a:gd name="connsiteY1" fmla="*/ 234880 h 234880"/>
                <a:gd name="connsiteX2" fmla="*/ 0 w 234826"/>
                <a:gd name="connsiteY2" fmla="*/ 117440 h 234880"/>
                <a:gd name="connsiteX3" fmla="*/ 117413 w 234826"/>
                <a:gd name="connsiteY3" fmla="*/ 0 h 234880"/>
                <a:gd name="connsiteX4" fmla="*/ 234826 w 234826"/>
                <a:gd name="connsiteY4" fmla="*/ 117440 h 234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826" h="234880">
                  <a:moveTo>
                    <a:pt x="234826" y="117440"/>
                  </a:moveTo>
                  <a:cubicBezTo>
                    <a:pt x="234826" y="182300"/>
                    <a:pt x="182259" y="234880"/>
                    <a:pt x="117413" y="234880"/>
                  </a:cubicBezTo>
                  <a:cubicBezTo>
                    <a:pt x="52568" y="234880"/>
                    <a:pt x="0" y="182300"/>
                    <a:pt x="0" y="117440"/>
                  </a:cubicBezTo>
                  <a:cubicBezTo>
                    <a:pt x="0" y="52580"/>
                    <a:pt x="52568" y="0"/>
                    <a:pt x="117413" y="0"/>
                  </a:cubicBezTo>
                  <a:cubicBezTo>
                    <a:pt x="182259" y="0"/>
                    <a:pt x="234826" y="52580"/>
                    <a:pt x="234826" y="117440"/>
                  </a:cubicBezTo>
                  <a:close/>
                </a:path>
              </a:pathLst>
            </a:custGeom>
            <a:solidFill>
              <a:srgbClr val="FCE5E4"/>
            </a:solidFill>
            <a:ln w="117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61" name="フリーフォーム 260">
              <a:extLst>
                <a:ext uri="{FF2B5EF4-FFF2-40B4-BE49-F238E27FC236}">
                  <a16:creationId xmlns:a16="http://schemas.microsoft.com/office/drawing/2014/main" id="{75B1E2DA-2448-AA46-B7D9-3F6FF817AE44}"/>
                </a:ext>
              </a:extLst>
            </p:cNvPr>
            <p:cNvSpPr/>
            <p:nvPr/>
          </p:nvSpPr>
          <p:spPr>
            <a:xfrm>
              <a:off x="837539" y="6088894"/>
              <a:ext cx="234826" cy="234880"/>
            </a:xfrm>
            <a:custGeom>
              <a:avLst/>
              <a:gdLst>
                <a:gd name="connsiteX0" fmla="*/ 234826 w 234826"/>
                <a:gd name="connsiteY0" fmla="*/ 117440 h 234880"/>
                <a:gd name="connsiteX1" fmla="*/ 117413 w 234826"/>
                <a:gd name="connsiteY1" fmla="*/ 234880 h 234880"/>
                <a:gd name="connsiteX2" fmla="*/ 0 w 234826"/>
                <a:gd name="connsiteY2" fmla="*/ 117440 h 234880"/>
                <a:gd name="connsiteX3" fmla="*/ 117413 w 234826"/>
                <a:gd name="connsiteY3" fmla="*/ 0 h 234880"/>
                <a:gd name="connsiteX4" fmla="*/ 234826 w 234826"/>
                <a:gd name="connsiteY4" fmla="*/ 117440 h 234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826" h="234880">
                  <a:moveTo>
                    <a:pt x="234826" y="117440"/>
                  </a:moveTo>
                  <a:cubicBezTo>
                    <a:pt x="234826" y="182300"/>
                    <a:pt x="182259" y="234880"/>
                    <a:pt x="117413" y="234880"/>
                  </a:cubicBezTo>
                  <a:cubicBezTo>
                    <a:pt x="52568" y="234880"/>
                    <a:pt x="0" y="182300"/>
                    <a:pt x="0" y="117440"/>
                  </a:cubicBezTo>
                  <a:cubicBezTo>
                    <a:pt x="0" y="52580"/>
                    <a:pt x="52568" y="0"/>
                    <a:pt x="117413" y="0"/>
                  </a:cubicBezTo>
                  <a:cubicBezTo>
                    <a:pt x="182259" y="0"/>
                    <a:pt x="234826" y="52580"/>
                    <a:pt x="234826" y="117440"/>
                  </a:cubicBezTo>
                  <a:close/>
                </a:path>
              </a:pathLst>
            </a:custGeom>
            <a:solidFill>
              <a:srgbClr val="FCE5E4"/>
            </a:solidFill>
            <a:ln w="117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62" name="フリーフォーム 261">
              <a:extLst>
                <a:ext uri="{FF2B5EF4-FFF2-40B4-BE49-F238E27FC236}">
                  <a16:creationId xmlns:a16="http://schemas.microsoft.com/office/drawing/2014/main" id="{CB054E8C-0F4D-0A4D-A93B-43BFBE7C762F}"/>
                </a:ext>
              </a:extLst>
            </p:cNvPr>
            <p:cNvSpPr/>
            <p:nvPr/>
          </p:nvSpPr>
          <p:spPr>
            <a:xfrm>
              <a:off x="1452487" y="6088894"/>
              <a:ext cx="234826" cy="234880"/>
            </a:xfrm>
            <a:custGeom>
              <a:avLst/>
              <a:gdLst>
                <a:gd name="connsiteX0" fmla="*/ 234826 w 234826"/>
                <a:gd name="connsiteY0" fmla="*/ 117440 h 234880"/>
                <a:gd name="connsiteX1" fmla="*/ 117413 w 234826"/>
                <a:gd name="connsiteY1" fmla="*/ 234880 h 234880"/>
                <a:gd name="connsiteX2" fmla="*/ 0 w 234826"/>
                <a:gd name="connsiteY2" fmla="*/ 117440 h 234880"/>
                <a:gd name="connsiteX3" fmla="*/ 117413 w 234826"/>
                <a:gd name="connsiteY3" fmla="*/ 0 h 234880"/>
                <a:gd name="connsiteX4" fmla="*/ 234826 w 234826"/>
                <a:gd name="connsiteY4" fmla="*/ 117440 h 234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826" h="234880">
                  <a:moveTo>
                    <a:pt x="234826" y="117440"/>
                  </a:moveTo>
                  <a:cubicBezTo>
                    <a:pt x="234826" y="182300"/>
                    <a:pt x="182259" y="234880"/>
                    <a:pt x="117413" y="234880"/>
                  </a:cubicBezTo>
                  <a:cubicBezTo>
                    <a:pt x="52568" y="234880"/>
                    <a:pt x="0" y="182300"/>
                    <a:pt x="0" y="117440"/>
                  </a:cubicBezTo>
                  <a:cubicBezTo>
                    <a:pt x="0" y="52580"/>
                    <a:pt x="52568" y="0"/>
                    <a:pt x="117413" y="0"/>
                  </a:cubicBezTo>
                  <a:cubicBezTo>
                    <a:pt x="182259" y="0"/>
                    <a:pt x="234826" y="52580"/>
                    <a:pt x="234826" y="117440"/>
                  </a:cubicBezTo>
                  <a:close/>
                </a:path>
              </a:pathLst>
            </a:custGeom>
            <a:solidFill>
              <a:srgbClr val="FCE5E4"/>
            </a:solidFill>
            <a:ln w="117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63" name="フリーフォーム 262">
              <a:extLst>
                <a:ext uri="{FF2B5EF4-FFF2-40B4-BE49-F238E27FC236}">
                  <a16:creationId xmlns:a16="http://schemas.microsoft.com/office/drawing/2014/main" id="{2F79A2D2-0AA9-6A4C-B586-F7FF8816D9C6}"/>
                </a:ext>
              </a:extLst>
            </p:cNvPr>
            <p:cNvSpPr/>
            <p:nvPr/>
          </p:nvSpPr>
          <p:spPr>
            <a:xfrm>
              <a:off x="2067436" y="6088894"/>
              <a:ext cx="234826" cy="234880"/>
            </a:xfrm>
            <a:custGeom>
              <a:avLst/>
              <a:gdLst>
                <a:gd name="connsiteX0" fmla="*/ 234826 w 234826"/>
                <a:gd name="connsiteY0" fmla="*/ 117440 h 234880"/>
                <a:gd name="connsiteX1" fmla="*/ 117413 w 234826"/>
                <a:gd name="connsiteY1" fmla="*/ 234880 h 234880"/>
                <a:gd name="connsiteX2" fmla="*/ 0 w 234826"/>
                <a:gd name="connsiteY2" fmla="*/ 117440 h 234880"/>
                <a:gd name="connsiteX3" fmla="*/ 117413 w 234826"/>
                <a:gd name="connsiteY3" fmla="*/ 0 h 234880"/>
                <a:gd name="connsiteX4" fmla="*/ 234826 w 234826"/>
                <a:gd name="connsiteY4" fmla="*/ 117440 h 234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826" h="234880">
                  <a:moveTo>
                    <a:pt x="234826" y="117440"/>
                  </a:moveTo>
                  <a:cubicBezTo>
                    <a:pt x="234826" y="182300"/>
                    <a:pt x="182259" y="234880"/>
                    <a:pt x="117413" y="234880"/>
                  </a:cubicBezTo>
                  <a:cubicBezTo>
                    <a:pt x="52568" y="234880"/>
                    <a:pt x="0" y="182300"/>
                    <a:pt x="0" y="117440"/>
                  </a:cubicBezTo>
                  <a:cubicBezTo>
                    <a:pt x="0" y="52580"/>
                    <a:pt x="52568" y="0"/>
                    <a:pt x="117413" y="0"/>
                  </a:cubicBezTo>
                  <a:cubicBezTo>
                    <a:pt x="182259" y="0"/>
                    <a:pt x="234826" y="52580"/>
                    <a:pt x="234826" y="117440"/>
                  </a:cubicBezTo>
                  <a:close/>
                </a:path>
              </a:pathLst>
            </a:custGeom>
            <a:solidFill>
              <a:srgbClr val="FCE5E4"/>
            </a:solidFill>
            <a:ln w="117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64" name="フリーフォーム 263">
              <a:extLst>
                <a:ext uri="{FF2B5EF4-FFF2-40B4-BE49-F238E27FC236}">
                  <a16:creationId xmlns:a16="http://schemas.microsoft.com/office/drawing/2014/main" id="{88A431BC-5328-274D-B3FB-4208184C9FFD}"/>
                </a:ext>
              </a:extLst>
            </p:cNvPr>
            <p:cNvSpPr/>
            <p:nvPr/>
          </p:nvSpPr>
          <p:spPr>
            <a:xfrm>
              <a:off x="2682502" y="6088894"/>
              <a:ext cx="234826" cy="234880"/>
            </a:xfrm>
            <a:custGeom>
              <a:avLst/>
              <a:gdLst>
                <a:gd name="connsiteX0" fmla="*/ 234826 w 234826"/>
                <a:gd name="connsiteY0" fmla="*/ 117440 h 234880"/>
                <a:gd name="connsiteX1" fmla="*/ 117413 w 234826"/>
                <a:gd name="connsiteY1" fmla="*/ 234880 h 234880"/>
                <a:gd name="connsiteX2" fmla="*/ 0 w 234826"/>
                <a:gd name="connsiteY2" fmla="*/ 117440 h 234880"/>
                <a:gd name="connsiteX3" fmla="*/ 117413 w 234826"/>
                <a:gd name="connsiteY3" fmla="*/ 0 h 234880"/>
                <a:gd name="connsiteX4" fmla="*/ 234826 w 234826"/>
                <a:gd name="connsiteY4" fmla="*/ 117440 h 234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826" h="234880">
                  <a:moveTo>
                    <a:pt x="234826" y="117440"/>
                  </a:moveTo>
                  <a:cubicBezTo>
                    <a:pt x="234826" y="182300"/>
                    <a:pt x="182259" y="234880"/>
                    <a:pt x="117413" y="234880"/>
                  </a:cubicBezTo>
                  <a:cubicBezTo>
                    <a:pt x="52568" y="234880"/>
                    <a:pt x="0" y="182300"/>
                    <a:pt x="0" y="117440"/>
                  </a:cubicBezTo>
                  <a:cubicBezTo>
                    <a:pt x="0" y="52580"/>
                    <a:pt x="52568" y="0"/>
                    <a:pt x="117413" y="0"/>
                  </a:cubicBezTo>
                  <a:cubicBezTo>
                    <a:pt x="182259" y="0"/>
                    <a:pt x="234826" y="52580"/>
                    <a:pt x="234826" y="117440"/>
                  </a:cubicBezTo>
                  <a:close/>
                </a:path>
              </a:pathLst>
            </a:custGeom>
            <a:solidFill>
              <a:srgbClr val="FCE5E4"/>
            </a:solidFill>
            <a:ln w="117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65" name="フリーフォーム 264">
              <a:extLst>
                <a:ext uri="{FF2B5EF4-FFF2-40B4-BE49-F238E27FC236}">
                  <a16:creationId xmlns:a16="http://schemas.microsoft.com/office/drawing/2014/main" id="{163C9D50-1AC2-FE43-BC34-FC17B422179C}"/>
                </a:ext>
              </a:extLst>
            </p:cNvPr>
            <p:cNvSpPr/>
            <p:nvPr/>
          </p:nvSpPr>
          <p:spPr>
            <a:xfrm>
              <a:off x="3297450" y="6088894"/>
              <a:ext cx="234826" cy="234880"/>
            </a:xfrm>
            <a:custGeom>
              <a:avLst/>
              <a:gdLst>
                <a:gd name="connsiteX0" fmla="*/ 234826 w 234826"/>
                <a:gd name="connsiteY0" fmla="*/ 117440 h 234880"/>
                <a:gd name="connsiteX1" fmla="*/ 117413 w 234826"/>
                <a:gd name="connsiteY1" fmla="*/ 234880 h 234880"/>
                <a:gd name="connsiteX2" fmla="*/ 0 w 234826"/>
                <a:gd name="connsiteY2" fmla="*/ 117440 h 234880"/>
                <a:gd name="connsiteX3" fmla="*/ 117413 w 234826"/>
                <a:gd name="connsiteY3" fmla="*/ 0 h 234880"/>
                <a:gd name="connsiteX4" fmla="*/ 234826 w 234826"/>
                <a:gd name="connsiteY4" fmla="*/ 117440 h 234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826" h="234880">
                  <a:moveTo>
                    <a:pt x="234826" y="117440"/>
                  </a:moveTo>
                  <a:cubicBezTo>
                    <a:pt x="234826" y="182300"/>
                    <a:pt x="182259" y="234880"/>
                    <a:pt x="117413" y="234880"/>
                  </a:cubicBezTo>
                  <a:cubicBezTo>
                    <a:pt x="52567" y="234880"/>
                    <a:pt x="0" y="182300"/>
                    <a:pt x="0" y="117440"/>
                  </a:cubicBezTo>
                  <a:cubicBezTo>
                    <a:pt x="0" y="52580"/>
                    <a:pt x="52567" y="0"/>
                    <a:pt x="117413" y="0"/>
                  </a:cubicBezTo>
                  <a:cubicBezTo>
                    <a:pt x="182259" y="0"/>
                    <a:pt x="234826" y="52580"/>
                    <a:pt x="234826" y="117440"/>
                  </a:cubicBezTo>
                  <a:close/>
                </a:path>
              </a:pathLst>
            </a:custGeom>
            <a:solidFill>
              <a:srgbClr val="FCE5E4"/>
            </a:solidFill>
            <a:ln w="117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66" name="フリーフォーム 265">
              <a:extLst>
                <a:ext uri="{FF2B5EF4-FFF2-40B4-BE49-F238E27FC236}">
                  <a16:creationId xmlns:a16="http://schemas.microsoft.com/office/drawing/2014/main" id="{424FBF44-667D-504A-B750-7B4ECDC7B205}"/>
                </a:ext>
              </a:extLst>
            </p:cNvPr>
            <p:cNvSpPr/>
            <p:nvPr/>
          </p:nvSpPr>
          <p:spPr>
            <a:xfrm>
              <a:off x="3912399" y="6088894"/>
              <a:ext cx="234826" cy="234880"/>
            </a:xfrm>
            <a:custGeom>
              <a:avLst/>
              <a:gdLst>
                <a:gd name="connsiteX0" fmla="*/ 234826 w 234826"/>
                <a:gd name="connsiteY0" fmla="*/ 117440 h 234880"/>
                <a:gd name="connsiteX1" fmla="*/ 117413 w 234826"/>
                <a:gd name="connsiteY1" fmla="*/ 234880 h 234880"/>
                <a:gd name="connsiteX2" fmla="*/ 0 w 234826"/>
                <a:gd name="connsiteY2" fmla="*/ 117440 h 234880"/>
                <a:gd name="connsiteX3" fmla="*/ 117413 w 234826"/>
                <a:gd name="connsiteY3" fmla="*/ 0 h 234880"/>
                <a:gd name="connsiteX4" fmla="*/ 234826 w 234826"/>
                <a:gd name="connsiteY4" fmla="*/ 117440 h 234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826" h="234880">
                  <a:moveTo>
                    <a:pt x="234826" y="117440"/>
                  </a:moveTo>
                  <a:cubicBezTo>
                    <a:pt x="234826" y="182300"/>
                    <a:pt x="182259" y="234880"/>
                    <a:pt x="117413" y="234880"/>
                  </a:cubicBezTo>
                  <a:cubicBezTo>
                    <a:pt x="52568" y="234880"/>
                    <a:pt x="0" y="182300"/>
                    <a:pt x="0" y="117440"/>
                  </a:cubicBezTo>
                  <a:cubicBezTo>
                    <a:pt x="0" y="52580"/>
                    <a:pt x="52568" y="0"/>
                    <a:pt x="117413" y="0"/>
                  </a:cubicBezTo>
                  <a:cubicBezTo>
                    <a:pt x="182259" y="0"/>
                    <a:pt x="234826" y="52580"/>
                    <a:pt x="234826" y="117440"/>
                  </a:cubicBezTo>
                  <a:close/>
                </a:path>
              </a:pathLst>
            </a:custGeom>
            <a:solidFill>
              <a:srgbClr val="FCE5E4"/>
            </a:solidFill>
            <a:ln w="117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67" name="フリーフォーム 266">
              <a:extLst>
                <a:ext uri="{FF2B5EF4-FFF2-40B4-BE49-F238E27FC236}">
                  <a16:creationId xmlns:a16="http://schemas.microsoft.com/office/drawing/2014/main" id="{9ABC3B2A-4624-0247-8192-485ED46676BB}"/>
                </a:ext>
              </a:extLst>
            </p:cNvPr>
            <p:cNvSpPr/>
            <p:nvPr/>
          </p:nvSpPr>
          <p:spPr>
            <a:xfrm>
              <a:off x="4527465" y="6088894"/>
              <a:ext cx="234826" cy="234880"/>
            </a:xfrm>
            <a:custGeom>
              <a:avLst/>
              <a:gdLst>
                <a:gd name="connsiteX0" fmla="*/ 234826 w 234826"/>
                <a:gd name="connsiteY0" fmla="*/ 117440 h 234880"/>
                <a:gd name="connsiteX1" fmla="*/ 117413 w 234826"/>
                <a:gd name="connsiteY1" fmla="*/ 234880 h 234880"/>
                <a:gd name="connsiteX2" fmla="*/ 0 w 234826"/>
                <a:gd name="connsiteY2" fmla="*/ 117440 h 234880"/>
                <a:gd name="connsiteX3" fmla="*/ 117413 w 234826"/>
                <a:gd name="connsiteY3" fmla="*/ 0 h 234880"/>
                <a:gd name="connsiteX4" fmla="*/ 234826 w 234826"/>
                <a:gd name="connsiteY4" fmla="*/ 117440 h 234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826" h="234880">
                  <a:moveTo>
                    <a:pt x="234826" y="117440"/>
                  </a:moveTo>
                  <a:cubicBezTo>
                    <a:pt x="234826" y="182300"/>
                    <a:pt x="182259" y="234880"/>
                    <a:pt x="117413" y="234880"/>
                  </a:cubicBezTo>
                  <a:cubicBezTo>
                    <a:pt x="52568" y="234880"/>
                    <a:pt x="0" y="182300"/>
                    <a:pt x="0" y="117440"/>
                  </a:cubicBezTo>
                  <a:cubicBezTo>
                    <a:pt x="0" y="52580"/>
                    <a:pt x="52568" y="0"/>
                    <a:pt x="117413" y="0"/>
                  </a:cubicBezTo>
                  <a:cubicBezTo>
                    <a:pt x="182259" y="0"/>
                    <a:pt x="234826" y="52580"/>
                    <a:pt x="234826" y="117440"/>
                  </a:cubicBezTo>
                  <a:close/>
                </a:path>
              </a:pathLst>
            </a:custGeom>
            <a:solidFill>
              <a:srgbClr val="FCE5E4"/>
            </a:solidFill>
            <a:ln w="117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68" name="フリーフォーム 267">
              <a:extLst>
                <a:ext uri="{FF2B5EF4-FFF2-40B4-BE49-F238E27FC236}">
                  <a16:creationId xmlns:a16="http://schemas.microsoft.com/office/drawing/2014/main" id="{4796B287-C1CD-7A42-A629-D5EBBDF6FCC6}"/>
                </a:ext>
              </a:extLst>
            </p:cNvPr>
            <p:cNvSpPr/>
            <p:nvPr/>
          </p:nvSpPr>
          <p:spPr>
            <a:xfrm>
              <a:off x="5142414" y="6088894"/>
              <a:ext cx="234826" cy="234880"/>
            </a:xfrm>
            <a:custGeom>
              <a:avLst/>
              <a:gdLst>
                <a:gd name="connsiteX0" fmla="*/ 234826 w 234826"/>
                <a:gd name="connsiteY0" fmla="*/ 117440 h 234880"/>
                <a:gd name="connsiteX1" fmla="*/ 117413 w 234826"/>
                <a:gd name="connsiteY1" fmla="*/ 234880 h 234880"/>
                <a:gd name="connsiteX2" fmla="*/ 0 w 234826"/>
                <a:gd name="connsiteY2" fmla="*/ 117440 h 234880"/>
                <a:gd name="connsiteX3" fmla="*/ 117413 w 234826"/>
                <a:gd name="connsiteY3" fmla="*/ 0 h 234880"/>
                <a:gd name="connsiteX4" fmla="*/ 234826 w 234826"/>
                <a:gd name="connsiteY4" fmla="*/ 117440 h 234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826" h="234880">
                  <a:moveTo>
                    <a:pt x="234826" y="117440"/>
                  </a:moveTo>
                  <a:cubicBezTo>
                    <a:pt x="234826" y="182300"/>
                    <a:pt x="182259" y="234880"/>
                    <a:pt x="117413" y="234880"/>
                  </a:cubicBezTo>
                  <a:cubicBezTo>
                    <a:pt x="52567" y="234880"/>
                    <a:pt x="0" y="182300"/>
                    <a:pt x="0" y="117440"/>
                  </a:cubicBezTo>
                  <a:cubicBezTo>
                    <a:pt x="0" y="52580"/>
                    <a:pt x="52567" y="0"/>
                    <a:pt x="117413" y="0"/>
                  </a:cubicBezTo>
                  <a:cubicBezTo>
                    <a:pt x="182259" y="0"/>
                    <a:pt x="234826" y="52580"/>
                    <a:pt x="234826" y="117440"/>
                  </a:cubicBezTo>
                  <a:close/>
                </a:path>
              </a:pathLst>
            </a:custGeom>
            <a:solidFill>
              <a:srgbClr val="FCE5E4"/>
            </a:solidFill>
            <a:ln w="117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69" name="フリーフォーム 268">
              <a:extLst>
                <a:ext uri="{FF2B5EF4-FFF2-40B4-BE49-F238E27FC236}">
                  <a16:creationId xmlns:a16="http://schemas.microsoft.com/office/drawing/2014/main" id="{9589C9E4-CB35-6649-A771-85268CF2B39C}"/>
                </a:ext>
              </a:extLst>
            </p:cNvPr>
            <p:cNvSpPr/>
            <p:nvPr/>
          </p:nvSpPr>
          <p:spPr>
            <a:xfrm>
              <a:off x="5757480" y="6088894"/>
              <a:ext cx="234826" cy="234880"/>
            </a:xfrm>
            <a:custGeom>
              <a:avLst/>
              <a:gdLst>
                <a:gd name="connsiteX0" fmla="*/ 234826 w 234826"/>
                <a:gd name="connsiteY0" fmla="*/ 117440 h 234880"/>
                <a:gd name="connsiteX1" fmla="*/ 117413 w 234826"/>
                <a:gd name="connsiteY1" fmla="*/ 234880 h 234880"/>
                <a:gd name="connsiteX2" fmla="*/ 0 w 234826"/>
                <a:gd name="connsiteY2" fmla="*/ 117440 h 234880"/>
                <a:gd name="connsiteX3" fmla="*/ 117413 w 234826"/>
                <a:gd name="connsiteY3" fmla="*/ 0 h 234880"/>
                <a:gd name="connsiteX4" fmla="*/ 234826 w 234826"/>
                <a:gd name="connsiteY4" fmla="*/ 117440 h 234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826" h="234880">
                  <a:moveTo>
                    <a:pt x="234826" y="117440"/>
                  </a:moveTo>
                  <a:cubicBezTo>
                    <a:pt x="234826" y="182300"/>
                    <a:pt x="182259" y="234880"/>
                    <a:pt x="117413" y="234880"/>
                  </a:cubicBezTo>
                  <a:cubicBezTo>
                    <a:pt x="52567" y="234880"/>
                    <a:pt x="0" y="182300"/>
                    <a:pt x="0" y="117440"/>
                  </a:cubicBezTo>
                  <a:cubicBezTo>
                    <a:pt x="0" y="52580"/>
                    <a:pt x="52567" y="0"/>
                    <a:pt x="117413" y="0"/>
                  </a:cubicBezTo>
                  <a:cubicBezTo>
                    <a:pt x="182259" y="0"/>
                    <a:pt x="234826" y="52580"/>
                    <a:pt x="234826" y="117440"/>
                  </a:cubicBezTo>
                  <a:close/>
                </a:path>
              </a:pathLst>
            </a:custGeom>
            <a:solidFill>
              <a:srgbClr val="FCE5E4"/>
            </a:solidFill>
            <a:ln w="117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70" name="フリーフォーム 269">
              <a:extLst>
                <a:ext uri="{FF2B5EF4-FFF2-40B4-BE49-F238E27FC236}">
                  <a16:creationId xmlns:a16="http://schemas.microsoft.com/office/drawing/2014/main" id="{EC18174C-BE53-124C-BB79-A307984199F6}"/>
                </a:ext>
              </a:extLst>
            </p:cNvPr>
            <p:cNvSpPr/>
            <p:nvPr/>
          </p:nvSpPr>
          <p:spPr>
            <a:xfrm>
              <a:off x="6372428" y="6088894"/>
              <a:ext cx="234826" cy="234880"/>
            </a:xfrm>
            <a:custGeom>
              <a:avLst/>
              <a:gdLst>
                <a:gd name="connsiteX0" fmla="*/ 234826 w 234826"/>
                <a:gd name="connsiteY0" fmla="*/ 117440 h 234880"/>
                <a:gd name="connsiteX1" fmla="*/ 117413 w 234826"/>
                <a:gd name="connsiteY1" fmla="*/ 234880 h 234880"/>
                <a:gd name="connsiteX2" fmla="*/ 0 w 234826"/>
                <a:gd name="connsiteY2" fmla="*/ 117440 h 234880"/>
                <a:gd name="connsiteX3" fmla="*/ 117413 w 234826"/>
                <a:gd name="connsiteY3" fmla="*/ 0 h 234880"/>
                <a:gd name="connsiteX4" fmla="*/ 234826 w 234826"/>
                <a:gd name="connsiteY4" fmla="*/ 117440 h 234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826" h="234880">
                  <a:moveTo>
                    <a:pt x="234826" y="117440"/>
                  </a:moveTo>
                  <a:cubicBezTo>
                    <a:pt x="234826" y="182300"/>
                    <a:pt x="182258" y="234880"/>
                    <a:pt x="117413" y="234880"/>
                  </a:cubicBezTo>
                  <a:cubicBezTo>
                    <a:pt x="52568" y="234880"/>
                    <a:pt x="0" y="182300"/>
                    <a:pt x="0" y="117440"/>
                  </a:cubicBezTo>
                  <a:cubicBezTo>
                    <a:pt x="0" y="52580"/>
                    <a:pt x="52568" y="0"/>
                    <a:pt x="117413" y="0"/>
                  </a:cubicBezTo>
                  <a:cubicBezTo>
                    <a:pt x="182258" y="0"/>
                    <a:pt x="234826" y="52580"/>
                    <a:pt x="234826" y="117440"/>
                  </a:cubicBezTo>
                  <a:close/>
                </a:path>
              </a:pathLst>
            </a:custGeom>
            <a:solidFill>
              <a:srgbClr val="FCE5E4"/>
            </a:solidFill>
            <a:ln w="117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71" name="フリーフォーム 270">
              <a:extLst>
                <a:ext uri="{FF2B5EF4-FFF2-40B4-BE49-F238E27FC236}">
                  <a16:creationId xmlns:a16="http://schemas.microsoft.com/office/drawing/2014/main" id="{195E89E8-7DEF-9948-98FD-94DCB4463AE6}"/>
                </a:ext>
              </a:extLst>
            </p:cNvPr>
            <p:cNvSpPr/>
            <p:nvPr/>
          </p:nvSpPr>
          <p:spPr>
            <a:xfrm>
              <a:off x="6987377" y="6088894"/>
              <a:ext cx="234826" cy="234880"/>
            </a:xfrm>
            <a:custGeom>
              <a:avLst/>
              <a:gdLst>
                <a:gd name="connsiteX0" fmla="*/ 234826 w 234826"/>
                <a:gd name="connsiteY0" fmla="*/ 117440 h 234880"/>
                <a:gd name="connsiteX1" fmla="*/ 117413 w 234826"/>
                <a:gd name="connsiteY1" fmla="*/ 234880 h 234880"/>
                <a:gd name="connsiteX2" fmla="*/ 1 w 234826"/>
                <a:gd name="connsiteY2" fmla="*/ 117440 h 234880"/>
                <a:gd name="connsiteX3" fmla="*/ 117413 w 234826"/>
                <a:gd name="connsiteY3" fmla="*/ 0 h 234880"/>
                <a:gd name="connsiteX4" fmla="*/ 234826 w 234826"/>
                <a:gd name="connsiteY4" fmla="*/ 117440 h 234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826" h="234880">
                  <a:moveTo>
                    <a:pt x="234826" y="117440"/>
                  </a:moveTo>
                  <a:cubicBezTo>
                    <a:pt x="234826" y="182300"/>
                    <a:pt x="182259" y="234880"/>
                    <a:pt x="117413" y="234880"/>
                  </a:cubicBezTo>
                  <a:cubicBezTo>
                    <a:pt x="52568" y="234880"/>
                    <a:pt x="1" y="182300"/>
                    <a:pt x="1" y="117440"/>
                  </a:cubicBezTo>
                  <a:cubicBezTo>
                    <a:pt x="1" y="52580"/>
                    <a:pt x="52568" y="0"/>
                    <a:pt x="117413" y="0"/>
                  </a:cubicBezTo>
                  <a:cubicBezTo>
                    <a:pt x="182259" y="0"/>
                    <a:pt x="234826" y="52580"/>
                    <a:pt x="234826" y="117440"/>
                  </a:cubicBezTo>
                  <a:close/>
                </a:path>
              </a:pathLst>
            </a:custGeom>
            <a:solidFill>
              <a:srgbClr val="FCE5E4"/>
            </a:solidFill>
            <a:ln w="117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72" name="フリーフォーム 271">
              <a:extLst>
                <a:ext uri="{FF2B5EF4-FFF2-40B4-BE49-F238E27FC236}">
                  <a16:creationId xmlns:a16="http://schemas.microsoft.com/office/drawing/2014/main" id="{0B90B8FB-95BA-0443-9F5B-C8C01DBE4690}"/>
                </a:ext>
              </a:extLst>
            </p:cNvPr>
            <p:cNvSpPr/>
            <p:nvPr/>
          </p:nvSpPr>
          <p:spPr>
            <a:xfrm>
              <a:off x="7602443" y="6088894"/>
              <a:ext cx="234826" cy="234880"/>
            </a:xfrm>
            <a:custGeom>
              <a:avLst/>
              <a:gdLst>
                <a:gd name="connsiteX0" fmla="*/ 234826 w 234826"/>
                <a:gd name="connsiteY0" fmla="*/ 117440 h 234880"/>
                <a:gd name="connsiteX1" fmla="*/ 117413 w 234826"/>
                <a:gd name="connsiteY1" fmla="*/ 234880 h 234880"/>
                <a:gd name="connsiteX2" fmla="*/ 0 w 234826"/>
                <a:gd name="connsiteY2" fmla="*/ 117440 h 234880"/>
                <a:gd name="connsiteX3" fmla="*/ 117413 w 234826"/>
                <a:gd name="connsiteY3" fmla="*/ 0 h 234880"/>
                <a:gd name="connsiteX4" fmla="*/ 234826 w 234826"/>
                <a:gd name="connsiteY4" fmla="*/ 117440 h 234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826" h="234880">
                  <a:moveTo>
                    <a:pt x="234826" y="117440"/>
                  </a:moveTo>
                  <a:cubicBezTo>
                    <a:pt x="234826" y="182300"/>
                    <a:pt x="182258" y="234880"/>
                    <a:pt x="117413" y="234880"/>
                  </a:cubicBezTo>
                  <a:cubicBezTo>
                    <a:pt x="52568" y="234880"/>
                    <a:pt x="0" y="182300"/>
                    <a:pt x="0" y="117440"/>
                  </a:cubicBezTo>
                  <a:cubicBezTo>
                    <a:pt x="0" y="52580"/>
                    <a:pt x="52568" y="0"/>
                    <a:pt x="117413" y="0"/>
                  </a:cubicBezTo>
                  <a:cubicBezTo>
                    <a:pt x="182258" y="0"/>
                    <a:pt x="234826" y="52580"/>
                    <a:pt x="234826" y="117440"/>
                  </a:cubicBezTo>
                  <a:close/>
                </a:path>
              </a:pathLst>
            </a:custGeom>
            <a:solidFill>
              <a:srgbClr val="FCE5E4"/>
            </a:solidFill>
            <a:ln w="117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73" name="フリーフォーム 272">
              <a:extLst>
                <a:ext uri="{FF2B5EF4-FFF2-40B4-BE49-F238E27FC236}">
                  <a16:creationId xmlns:a16="http://schemas.microsoft.com/office/drawing/2014/main" id="{F456FEDD-CD14-DC4C-87E7-7DC2A2A52CB8}"/>
                </a:ext>
              </a:extLst>
            </p:cNvPr>
            <p:cNvSpPr/>
            <p:nvPr/>
          </p:nvSpPr>
          <p:spPr>
            <a:xfrm>
              <a:off x="8217391" y="6088894"/>
              <a:ext cx="234826" cy="234880"/>
            </a:xfrm>
            <a:custGeom>
              <a:avLst/>
              <a:gdLst>
                <a:gd name="connsiteX0" fmla="*/ 234826 w 234826"/>
                <a:gd name="connsiteY0" fmla="*/ 117440 h 234880"/>
                <a:gd name="connsiteX1" fmla="*/ 117413 w 234826"/>
                <a:gd name="connsiteY1" fmla="*/ 234880 h 234880"/>
                <a:gd name="connsiteX2" fmla="*/ 0 w 234826"/>
                <a:gd name="connsiteY2" fmla="*/ 117440 h 234880"/>
                <a:gd name="connsiteX3" fmla="*/ 117413 w 234826"/>
                <a:gd name="connsiteY3" fmla="*/ 0 h 234880"/>
                <a:gd name="connsiteX4" fmla="*/ 234826 w 234826"/>
                <a:gd name="connsiteY4" fmla="*/ 117440 h 234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826" h="234880">
                  <a:moveTo>
                    <a:pt x="234826" y="117440"/>
                  </a:moveTo>
                  <a:cubicBezTo>
                    <a:pt x="234826" y="182300"/>
                    <a:pt x="182259" y="234880"/>
                    <a:pt x="117413" y="234880"/>
                  </a:cubicBezTo>
                  <a:cubicBezTo>
                    <a:pt x="52568" y="234880"/>
                    <a:pt x="0" y="182300"/>
                    <a:pt x="0" y="117440"/>
                  </a:cubicBezTo>
                  <a:cubicBezTo>
                    <a:pt x="0" y="52580"/>
                    <a:pt x="52568" y="0"/>
                    <a:pt x="117413" y="0"/>
                  </a:cubicBezTo>
                  <a:cubicBezTo>
                    <a:pt x="182259" y="0"/>
                    <a:pt x="234826" y="52580"/>
                    <a:pt x="234826" y="117440"/>
                  </a:cubicBezTo>
                  <a:close/>
                </a:path>
              </a:pathLst>
            </a:custGeom>
            <a:solidFill>
              <a:srgbClr val="FCE5E4"/>
            </a:solidFill>
            <a:ln w="117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74" name="フリーフォーム 273">
              <a:extLst>
                <a:ext uri="{FF2B5EF4-FFF2-40B4-BE49-F238E27FC236}">
                  <a16:creationId xmlns:a16="http://schemas.microsoft.com/office/drawing/2014/main" id="{9DE1EDD1-CF81-6A4C-B98C-9D16B9BFAFEA}"/>
                </a:ext>
              </a:extLst>
            </p:cNvPr>
            <p:cNvSpPr/>
            <p:nvPr/>
          </p:nvSpPr>
          <p:spPr>
            <a:xfrm>
              <a:off x="8832340" y="6088894"/>
              <a:ext cx="234826" cy="234880"/>
            </a:xfrm>
            <a:custGeom>
              <a:avLst/>
              <a:gdLst>
                <a:gd name="connsiteX0" fmla="*/ 234826 w 234826"/>
                <a:gd name="connsiteY0" fmla="*/ 117440 h 234880"/>
                <a:gd name="connsiteX1" fmla="*/ 117414 w 234826"/>
                <a:gd name="connsiteY1" fmla="*/ 234880 h 234880"/>
                <a:gd name="connsiteX2" fmla="*/ 1 w 234826"/>
                <a:gd name="connsiteY2" fmla="*/ 117440 h 234880"/>
                <a:gd name="connsiteX3" fmla="*/ 117414 w 234826"/>
                <a:gd name="connsiteY3" fmla="*/ 0 h 234880"/>
                <a:gd name="connsiteX4" fmla="*/ 234826 w 234826"/>
                <a:gd name="connsiteY4" fmla="*/ 117440 h 234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826" h="234880">
                  <a:moveTo>
                    <a:pt x="234826" y="117440"/>
                  </a:moveTo>
                  <a:cubicBezTo>
                    <a:pt x="234826" y="182300"/>
                    <a:pt x="182259" y="234880"/>
                    <a:pt x="117414" y="234880"/>
                  </a:cubicBezTo>
                  <a:cubicBezTo>
                    <a:pt x="52568" y="234880"/>
                    <a:pt x="1" y="182300"/>
                    <a:pt x="1" y="117440"/>
                  </a:cubicBezTo>
                  <a:cubicBezTo>
                    <a:pt x="1" y="52580"/>
                    <a:pt x="52568" y="0"/>
                    <a:pt x="117414" y="0"/>
                  </a:cubicBezTo>
                  <a:cubicBezTo>
                    <a:pt x="182259" y="0"/>
                    <a:pt x="234826" y="52580"/>
                    <a:pt x="234826" y="117440"/>
                  </a:cubicBezTo>
                  <a:close/>
                </a:path>
              </a:pathLst>
            </a:custGeom>
            <a:solidFill>
              <a:srgbClr val="FCE5E4"/>
            </a:solidFill>
            <a:ln w="117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75" name="フリーフォーム 274">
              <a:extLst>
                <a:ext uri="{FF2B5EF4-FFF2-40B4-BE49-F238E27FC236}">
                  <a16:creationId xmlns:a16="http://schemas.microsoft.com/office/drawing/2014/main" id="{2431CE76-0545-6D44-859F-2528D7F52876}"/>
                </a:ext>
              </a:extLst>
            </p:cNvPr>
            <p:cNvSpPr/>
            <p:nvPr/>
          </p:nvSpPr>
          <p:spPr>
            <a:xfrm>
              <a:off x="9447406" y="6088894"/>
              <a:ext cx="234826" cy="234880"/>
            </a:xfrm>
            <a:custGeom>
              <a:avLst/>
              <a:gdLst>
                <a:gd name="connsiteX0" fmla="*/ 234826 w 234826"/>
                <a:gd name="connsiteY0" fmla="*/ 117440 h 234880"/>
                <a:gd name="connsiteX1" fmla="*/ 117413 w 234826"/>
                <a:gd name="connsiteY1" fmla="*/ 234880 h 234880"/>
                <a:gd name="connsiteX2" fmla="*/ 0 w 234826"/>
                <a:gd name="connsiteY2" fmla="*/ 117440 h 234880"/>
                <a:gd name="connsiteX3" fmla="*/ 117413 w 234826"/>
                <a:gd name="connsiteY3" fmla="*/ 0 h 234880"/>
                <a:gd name="connsiteX4" fmla="*/ 234826 w 234826"/>
                <a:gd name="connsiteY4" fmla="*/ 117440 h 234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826" h="234880">
                  <a:moveTo>
                    <a:pt x="234826" y="117440"/>
                  </a:moveTo>
                  <a:cubicBezTo>
                    <a:pt x="234826" y="182300"/>
                    <a:pt x="182258" y="234880"/>
                    <a:pt x="117413" y="234880"/>
                  </a:cubicBezTo>
                  <a:cubicBezTo>
                    <a:pt x="52568" y="234880"/>
                    <a:pt x="0" y="182300"/>
                    <a:pt x="0" y="117440"/>
                  </a:cubicBezTo>
                  <a:cubicBezTo>
                    <a:pt x="0" y="52580"/>
                    <a:pt x="52568" y="0"/>
                    <a:pt x="117413" y="0"/>
                  </a:cubicBezTo>
                  <a:cubicBezTo>
                    <a:pt x="182258" y="0"/>
                    <a:pt x="234826" y="52580"/>
                    <a:pt x="234826" y="117440"/>
                  </a:cubicBezTo>
                  <a:close/>
                </a:path>
              </a:pathLst>
            </a:custGeom>
            <a:solidFill>
              <a:srgbClr val="FCE5E4"/>
            </a:solidFill>
            <a:ln w="117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76" name="フリーフォーム 275">
              <a:extLst>
                <a:ext uri="{FF2B5EF4-FFF2-40B4-BE49-F238E27FC236}">
                  <a16:creationId xmlns:a16="http://schemas.microsoft.com/office/drawing/2014/main" id="{F625A842-2BE7-684B-BCAA-5BC50C7FD3E0}"/>
                </a:ext>
              </a:extLst>
            </p:cNvPr>
            <p:cNvSpPr/>
            <p:nvPr/>
          </p:nvSpPr>
          <p:spPr>
            <a:xfrm>
              <a:off x="530006" y="6504878"/>
              <a:ext cx="234826" cy="234880"/>
            </a:xfrm>
            <a:custGeom>
              <a:avLst/>
              <a:gdLst>
                <a:gd name="connsiteX0" fmla="*/ 234826 w 234826"/>
                <a:gd name="connsiteY0" fmla="*/ 117440 h 234880"/>
                <a:gd name="connsiteX1" fmla="*/ 117413 w 234826"/>
                <a:gd name="connsiteY1" fmla="*/ 234881 h 234880"/>
                <a:gd name="connsiteX2" fmla="*/ 0 w 234826"/>
                <a:gd name="connsiteY2" fmla="*/ 117440 h 234880"/>
                <a:gd name="connsiteX3" fmla="*/ 117413 w 234826"/>
                <a:gd name="connsiteY3" fmla="*/ 0 h 234880"/>
                <a:gd name="connsiteX4" fmla="*/ 234826 w 234826"/>
                <a:gd name="connsiteY4" fmla="*/ 117440 h 234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826" h="234880">
                  <a:moveTo>
                    <a:pt x="234826" y="117440"/>
                  </a:moveTo>
                  <a:cubicBezTo>
                    <a:pt x="234826" y="182301"/>
                    <a:pt x="182259" y="234881"/>
                    <a:pt x="117413" y="234881"/>
                  </a:cubicBezTo>
                  <a:cubicBezTo>
                    <a:pt x="52568" y="234881"/>
                    <a:pt x="0" y="182301"/>
                    <a:pt x="0" y="117440"/>
                  </a:cubicBezTo>
                  <a:cubicBezTo>
                    <a:pt x="0" y="52580"/>
                    <a:pt x="52568" y="0"/>
                    <a:pt x="117413" y="0"/>
                  </a:cubicBezTo>
                  <a:cubicBezTo>
                    <a:pt x="182259" y="0"/>
                    <a:pt x="234826" y="52580"/>
                    <a:pt x="234826" y="117440"/>
                  </a:cubicBezTo>
                  <a:close/>
                </a:path>
              </a:pathLst>
            </a:custGeom>
            <a:solidFill>
              <a:srgbClr val="FCE5E4"/>
            </a:solidFill>
            <a:ln w="117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77" name="フリーフォーム 276">
              <a:extLst>
                <a:ext uri="{FF2B5EF4-FFF2-40B4-BE49-F238E27FC236}">
                  <a16:creationId xmlns:a16="http://schemas.microsoft.com/office/drawing/2014/main" id="{4F9AC22C-3018-4A4C-A996-889650242F33}"/>
                </a:ext>
              </a:extLst>
            </p:cNvPr>
            <p:cNvSpPr/>
            <p:nvPr/>
          </p:nvSpPr>
          <p:spPr>
            <a:xfrm>
              <a:off x="1144954" y="6504878"/>
              <a:ext cx="234826" cy="234880"/>
            </a:xfrm>
            <a:custGeom>
              <a:avLst/>
              <a:gdLst>
                <a:gd name="connsiteX0" fmla="*/ 234826 w 234826"/>
                <a:gd name="connsiteY0" fmla="*/ 117440 h 234880"/>
                <a:gd name="connsiteX1" fmla="*/ 117413 w 234826"/>
                <a:gd name="connsiteY1" fmla="*/ 234881 h 234880"/>
                <a:gd name="connsiteX2" fmla="*/ 0 w 234826"/>
                <a:gd name="connsiteY2" fmla="*/ 117440 h 234880"/>
                <a:gd name="connsiteX3" fmla="*/ 117413 w 234826"/>
                <a:gd name="connsiteY3" fmla="*/ 0 h 234880"/>
                <a:gd name="connsiteX4" fmla="*/ 234826 w 234826"/>
                <a:gd name="connsiteY4" fmla="*/ 117440 h 234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826" h="234880">
                  <a:moveTo>
                    <a:pt x="234826" y="117440"/>
                  </a:moveTo>
                  <a:cubicBezTo>
                    <a:pt x="234826" y="182301"/>
                    <a:pt x="182259" y="234881"/>
                    <a:pt x="117413" y="234881"/>
                  </a:cubicBezTo>
                  <a:cubicBezTo>
                    <a:pt x="52568" y="234881"/>
                    <a:pt x="0" y="182301"/>
                    <a:pt x="0" y="117440"/>
                  </a:cubicBezTo>
                  <a:cubicBezTo>
                    <a:pt x="0" y="52580"/>
                    <a:pt x="52568" y="0"/>
                    <a:pt x="117413" y="0"/>
                  </a:cubicBezTo>
                  <a:cubicBezTo>
                    <a:pt x="182259" y="0"/>
                    <a:pt x="234826" y="52580"/>
                    <a:pt x="234826" y="117440"/>
                  </a:cubicBezTo>
                  <a:close/>
                </a:path>
              </a:pathLst>
            </a:custGeom>
            <a:solidFill>
              <a:srgbClr val="FCE5E4"/>
            </a:solidFill>
            <a:ln w="117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78" name="フリーフォーム 277">
              <a:extLst>
                <a:ext uri="{FF2B5EF4-FFF2-40B4-BE49-F238E27FC236}">
                  <a16:creationId xmlns:a16="http://schemas.microsoft.com/office/drawing/2014/main" id="{5116A2D4-774D-FB40-9BA3-FB493DE3E4C0}"/>
                </a:ext>
              </a:extLst>
            </p:cNvPr>
            <p:cNvSpPr/>
            <p:nvPr/>
          </p:nvSpPr>
          <p:spPr>
            <a:xfrm>
              <a:off x="1760020" y="6504878"/>
              <a:ext cx="234826" cy="234880"/>
            </a:xfrm>
            <a:custGeom>
              <a:avLst/>
              <a:gdLst>
                <a:gd name="connsiteX0" fmla="*/ 234826 w 234826"/>
                <a:gd name="connsiteY0" fmla="*/ 117440 h 234880"/>
                <a:gd name="connsiteX1" fmla="*/ 117413 w 234826"/>
                <a:gd name="connsiteY1" fmla="*/ 234881 h 234880"/>
                <a:gd name="connsiteX2" fmla="*/ 0 w 234826"/>
                <a:gd name="connsiteY2" fmla="*/ 117440 h 234880"/>
                <a:gd name="connsiteX3" fmla="*/ 117413 w 234826"/>
                <a:gd name="connsiteY3" fmla="*/ 0 h 234880"/>
                <a:gd name="connsiteX4" fmla="*/ 234826 w 234826"/>
                <a:gd name="connsiteY4" fmla="*/ 117440 h 234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826" h="234880">
                  <a:moveTo>
                    <a:pt x="234826" y="117440"/>
                  </a:moveTo>
                  <a:cubicBezTo>
                    <a:pt x="234826" y="182301"/>
                    <a:pt x="182259" y="234881"/>
                    <a:pt x="117413" y="234881"/>
                  </a:cubicBezTo>
                  <a:cubicBezTo>
                    <a:pt x="52568" y="234881"/>
                    <a:pt x="0" y="182301"/>
                    <a:pt x="0" y="117440"/>
                  </a:cubicBezTo>
                  <a:cubicBezTo>
                    <a:pt x="0" y="52580"/>
                    <a:pt x="52568" y="0"/>
                    <a:pt x="117413" y="0"/>
                  </a:cubicBezTo>
                  <a:cubicBezTo>
                    <a:pt x="182259" y="0"/>
                    <a:pt x="234826" y="52580"/>
                    <a:pt x="234826" y="117440"/>
                  </a:cubicBezTo>
                  <a:close/>
                </a:path>
              </a:pathLst>
            </a:custGeom>
            <a:solidFill>
              <a:srgbClr val="FCE5E4"/>
            </a:solidFill>
            <a:ln w="117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79" name="フリーフォーム 278">
              <a:extLst>
                <a:ext uri="{FF2B5EF4-FFF2-40B4-BE49-F238E27FC236}">
                  <a16:creationId xmlns:a16="http://schemas.microsoft.com/office/drawing/2014/main" id="{93C10DEC-7AB7-E14B-8793-B4837D492181}"/>
                </a:ext>
              </a:extLst>
            </p:cNvPr>
            <p:cNvSpPr/>
            <p:nvPr/>
          </p:nvSpPr>
          <p:spPr>
            <a:xfrm>
              <a:off x="2374969" y="6504878"/>
              <a:ext cx="234826" cy="234880"/>
            </a:xfrm>
            <a:custGeom>
              <a:avLst/>
              <a:gdLst>
                <a:gd name="connsiteX0" fmla="*/ 234826 w 234826"/>
                <a:gd name="connsiteY0" fmla="*/ 117440 h 234880"/>
                <a:gd name="connsiteX1" fmla="*/ 117413 w 234826"/>
                <a:gd name="connsiteY1" fmla="*/ 234881 h 234880"/>
                <a:gd name="connsiteX2" fmla="*/ 0 w 234826"/>
                <a:gd name="connsiteY2" fmla="*/ 117440 h 234880"/>
                <a:gd name="connsiteX3" fmla="*/ 117413 w 234826"/>
                <a:gd name="connsiteY3" fmla="*/ 0 h 234880"/>
                <a:gd name="connsiteX4" fmla="*/ 234826 w 234826"/>
                <a:gd name="connsiteY4" fmla="*/ 117440 h 234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826" h="234880">
                  <a:moveTo>
                    <a:pt x="234826" y="117440"/>
                  </a:moveTo>
                  <a:cubicBezTo>
                    <a:pt x="234826" y="182301"/>
                    <a:pt x="182259" y="234881"/>
                    <a:pt x="117413" y="234881"/>
                  </a:cubicBezTo>
                  <a:cubicBezTo>
                    <a:pt x="52568" y="234881"/>
                    <a:pt x="0" y="182301"/>
                    <a:pt x="0" y="117440"/>
                  </a:cubicBezTo>
                  <a:cubicBezTo>
                    <a:pt x="0" y="52580"/>
                    <a:pt x="52568" y="0"/>
                    <a:pt x="117413" y="0"/>
                  </a:cubicBezTo>
                  <a:cubicBezTo>
                    <a:pt x="182259" y="0"/>
                    <a:pt x="234826" y="52580"/>
                    <a:pt x="234826" y="117440"/>
                  </a:cubicBezTo>
                  <a:close/>
                </a:path>
              </a:pathLst>
            </a:custGeom>
            <a:solidFill>
              <a:srgbClr val="FCE5E4"/>
            </a:solidFill>
            <a:ln w="117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80" name="フリーフォーム 279">
              <a:extLst>
                <a:ext uri="{FF2B5EF4-FFF2-40B4-BE49-F238E27FC236}">
                  <a16:creationId xmlns:a16="http://schemas.microsoft.com/office/drawing/2014/main" id="{12989B89-7E27-424C-8AF5-127005802AC4}"/>
                </a:ext>
              </a:extLst>
            </p:cNvPr>
            <p:cNvSpPr/>
            <p:nvPr/>
          </p:nvSpPr>
          <p:spPr>
            <a:xfrm>
              <a:off x="2989917" y="6504878"/>
              <a:ext cx="234826" cy="234880"/>
            </a:xfrm>
            <a:custGeom>
              <a:avLst/>
              <a:gdLst>
                <a:gd name="connsiteX0" fmla="*/ 234826 w 234826"/>
                <a:gd name="connsiteY0" fmla="*/ 117440 h 234880"/>
                <a:gd name="connsiteX1" fmla="*/ 117413 w 234826"/>
                <a:gd name="connsiteY1" fmla="*/ 234881 h 234880"/>
                <a:gd name="connsiteX2" fmla="*/ 0 w 234826"/>
                <a:gd name="connsiteY2" fmla="*/ 117440 h 234880"/>
                <a:gd name="connsiteX3" fmla="*/ 117413 w 234826"/>
                <a:gd name="connsiteY3" fmla="*/ 0 h 234880"/>
                <a:gd name="connsiteX4" fmla="*/ 234826 w 234826"/>
                <a:gd name="connsiteY4" fmla="*/ 117440 h 234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826" h="234880">
                  <a:moveTo>
                    <a:pt x="234826" y="117440"/>
                  </a:moveTo>
                  <a:cubicBezTo>
                    <a:pt x="234826" y="182301"/>
                    <a:pt x="182259" y="234881"/>
                    <a:pt x="117413" y="234881"/>
                  </a:cubicBezTo>
                  <a:cubicBezTo>
                    <a:pt x="52568" y="234881"/>
                    <a:pt x="0" y="182301"/>
                    <a:pt x="0" y="117440"/>
                  </a:cubicBezTo>
                  <a:cubicBezTo>
                    <a:pt x="0" y="52580"/>
                    <a:pt x="52568" y="0"/>
                    <a:pt x="117413" y="0"/>
                  </a:cubicBezTo>
                  <a:cubicBezTo>
                    <a:pt x="182259" y="0"/>
                    <a:pt x="234826" y="52580"/>
                    <a:pt x="234826" y="117440"/>
                  </a:cubicBezTo>
                  <a:close/>
                </a:path>
              </a:pathLst>
            </a:custGeom>
            <a:solidFill>
              <a:srgbClr val="FCE5E4"/>
            </a:solidFill>
            <a:ln w="117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81" name="フリーフォーム 280">
              <a:extLst>
                <a:ext uri="{FF2B5EF4-FFF2-40B4-BE49-F238E27FC236}">
                  <a16:creationId xmlns:a16="http://schemas.microsoft.com/office/drawing/2014/main" id="{D413F63B-F7CA-7341-AA8C-75491002E53D}"/>
                </a:ext>
              </a:extLst>
            </p:cNvPr>
            <p:cNvSpPr/>
            <p:nvPr/>
          </p:nvSpPr>
          <p:spPr>
            <a:xfrm>
              <a:off x="3604983" y="6504878"/>
              <a:ext cx="234826" cy="234880"/>
            </a:xfrm>
            <a:custGeom>
              <a:avLst/>
              <a:gdLst>
                <a:gd name="connsiteX0" fmla="*/ 234826 w 234826"/>
                <a:gd name="connsiteY0" fmla="*/ 117440 h 234880"/>
                <a:gd name="connsiteX1" fmla="*/ 117413 w 234826"/>
                <a:gd name="connsiteY1" fmla="*/ 234881 h 234880"/>
                <a:gd name="connsiteX2" fmla="*/ 0 w 234826"/>
                <a:gd name="connsiteY2" fmla="*/ 117440 h 234880"/>
                <a:gd name="connsiteX3" fmla="*/ 117413 w 234826"/>
                <a:gd name="connsiteY3" fmla="*/ 0 h 234880"/>
                <a:gd name="connsiteX4" fmla="*/ 234826 w 234826"/>
                <a:gd name="connsiteY4" fmla="*/ 117440 h 234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826" h="234880">
                  <a:moveTo>
                    <a:pt x="234826" y="117440"/>
                  </a:moveTo>
                  <a:cubicBezTo>
                    <a:pt x="234826" y="182301"/>
                    <a:pt x="182259" y="234881"/>
                    <a:pt x="117413" y="234881"/>
                  </a:cubicBezTo>
                  <a:cubicBezTo>
                    <a:pt x="52567" y="234881"/>
                    <a:pt x="0" y="182301"/>
                    <a:pt x="0" y="117440"/>
                  </a:cubicBezTo>
                  <a:cubicBezTo>
                    <a:pt x="0" y="52580"/>
                    <a:pt x="52567" y="0"/>
                    <a:pt x="117413" y="0"/>
                  </a:cubicBezTo>
                  <a:cubicBezTo>
                    <a:pt x="182259" y="0"/>
                    <a:pt x="234826" y="52580"/>
                    <a:pt x="234826" y="117440"/>
                  </a:cubicBezTo>
                  <a:close/>
                </a:path>
              </a:pathLst>
            </a:custGeom>
            <a:solidFill>
              <a:srgbClr val="FCE5E4"/>
            </a:solidFill>
            <a:ln w="117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82" name="フリーフォーム 281">
              <a:extLst>
                <a:ext uri="{FF2B5EF4-FFF2-40B4-BE49-F238E27FC236}">
                  <a16:creationId xmlns:a16="http://schemas.microsoft.com/office/drawing/2014/main" id="{3FE047D6-95C9-3E41-8450-9E393182E8E8}"/>
                </a:ext>
              </a:extLst>
            </p:cNvPr>
            <p:cNvSpPr/>
            <p:nvPr/>
          </p:nvSpPr>
          <p:spPr>
            <a:xfrm>
              <a:off x="4219932" y="6504878"/>
              <a:ext cx="234826" cy="234880"/>
            </a:xfrm>
            <a:custGeom>
              <a:avLst/>
              <a:gdLst>
                <a:gd name="connsiteX0" fmla="*/ 234826 w 234826"/>
                <a:gd name="connsiteY0" fmla="*/ 117440 h 234880"/>
                <a:gd name="connsiteX1" fmla="*/ 117413 w 234826"/>
                <a:gd name="connsiteY1" fmla="*/ 234881 h 234880"/>
                <a:gd name="connsiteX2" fmla="*/ 0 w 234826"/>
                <a:gd name="connsiteY2" fmla="*/ 117440 h 234880"/>
                <a:gd name="connsiteX3" fmla="*/ 117413 w 234826"/>
                <a:gd name="connsiteY3" fmla="*/ 0 h 234880"/>
                <a:gd name="connsiteX4" fmla="*/ 234826 w 234826"/>
                <a:gd name="connsiteY4" fmla="*/ 117440 h 234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826" h="234880">
                  <a:moveTo>
                    <a:pt x="234826" y="117440"/>
                  </a:moveTo>
                  <a:cubicBezTo>
                    <a:pt x="234826" y="182301"/>
                    <a:pt x="182259" y="234881"/>
                    <a:pt x="117413" y="234881"/>
                  </a:cubicBezTo>
                  <a:cubicBezTo>
                    <a:pt x="52567" y="234881"/>
                    <a:pt x="0" y="182301"/>
                    <a:pt x="0" y="117440"/>
                  </a:cubicBezTo>
                  <a:cubicBezTo>
                    <a:pt x="0" y="52580"/>
                    <a:pt x="52567" y="0"/>
                    <a:pt x="117413" y="0"/>
                  </a:cubicBezTo>
                  <a:cubicBezTo>
                    <a:pt x="182259" y="0"/>
                    <a:pt x="234826" y="52580"/>
                    <a:pt x="234826" y="117440"/>
                  </a:cubicBezTo>
                  <a:close/>
                </a:path>
              </a:pathLst>
            </a:custGeom>
            <a:solidFill>
              <a:srgbClr val="FCE5E4"/>
            </a:solidFill>
            <a:ln w="117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83" name="フリーフォーム 282">
              <a:extLst>
                <a:ext uri="{FF2B5EF4-FFF2-40B4-BE49-F238E27FC236}">
                  <a16:creationId xmlns:a16="http://schemas.microsoft.com/office/drawing/2014/main" id="{F8C65CBF-4D87-6E47-BA2E-FACFE522ACE9}"/>
                </a:ext>
              </a:extLst>
            </p:cNvPr>
            <p:cNvSpPr/>
            <p:nvPr/>
          </p:nvSpPr>
          <p:spPr>
            <a:xfrm>
              <a:off x="4834880" y="6504878"/>
              <a:ext cx="234826" cy="234880"/>
            </a:xfrm>
            <a:custGeom>
              <a:avLst/>
              <a:gdLst>
                <a:gd name="connsiteX0" fmla="*/ 234826 w 234826"/>
                <a:gd name="connsiteY0" fmla="*/ 117440 h 234880"/>
                <a:gd name="connsiteX1" fmla="*/ 117413 w 234826"/>
                <a:gd name="connsiteY1" fmla="*/ 234881 h 234880"/>
                <a:gd name="connsiteX2" fmla="*/ 0 w 234826"/>
                <a:gd name="connsiteY2" fmla="*/ 117440 h 234880"/>
                <a:gd name="connsiteX3" fmla="*/ 117413 w 234826"/>
                <a:gd name="connsiteY3" fmla="*/ 0 h 234880"/>
                <a:gd name="connsiteX4" fmla="*/ 234826 w 234826"/>
                <a:gd name="connsiteY4" fmla="*/ 117440 h 234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826" h="234880">
                  <a:moveTo>
                    <a:pt x="234826" y="117440"/>
                  </a:moveTo>
                  <a:cubicBezTo>
                    <a:pt x="234826" y="182301"/>
                    <a:pt x="182259" y="234881"/>
                    <a:pt x="117413" y="234881"/>
                  </a:cubicBezTo>
                  <a:cubicBezTo>
                    <a:pt x="52568" y="234881"/>
                    <a:pt x="0" y="182301"/>
                    <a:pt x="0" y="117440"/>
                  </a:cubicBezTo>
                  <a:cubicBezTo>
                    <a:pt x="0" y="52580"/>
                    <a:pt x="52568" y="0"/>
                    <a:pt x="117413" y="0"/>
                  </a:cubicBezTo>
                  <a:cubicBezTo>
                    <a:pt x="182259" y="0"/>
                    <a:pt x="234826" y="52580"/>
                    <a:pt x="234826" y="117440"/>
                  </a:cubicBezTo>
                  <a:close/>
                </a:path>
              </a:pathLst>
            </a:custGeom>
            <a:solidFill>
              <a:srgbClr val="FCE5E4"/>
            </a:solidFill>
            <a:ln w="117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84" name="フリーフォーム 283">
              <a:extLst>
                <a:ext uri="{FF2B5EF4-FFF2-40B4-BE49-F238E27FC236}">
                  <a16:creationId xmlns:a16="http://schemas.microsoft.com/office/drawing/2014/main" id="{06C5E0D1-FA2E-4741-846D-D8B36B3A5B92}"/>
                </a:ext>
              </a:extLst>
            </p:cNvPr>
            <p:cNvSpPr/>
            <p:nvPr/>
          </p:nvSpPr>
          <p:spPr>
            <a:xfrm>
              <a:off x="5449947" y="6504878"/>
              <a:ext cx="234826" cy="234880"/>
            </a:xfrm>
            <a:custGeom>
              <a:avLst/>
              <a:gdLst>
                <a:gd name="connsiteX0" fmla="*/ 234826 w 234826"/>
                <a:gd name="connsiteY0" fmla="*/ 117440 h 234880"/>
                <a:gd name="connsiteX1" fmla="*/ 117413 w 234826"/>
                <a:gd name="connsiteY1" fmla="*/ 234881 h 234880"/>
                <a:gd name="connsiteX2" fmla="*/ 0 w 234826"/>
                <a:gd name="connsiteY2" fmla="*/ 117440 h 234880"/>
                <a:gd name="connsiteX3" fmla="*/ 117413 w 234826"/>
                <a:gd name="connsiteY3" fmla="*/ 0 h 234880"/>
                <a:gd name="connsiteX4" fmla="*/ 234826 w 234826"/>
                <a:gd name="connsiteY4" fmla="*/ 117440 h 234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826" h="234880">
                  <a:moveTo>
                    <a:pt x="234826" y="117440"/>
                  </a:moveTo>
                  <a:cubicBezTo>
                    <a:pt x="234826" y="182301"/>
                    <a:pt x="182259" y="234881"/>
                    <a:pt x="117413" y="234881"/>
                  </a:cubicBezTo>
                  <a:cubicBezTo>
                    <a:pt x="52568" y="234881"/>
                    <a:pt x="0" y="182301"/>
                    <a:pt x="0" y="117440"/>
                  </a:cubicBezTo>
                  <a:cubicBezTo>
                    <a:pt x="0" y="52580"/>
                    <a:pt x="52568" y="0"/>
                    <a:pt x="117413" y="0"/>
                  </a:cubicBezTo>
                  <a:cubicBezTo>
                    <a:pt x="182259" y="0"/>
                    <a:pt x="234826" y="52580"/>
                    <a:pt x="234826" y="117440"/>
                  </a:cubicBezTo>
                  <a:close/>
                </a:path>
              </a:pathLst>
            </a:custGeom>
            <a:solidFill>
              <a:srgbClr val="FCE5E4"/>
            </a:solidFill>
            <a:ln w="117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85" name="フリーフォーム 284">
              <a:extLst>
                <a:ext uri="{FF2B5EF4-FFF2-40B4-BE49-F238E27FC236}">
                  <a16:creationId xmlns:a16="http://schemas.microsoft.com/office/drawing/2014/main" id="{AFDD3726-5FE3-3947-B792-92C4982836A5}"/>
                </a:ext>
              </a:extLst>
            </p:cNvPr>
            <p:cNvSpPr/>
            <p:nvPr/>
          </p:nvSpPr>
          <p:spPr>
            <a:xfrm>
              <a:off x="6064895" y="6504878"/>
              <a:ext cx="234826" cy="234880"/>
            </a:xfrm>
            <a:custGeom>
              <a:avLst/>
              <a:gdLst>
                <a:gd name="connsiteX0" fmla="*/ 234826 w 234826"/>
                <a:gd name="connsiteY0" fmla="*/ 117440 h 234880"/>
                <a:gd name="connsiteX1" fmla="*/ 117413 w 234826"/>
                <a:gd name="connsiteY1" fmla="*/ 234881 h 234880"/>
                <a:gd name="connsiteX2" fmla="*/ 0 w 234826"/>
                <a:gd name="connsiteY2" fmla="*/ 117440 h 234880"/>
                <a:gd name="connsiteX3" fmla="*/ 117413 w 234826"/>
                <a:gd name="connsiteY3" fmla="*/ 0 h 234880"/>
                <a:gd name="connsiteX4" fmla="*/ 234826 w 234826"/>
                <a:gd name="connsiteY4" fmla="*/ 117440 h 234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826" h="234880">
                  <a:moveTo>
                    <a:pt x="234826" y="117440"/>
                  </a:moveTo>
                  <a:cubicBezTo>
                    <a:pt x="234826" y="182301"/>
                    <a:pt x="182258" y="234881"/>
                    <a:pt x="117413" y="234881"/>
                  </a:cubicBezTo>
                  <a:cubicBezTo>
                    <a:pt x="52568" y="234881"/>
                    <a:pt x="0" y="182301"/>
                    <a:pt x="0" y="117440"/>
                  </a:cubicBezTo>
                  <a:cubicBezTo>
                    <a:pt x="0" y="52580"/>
                    <a:pt x="52568" y="0"/>
                    <a:pt x="117413" y="0"/>
                  </a:cubicBezTo>
                  <a:cubicBezTo>
                    <a:pt x="182258" y="0"/>
                    <a:pt x="234826" y="52580"/>
                    <a:pt x="234826" y="117440"/>
                  </a:cubicBezTo>
                  <a:close/>
                </a:path>
              </a:pathLst>
            </a:custGeom>
            <a:solidFill>
              <a:srgbClr val="FCE5E4"/>
            </a:solidFill>
            <a:ln w="117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86" name="フリーフォーム 285">
              <a:extLst>
                <a:ext uri="{FF2B5EF4-FFF2-40B4-BE49-F238E27FC236}">
                  <a16:creationId xmlns:a16="http://schemas.microsoft.com/office/drawing/2014/main" id="{EBB537FF-7D0D-BF45-8602-107C1BD241FB}"/>
                </a:ext>
              </a:extLst>
            </p:cNvPr>
            <p:cNvSpPr/>
            <p:nvPr/>
          </p:nvSpPr>
          <p:spPr>
            <a:xfrm>
              <a:off x="6679961" y="6504878"/>
              <a:ext cx="234826" cy="234880"/>
            </a:xfrm>
            <a:custGeom>
              <a:avLst/>
              <a:gdLst>
                <a:gd name="connsiteX0" fmla="*/ 234826 w 234826"/>
                <a:gd name="connsiteY0" fmla="*/ 117440 h 234880"/>
                <a:gd name="connsiteX1" fmla="*/ 117413 w 234826"/>
                <a:gd name="connsiteY1" fmla="*/ 234881 h 234880"/>
                <a:gd name="connsiteX2" fmla="*/ 0 w 234826"/>
                <a:gd name="connsiteY2" fmla="*/ 117440 h 234880"/>
                <a:gd name="connsiteX3" fmla="*/ 117413 w 234826"/>
                <a:gd name="connsiteY3" fmla="*/ 0 h 234880"/>
                <a:gd name="connsiteX4" fmla="*/ 234826 w 234826"/>
                <a:gd name="connsiteY4" fmla="*/ 117440 h 234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826" h="234880">
                  <a:moveTo>
                    <a:pt x="234826" y="117440"/>
                  </a:moveTo>
                  <a:cubicBezTo>
                    <a:pt x="234826" y="182301"/>
                    <a:pt x="182259" y="234881"/>
                    <a:pt x="117413" y="234881"/>
                  </a:cubicBezTo>
                  <a:cubicBezTo>
                    <a:pt x="52568" y="234881"/>
                    <a:pt x="0" y="182301"/>
                    <a:pt x="0" y="117440"/>
                  </a:cubicBezTo>
                  <a:cubicBezTo>
                    <a:pt x="0" y="52580"/>
                    <a:pt x="52568" y="0"/>
                    <a:pt x="117413" y="0"/>
                  </a:cubicBezTo>
                  <a:cubicBezTo>
                    <a:pt x="182259" y="0"/>
                    <a:pt x="234826" y="52580"/>
                    <a:pt x="234826" y="117440"/>
                  </a:cubicBezTo>
                  <a:close/>
                </a:path>
              </a:pathLst>
            </a:custGeom>
            <a:solidFill>
              <a:srgbClr val="FCE5E4"/>
            </a:solidFill>
            <a:ln w="117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87" name="フリーフォーム 286">
              <a:extLst>
                <a:ext uri="{FF2B5EF4-FFF2-40B4-BE49-F238E27FC236}">
                  <a16:creationId xmlns:a16="http://schemas.microsoft.com/office/drawing/2014/main" id="{8EB4C3B0-4689-9B47-9FAD-24F5FD2AD71E}"/>
                </a:ext>
              </a:extLst>
            </p:cNvPr>
            <p:cNvSpPr/>
            <p:nvPr/>
          </p:nvSpPr>
          <p:spPr>
            <a:xfrm>
              <a:off x="7294910" y="6504878"/>
              <a:ext cx="234826" cy="234880"/>
            </a:xfrm>
            <a:custGeom>
              <a:avLst/>
              <a:gdLst>
                <a:gd name="connsiteX0" fmla="*/ 234827 w 234826"/>
                <a:gd name="connsiteY0" fmla="*/ 117440 h 234880"/>
                <a:gd name="connsiteX1" fmla="*/ 117414 w 234826"/>
                <a:gd name="connsiteY1" fmla="*/ 234881 h 234880"/>
                <a:gd name="connsiteX2" fmla="*/ 1 w 234826"/>
                <a:gd name="connsiteY2" fmla="*/ 117440 h 234880"/>
                <a:gd name="connsiteX3" fmla="*/ 117414 w 234826"/>
                <a:gd name="connsiteY3" fmla="*/ 0 h 234880"/>
                <a:gd name="connsiteX4" fmla="*/ 234827 w 234826"/>
                <a:gd name="connsiteY4" fmla="*/ 117440 h 234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826" h="234880">
                  <a:moveTo>
                    <a:pt x="234827" y="117440"/>
                  </a:moveTo>
                  <a:cubicBezTo>
                    <a:pt x="234827" y="182301"/>
                    <a:pt x="182259" y="234881"/>
                    <a:pt x="117414" y="234881"/>
                  </a:cubicBezTo>
                  <a:cubicBezTo>
                    <a:pt x="52568" y="234881"/>
                    <a:pt x="1" y="182301"/>
                    <a:pt x="1" y="117440"/>
                  </a:cubicBezTo>
                  <a:cubicBezTo>
                    <a:pt x="1" y="52580"/>
                    <a:pt x="52568" y="0"/>
                    <a:pt x="117414" y="0"/>
                  </a:cubicBezTo>
                  <a:cubicBezTo>
                    <a:pt x="182259" y="0"/>
                    <a:pt x="234827" y="52580"/>
                    <a:pt x="234827" y="117440"/>
                  </a:cubicBezTo>
                  <a:close/>
                </a:path>
              </a:pathLst>
            </a:custGeom>
            <a:solidFill>
              <a:srgbClr val="FCE5E4"/>
            </a:solidFill>
            <a:ln w="117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88" name="フリーフォーム 287">
              <a:extLst>
                <a:ext uri="{FF2B5EF4-FFF2-40B4-BE49-F238E27FC236}">
                  <a16:creationId xmlns:a16="http://schemas.microsoft.com/office/drawing/2014/main" id="{8DCD0DFB-F91F-874C-9E40-00A9F2C78545}"/>
                </a:ext>
              </a:extLst>
            </p:cNvPr>
            <p:cNvSpPr/>
            <p:nvPr/>
          </p:nvSpPr>
          <p:spPr>
            <a:xfrm>
              <a:off x="7909858" y="6504878"/>
              <a:ext cx="234826" cy="234880"/>
            </a:xfrm>
            <a:custGeom>
              <a:avLst/>
              <a:gdLst>
                <a:gd name="connsiteX0" fmla="*/ 234826 w 234826"/>
                <a:gd name="connsiteY0" fmla="*/ 117440 h 234880"/>
                <a:gd name="connsiteX1" fmla="*/ 117413 w 234826"/>
                <a:gd name="connsiteY1" fmla="*/ 234881 h 234880"/>
                <a:gd name="connsiteX2" fmla="*/ 0 w 234826"/>
                <a:gd name="connsiteY2" fmla="*/ 117440 h 234880"/>
                <a:gd name="connsiteX3" fmla="*/ 117413 w 234826"/>
                <a:gd name="connsiteY3" fmla="*/ 0 h 234880"/>
                <a:gd name="connsiteX4" fmla="*/ 234826 w 234826"/>
                <a:gd name="connsiteY4" fmla="*/ 117440 h 234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826" h="234880">
                  <a:moveTo>
                    <a:pt x="234826" y="117440"/>
                  </a:moveTo>
                  <a:cubicBezTo>
                    <a:pt x="234826" y="182301"/>
                    <a:pt x="182258" y="234881"/>
                    <a:pt x="117413" y="234881"/>
                  </a:cubicBezTo>
                  <a:cubicBezTo>
                    <a:pt x="52568" y="234881"/>
                    <a:pt x="0" y="182301"/>
                    <a:pt x="0" y="117440"/>
                  </a:cubicBezTo>
                  <a:cubicBezTo>
                    <a:pt x="0" y="52580"/>
                    <a:pt x="52568" y="0"/>
                    <a:pt x="117413" y="0"/>
                  </a:cubicBezTo>
                  <a:cubicBezTo>
                    <a:pt x="182258" y="0"/>
                    <a:pt x="234826" y="52580"/>
                    <a:pt x="234826" y="117440"/>
                  </a:cubicBezTo>
                  <a:close/>
                </a:path>
              </a:pathLst>
            </a:custGeom>
            <a:solidFill>
              <a:srgbClr val="FCE5E4"/>
            </a:solidFill>
            <a:ln w="117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89" name="フリーフォーム 288">
              <a:extLst>
                <a:ext uri="{FF2B5EF4-FFF2-40B4-BE49-F238E27FC236}">
                  <a16:creationId xmlns:a16="http://schemas.microsoft.com/office/drawing/2014/main" id="{A82FFEA7-E0FB-AC4D-B88C-2092D5D32EE3}"/>
                </a:ext>
              </a:extLst>
            </p:cNvPr>
            <p:cNvSpPr/>
            <p:nvPr/>
          </p:nvSpPr>
          <p:spPr>
            <a:xfrm>
              <a:off x="8524924" y="6504878"/>
              <a:ext cx="234826" cy="234880"/>
            </a:xfrm>
            <a:custGeom>
              <a:avLst/>
              <a:gdLst>
                <a:gd name="connsiteX0" fmla="*/ 234826 w 234826"/>
                <a:gd name="connsiteY0" fmla="*/ 117440 h 234880"/>
                <a:gd name="connsiteX1" fmla="*/ 117413 w 234826"/>
                <a:gd name="connsiteY1" fmla="*/ 234881 h 234880"/>
                <a:gd name="connsiteX2" fmla="*/ 1 w 234826"/>
                <a:gd name="connsiteY2" fmla="*/ 117440 h 234880"/>
                <a:gd name="connsiteX3" fmla="*/ 117413 w 234826"/>
                <a:gd name="connsiteY3" fmla="*/ 0 h 234880"/>
                <a:gd name="connsiteX4" fmla="*/ 234826 w 234826"/>
                <a:gd name="connsiteY4" fmla="*/ 117440 h 234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826" h="234880">
                  <a:moveTo>
                    <a:pt x="234826" y="117440"/>
                  </a:moveTo>
                  <a:cubicBezTo>
                    <a:pt x="234826" y="182301"/>
                    <a:pt x="182259" y="234881"/>
                    <a:pt x="117413" y="234881"/>
                  </a:cubicBezTo>
                  <a:cubicBezTo>
                    <a:pt x="52568" y="234881"/>
                    <a:pt x="1" y="182301"/>
                    <a:pt x="1" y="117440"/>
                  </a:cubicBezTo>
                  <a:cubicBezTo>
                    <a:pt x="1" y="52580"/>
                    <a:pt x="52568" y="0"/>
                    <a:pt x="117413" y="0"/>
                  </a:cubicBezTo>
                  <a:cubicBezTo>
                    <a:pt x="182259" y="0"/>
                    <a:pt x="234826" y="52580"/>
                    <a:pt x="234826" y="117440"/>
                  </a:cubicBezTo>
                  <a:close/>
                </a:path>
              </a:pathLst>
            </a:custGeom>
            <a:solidFill>
              <a:srgbClr val="FCE5E4"/>
            </a:solidFill>
            <a:ln w="117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90" name="フリーフォーム 289">
              <a:extLst>
                <a:ext uri="{FF2B5EF4-FFF2-40B4-BE49-F238E27FC236}">
                  <a16:creationId xmlns:a16="http://schemas.microsoft.com/office/drawing/2014/main" id="{8C477C1A-033C-0D49-9C71-5C4F5CD46236}"/>
                </a:ext>
              </a:extLst>
            </p:cNvPr>
            <p:cNvSpPr/>
            <p:nvPr/>
          </p:nvSpPr>
          <p:spPr>
            <a:xfrm>
              <a:off x="9139873" y="6504878"/>
              <a:ext cx="234826" cy="234880"/>
            </a:xfrm>
            <a:custGeom>
              <a:avLst/>
              <a:gdLst>
                <a:gd name="connsiteX0" fmla="*/ 234827 w 234826"/>
                <a:gd name="connsiteY0" fmla="*/ 117440 h 234880"/>
                <a:gd name="connsiteX1" fmla="*/ 117414 w 234826"/>
                <a:gd name="connsiteY1" fmla="*/ 234881 h 234880"/>
                <a:gd name="connsiteX2" fmla="*/ 1 w 234826"/>
                <a:gd name="connsiteY2" fmla="*/ 117440 h 234880"/>
                <a:gd name="connsiteX3" fmla="*/ 117414 w 234826"/>
                <a:gd name="connsiteY3" fmla="*/ 0 h 234880"/>
                <a:gd name="connsiteX4" fmla="*/ 234827 w 234826"/>
                <a:gd name="connsiteY4" fmla="*/ 117440 h 234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826" h="234880">
                  <a:moveTo>
                    <a:pt x="234827" y="117440"/>
                  </a:moveTo>
                  <a:cubicBezTo>
                    <a:pt x="234827" y="182301"/>
                    <a:pt x="182259" y="234881"/>
                    <a:pt x="117414" y="234881"/>
                  </a:cubicBezTo>
                  <a:cubicBezTo>
                    <a:pt x="52568" y="234881"/>
                    <a:pt x="1" y="182301"/>
                    <a:pt x="1" y="117440"/>
                  </a:cubicBezTo>
                  <a:cubicBezTo>
                    <a:pt x="1" y="52580"/>
                    <a:pt x="52568" y="0"/>
                    <a:pt x="117414" y="0"/>
                  </a:cubicBezTo>
                  <a:cubicBezTo>
                    <a:pt x="182259" y="0"/>
                    <a:pt x="234827" y="52580"/>
                    <a:pt x="234827" y="117440"/>
                  </a:cubicBezTo>
                  <a:close/>
                </a:path>
              </a:pathLst>
            </a:custGeom>
            <a:solidFill>
              <a:srgbClr val="FCE5E4"/>
            </a:solidFill>
            <a:ln w="117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91" name="フリーフォーム 290">
              <a:extLst>
                <a:ext uri="{FF2B5EF4-FFF2-40B4-BE49-F238E27FC236}">
                  <a16:creationId xmlns:a16="http://schemas.microsoft.com/office/drawing/2014/main" id="{E5A44410-5707-5148-B725-0DFBC4145AE3}"/>
                </a:ext>
              </a:extLst>
            </p:cNvPr>
            <p:cNvSpPr/>
            <p:nvPr/>
          </p:nvSpPr>
          <p:spPr>
            <a:xfrm>
              <a:off x="470" y="0"/>
              <a:ext cx="9905294" cy="5315882"/>
            </a:xfrm>
            <a:custGeom>
              <a:avLst/>
              <a:gdLst>
                <a:gd name="connsiteX0" fmla="*/ 0 w 9905294"/>
                <a:gd name="connsiteY0" fmla="*/ 4386245 h 5315882"/>
                <a:gd name="connsiteX1" fmla="*/ 4953000 w 9905294"/>
                <a:gd name="connsiteY1" fmla="*/ 5315883 h 5315882"/>
                <a:gd name="connsiteX2" fmla="*/ 9905294 w 9905294"/>
                <a:gd name="connsiteY2" fmla="*/ 4386245 h 5315882"/>
                <a:gd name="connsiteX3" fmla="*/ 9905294 w 9905294"/>
                <a:gd name="connsiteY3" fmla="*/ 0 h 5315882"/>
                <a:gd name="connsiteX4" fmla="*/ 0 w 9905294"/>
                <a:gd name="connsiteY4" fmla="*/ 0 h 53158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905294" h="5315882">
                  <a:moveTo>
                    <a:pt x="0" y="4386245"/>
                  </a:moveTo>
                  <a:cubicBezTo>
                    <a:pt x="1272486" y="4960855"/>
                    <a:pt x="3021683" y="5315883"/>
                    <a:pt x="4953000" y="5315883"/>
                  </a:cubicBezTo>
                  <a:cubicBezTo>
                    <a:pt x="6884317" y="5315883"/>
                    <a:pt x="8632809" y="4960973"/>
                    <a:pt x="9905294" y="4386245"/>
                  </a:cubicBezTo>
                  <a:lnTo>
                    <a:pt x="990529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>
                <a:alpha val="50000"/>
              </a:srgbClr>
            </a:solidFill>
            <a:ln w="117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92" name="フリーフォーム 291">
              <a:extLst>
                <a:ext uri="{FF2B5EF4-FFF2-40B4-BE49-F238E27FC236}">
                  <a16:creationId xmlns:a16="http://schemas.microsoft.com/office/drawing/2014/main" id="{2AFA3BDF-4E56-8A47-85D0-F9C8CC7D981F}"/>
                </a:ext>
              </a:extLst>
            </p:cNvPr>
            <p:cNvSpPr/>
            <p:nvPr/>
          </p:nvSpPr>
          <p:spPr>
            <a:xfrm rot="16200000">
              <a:off x="4061224" y="815375"/>
              <a:ext cx="1782256" cy="151919"/>
            </a:xfrm>
            <a:custGeom>
              <a:avLst/>
              <a:gdLst>
                <a:gd name="connsiteX0" fmla="*/ 0 w 1782256"/>
                <a:gd name="connsiteY0" fmla="*/ 0 h 151919"/>
                <a:gd name="connsiteX1" fmla="*/ 1782256 w 1782256"/>
                <a:gd name="connsiteY1" fmla="*/ 0 h 151919"/>
                <a:gd name="connsiteX2" fmla="*/ 1782256 w 1782256"/>
                <a:gd name="connsiteY2" fmla="*/ 151919 h 151919"/>
                <a:gd name="connsiteX3" fmla="*/ 0 w 1782256"/>
                <a:gd name="connsiteY3" fmla="*/ 151919 h 1519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82256" h="151919">
                  <a:moveTo>
                    <a:pt x="0" y="0"/>
                  </a:moveTo>
                  <a:lnTo>
                    <a:pt x="1782256" y="0"/>
                  </a:lnTo>
                  <a:lnTo>
                    <a:pt x="1782256" y="151919"/>
                  </a:lnTo>
                  <a:lnTo>
                    <a:pt x="0" y="151919"/>
                  </a:lnTo>
                  <a:close/>
                </a:path>
              </a:pathLst>
            </a:custGeom>
            <a:solidFill>
              <a:srgbClr val="C49958"/>
            </a:solidFill>
            <a:ln w="117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93" name="フリーフォーム 292">
              <a:extLst>
                <a:ext uri="{FF2B5EF4-FFF2-40B4-BE49-F238E27FC236}">
                  <a16:creationId xmlns:a16="http://schemas.microsoft.com/office/drawing/2014/main" id="{37437474-4D01-C34F-94CF-022176B66DFB}"/>
                </a:ext>
              </a:extLst>
            </p:cNvPr>
            <p:cNvSpPr/>
            <p:nvPr/>
          </p:nvSpPr>
          <p:spPr>
            <a:xfrm>
              <a:off x="333533" y="333610"/>
              <a:ext cx="9237756" cy="6337778"/>
            </a:xfrm>
            <a:custGeom>
              <a:avLst/>
              <a:gdLst>
                <a:gd name="connsiteX0" fmla="*/ 0 w 9237756"/>
                <a:gd name="connsiteY0" fmla="*/ 0 h 6337778"/>
                <a:gd name="connsiteX1" fmla="*/ 9237757 w 9237756"/>
                <a:gd name="connsiteY1" fmla="*/ 0 h 6337778"/>
                <a:gd name="connsiteX2" fmla="*/ 9237757 w 9237756"/>
                <a:gd name="connsiteY2" fmla="*/ 6337779 h 6337778"/>
                <a:gd name="connsiteX3" fmla="*/ 0 w 9237756"/>
                <a:gd name="connsiteY3" fmla="*/ 6337779 h 63377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237756" h="6337778">
                  <a:moveTo>
                    <a:pt x="0" y="0"/>
                  </a:moveTo>
                  <a:lnTo>
                    <a:pt x="9237757" y="0"/>
                  </a:lnTo>
                  <a:lnTo>
                    <a:pt x="9237757" y="6337779"/>
                  </a:lnTo>
                  <a:lnTo>
                    <a:pt x="0" y="6337779"/>
                  </a:lnTo>
                  <a:close/>
                </a:path>
              </a:pathLst>
            </a:custGeom>
            <a:noFill/>
            <a:ln w="17883" cap="flat">
              <a:solidFill>
                <a:srgbClr val="C49958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94" name="フリーフォーム 293">
              <a:extLst>
                <a:ext uri="{FF2B5EF4-FFF2-40B4-BE49-F238E27FC236}">
                  <a16:creationId xmlns:a16="http://schemas.microsoft.com/office/drawing/2014/main" id="{AAB0D0F5-3EE4-4A4F-B0E3-B4775530A4E2}"/>
                </a:ext>
              </a:extLst>
            </p:cNvPr>
            <p:cNvSpPr/>
            <p:nvPr/>
          </p:nvSpPr>
          <p:spPr>
            <a:xfrm>
              <a:off x="433534" y="433635"/>
              <a:ext cx="9037636" cy="6137612"/>
            </a:xfrm>
            <a:custGeom>
              <a:avLst/>
              <a:gdLst>
                <a:gd name="connsiteX0" fmla="*/ 0 w 9037636"/>
                <a:gd name="connsiteY0" fmla="*/ 0 h 6137612"/>
                <a:gd name="connsiteX1" fmla="*/ 9037636 w 9037636"/>
                <a:gd name="connsiteY1" fmla="*/ 0 h 6137612"/>
                <a:gd name="connsiteX2" fmla="*/ 9037636 w 9037636"/>
                <a:gd name="connsiteY2" fmla="*/ 6137612 h 6137612"/>
                <a:gd name="connsiteX3" fmla="*/ 0 w 9037636"/>
                <a:gd name="connsiteY3" fmla="*/ 6137612 h 6137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037636" h="6137612">
                  <a:moveTo>
                    <a:pt x="0" y="0"/>
                  </a:moveTo>
                  <a:lnTo>
                    <a:pt x="9037636" y="0"/>
                  </a:lnTo>
                  <a:lnTo>
                    <a:pt x="9037636" y="6137612"/>
                  </a:lnTo>
                  <a:lnTo>
                    <a:pt x="0" y="6137612"/>
                  </a:lnTo>
                  <a:close/>
                </a:path>
              </a:pathLst>
            </a:custGeom>
            <a:noFill/>
            <a:ln w="66707" cap="flat">
              <a:solidFill>
                <a:srgbClr val="C49958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</p:grpSp>
      <p:sp>
        <p:nvSpPr>
          <p:cNvPr id="2" name="タイトル 1">
            <a:extLst>
              <a:ext uri="{FF2B5EF4-FFF2-40B4-BE49-F238E27FC236}">
                <a16:creationId xmlns:a16="http://schemas.microsoft.com/office/drawing/2014/main" id="{7DBAFC3D-9A81-A543-B435-257721B1ACF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497192" y="2122357"/>
            <a:ext cx="4911616" cy="778675"/>
          </a:xfrm>
          <a:noFill/>
        </p:spPr>
        <p:txBody>
          <a:bodyPr lIns="0" tIns="0" rIns="0" bIns="0">
            <a:spAutoFit/>
          </a:bodyPr>
          <a:lstStyle/>
          <a:p>
            <a:r>
              <a:rPr kumimoji="1" lang="ja-JP" altLang="en-US" sz="2800" b="1">
                <a:solidFill>
                  <a:srgbClr val="C49958"/>
                </a:solidFill>
                <a:latin typeface="+mn-ea"/>
                <a:ea typeface="+mn-ea"/>
              </a:rPr>
              <a:t>タイトル入ります</a:t>
            </a:r>
            <a:br>
              <a:rPr kumimoji="1" lang="en-US" altLang="ja-JP" sz="2800" b="1" dirty="0">
                <a:solidFill>
                  <a:srgbClr val="C49958"/>
                </a:solidFill>
                <a:latin typeface="+mn-ea"/>
                <a:ea typeface="+mn-ea"/>
              </a:rPr>
            </a:br>
            <a:r>
              <a:rPr lang="en-US" altLang="ja-JP" sz="2800" b="1" dirty="0">
                <a:solidFill>
                  <a:srgbClr val="C49958"/>
                </a:solidFill>
                <a:latin typeface="+mn-ea"/>
              </a:rPr>
              <a:t>XXXXXXXXXXXXXXXXXXX</a:t>
            </a:r>
            <a:endParaRPr kumimoji="1" lang="ja-JP" altLang="en-US" sz="2800" b="1">
              <a:solidFill>
                <a:srgbClr val="C49958"/>
              </a:solidFill>
              <a:latin typeface="+mn-ea"/>
              <a:ea typeface="+mn-ea"/>
            </a:endParaRP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DF470960-5E65-B042-8E79-C5AC68DD986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497192" y="3050116"/>
            <a:ext cx="4911616" cy="492443"/>
          </a:xfrm>
        </p:spPr>
        <p:txBody>
          <a:bodyPr lIns="0" tIns="0" rIns="0" bIns="0">
            <a:sp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ja-JP" altLang="en-US" sz="1600">
                <a:solidFill>
                  <a:srgbClr val="C49958"/>
                </a:solidFill>
              </a:rPr>
              <a:t>サブタイトル入ります</a:t>
            </a:r>
            <a:endParaRPr lang="en-US" altLang="ja-JP" sz="1600" dirty="0">
              <a:solidFill>
                <a:srgbClr val="C49958"/>
              </a:solidFill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altLang="ja-JP" sz="1600" dirty="0">
                <a:solidFill>
                  <a:srgbClr val="C49958"/>
                </a:solidFill>
              </a:rPr>
              <a:t>XXXXXXXXXXXXXXXXXXXXXXXXXX</a:t>
            </a:r>
            <a:endParaRPr lang="ja-JP" altLang="en-US" sz="1600">
              <a:solidFill>
                <a:srgbClr val="C49958"/>
              </a:solidFill>
            </a:endParaRPr>
          </a:p>
        </p:txBody>
      </p:sp>
      <p:sp>
        <p:nvSpPr>
          <p:cNvPr id="7" name="字幕 2">
            <a:extLst>
              <a:ext uri="{FF2B5EF4-FFF2-40B4-BE49-F238E27FC236}">
                <a16:creationId xmlns:a16="http://schemas.microsoft.com/office/drawing/2014/main" id="{6FB0CE6A-F817-2C44-94DA-DFBB616AD89C}"/>
              </a:ext>
            </a:extLst>
          </p:cNvPr>
          <p:cNvSpPr txBox="1">
            <a:spLocks/>
          </p:cNvSpPr>
          <p:nvPr/>
        </p:nvSpPr>
        <p:spPr>
          <a:xfrm>
            <a:off x="2497192" y="4109084"/>
            <a:ext cx="4911616" cy="307777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ja-JP" altLang="en-US" sz="1000">
                <a:latin typeface="+mj-ea"/>
                <a:ea typeface="+mj-ea"/>
              </a:rPr>
              <a:t>株式会社　アズワン</a:t>
            </a:r>
            <a:endParaRPr lang="en-US" altLang="ja-JP" sz="1000" dirty="0">
              <a:latin typeface="+mj-ea"/>
              <a:ea typeface="+mj-ea"/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altLang="ja-JP" sz="1000" dirty="0">
                <a:latin typeface="+mj-ea"/>
                <a:ea typeface="+mj-ea"/>
              </a:rPr>
              <a:t>XXXXXXXXXXXXXXXXXXXXXXXXXXXXXX</a:t>
            </a:r>
            <a:endParaRPr lang="ja-JP" altLang="en-US" sz="1000">
              <a:latin typeface="+mj-ea"/>
              <a:ea typeface="+mj-ea"/>
            </a:endParaRPr>
          </a:p>
        </p:txBody>
      </p:sp>
      <p:pic>
        <p:nvPicPr>
          <p:cNvPr id="296" name="図 295">
            <a:extLst>
              <a:ext uri="{FF2B5EF4-FFF2-40B4-BE49-F238E27FC236}">
                <a16:creationId xmlns:a16="http://schemas.microsoft.com/office/drawing/2014/main" id="{7420D529-BA18-9F49-B2F7-98D47BBE16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00350" y="3768671"/>
            <a:ext cx="4305300" cy="38100"/>
          </a:xfrm>
          <a:prstGeom prst="rect">
            <a:avLst/>
          </a:prstGeom>
        </p:spPr>
      </p:pic>
      <p:sp>
        <p:nvSpPr>
          <p:cNvPr id="295" name="正方形/長方形 294">
            <a:extLst>
              <a:ext uri="{FF2B5EF4-FFF2-40B4-BE49-F238E27FC236}">
                <a16:creationId xmlns:a16="http://schemas.microsoft.com/office/drawing/2014/main" id="{D909B2FE-082B-A949-8472-5A22A81B0C1B}"/>
              </a:ext>
            </a:extLst>
          </p:cNvPr>
          <p:cNvSpPr/>
          <p:nvPr/>
        </p:nvSpPr>
        <p:spPr>
          <a:xfrm>
            <a:off x="-1192193" y="2442258"/>
            <a:ext cx="752355" cy="752355"/>
          </a:xfrm>
          <a:prstGeom prst="rect">
            <a:avLst/>
          </a:prstGeom>
          <a:solidFill>
            <a:srgbClr val="CDE1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7" name="正方形/長方形 296">
            <a:extLst>
              <a:ext uri="{FF2B5EF4-FFF2-40B4-BE49-F238E27FC236}">
                <a16:creationId xmlns:a16="http://schemas.microsoft.com/office/drawing/2014/main" id="{3893D70C-29F2-8B4A-A717-4FA69249C858}"/>
              </a:ext>
            </a:extLst>
          </p:cNvPr>
          <p:cNvSpPr/>
          <p:nvPr/>
        </p:nvSpPr>
        <p:spPr>
          <a:xfrm>
            <a:off x="-1192192" y="0"/>
            <a:ext cx="752355" cy="752355"/>
          </a:xfrm>
          <a:prstGeom prst="rect">
            <a:avLst/>
          </a:prstGeom>
          <a:solidFill>
            <a:srgbClr val="EFA5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8" name="正方形/長方形 297">
            <a:extLst>
              <a:ext uri="{FF2B5EF4-FFF2-40B4-BE49-F238E27FC236}">
                <a16:creationId xmlns:a16="http://schemas.microsoft.com/office/drawing/2014/main" id="{051DA9AF-F9B4-0B49-BC6A-B6D149911C38}"/>
              </a:ext>
            </a:extLst>
          </p:cNvPr>
          <p:cNvSpPr/>
          <p:nvPr/>
        </p:nvSpPr>
        <p:spPr>
          <a:xfrm>
            <a:off x="-1192192" y="3663387"/>
            <a:ext cx="752355" cy="752355"/>
          </a:xfrm>
          <a:prstGeom prst="rect">
            <a:avLst/>
          </a:prstGeom>
          <a:solidFill>
            <a:srgbClr val="95D0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9" name="正方形/長方形 298">
            <a:extLst>
              <a:ext uri="{FF2B5EF4-FFF2-40B4-BE49-F238E27FC236}">
                <a16:creationId xmlns:a16="http://schemas.microsoft.com/office/drawing/2014/main" id="{96A54921-E59F-C645-98A1-7B816653B114}"/>
              </a:ext>
            </a:extLst>
          </p:cNvPr>
          <p:cNvSpPr/>
          <p:nvPr/>
        </p:nvSpPr>
        <p:spPr>
          <a:xfrm>
            <a:off x="-1192192" y="4884516"/>
            <a:ext cx="752355" cy="752355"/>
          </a:xfrm>
          <a:prstGeom prst="rect">
            <a:avLst/>
          </a:prstGeom>
          <a:solidFill>
            <a:srgbClr val="90BF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0" name="正方形/長方形 299">
            <a:extLst>
              <a:ext uri="{FF2B5EF4-FFF2-40B4-BE49-F238E27FC236}">
                <a16:creationId xmlns:a16="http://schemas.microsoft.com/office/drawing/2014/main" id="{51B7D597-1A74-AD41-88C9-AEB59F73CD32}"/>
              </a:ext>
            </a:extLst>
          </p:cNvPr>
          <p:cNvSpPr/>
          <p:nvPr/>
        </p:nvSpPr>
        <p:spPr>
          <a:xfrm>
            <a:off x="-1192192" y="1221129"/>
            <a:ext cx="752355" cy="752355"/>
          </a:xfrm>
          <a:prstGeom prst="rect">
            <a:avLst/>
          </a:prstGeom>
          <a:solidFill>
            <a:srgbClr val="F8CD9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1" name="正方形/長方形 300">
            <a:extLst>
              <a:ext uri="{FF2B5EF4-FFF2-40B4-BE49-F238E27FC236}">
                <a16:creationId xmlns:a16="http://schemas.microsoft.com/office/drawing/2014/main" id="{DB71130C-5F2C-E546-BC97-6CEE3DE1EE35}"/>
              </a:ext>
            </a:extLst>
          </p:cNvPr>
          <p:cNvSpPr/>
          <p:nvPr/>
        </p:nvSpPr>
        <p:spPr>
          <a:xfrm>
            <a:off x="-1192192" y="6105645"/>
            <a:ext cx="752355" cy="752355"/>
          </a:xfrm>
          <a:prstGeom prst="rect">
            <a:avLst/>
          </a:prstGeom>
          <a:solidFill>
            <a:srgbClr val="C3BE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2" name="正方形/長方形 301">
            <a:extLst>
              <a:ext uri="{FF2B5EF4-FFF2-40B4-BE49-F238E27FC236}">
                <a16:creationId xmlns:a16="http://schemas.microsoft.com/office/drawing/2014/main" id="{2DA13E99-BDFE-584C-A801-27CFBF18F43A}"/>
              </a:ext>
            </a:extLst>
          </p:cNvPr>
          <p:cNvSpPr/>
          <p:nvPr/>
        </p:nvSpPr>
        <p:spPr>
          <a:xfrm>
            <a:off x="-2202594" y="2442258"/>
            <a:ext cx="752355" cy="752355"/>
          </a:xfrm>
          <a:prstGeom prst="rect">
            <a:avLst/>
          </a:prstGeom>
          <a:solidFill>
            <a:srgbClr val="8DC2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3" name="正方形/長方形 302">
            <a:extLst>
              <a:ext uri="{FF2B5EF4-FFF2-40B4-BE49-F238E27FC236}">
                <a16:creationId xmlns:a16="http://schemas.microsoft.com/office/drawing/2014/main" id="{C79CE9B4-8BFF-A249-9B67-E2176375C17E}"/>
              </a:ext>
            </a:extLst>
          </p:cNvPr>
          <p:cNvSpPr/>
          <p:nvPr/>
        </p:nvSpPr>
        <p:spPr>
          <a:xfrm>
            <a:off x="-2202593" y="0"/>
            <a:ext cx="752355" cy="752355"/>
          </a:xfrm>
          <a:prstGeom prst="rect">
            <a:avLst/>
          </a:prstGeom>
          <a:solidFill>
            <a:srgbClr val="F08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4" name="正方形/長方形 303">
            <a:extLst>
              <a:ext uri="{FF2B5EF4-FFF2-40B4-BE49-F238E27FC236}">
                <a16:creationId xmlns:a16="http://schemas.microsoft.com/office/drawing/2014/main" id="{21B7E84F-CEAB-D949-848C-912D0E4FF3C9}"/>
              </a:ext>
            </a:extLst>
          </p:cNvPr>
          <p:cNvSpPr/>
          <p:nvPr/>
        </p:nvSpPr>
        <p:spPr>
          <a:xfrm>
            <a:off x="-2202593" y="3663387"/>
            <a:ext cx="752355" cy="752355"/>
          </a:xfrm>
          <a:prstGeom prst="rect">
            <a:avLst/>
          </a:prstGeom>
          <a:solidFill>
            <a:srgbClr val="009E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5" name="正方形/長方形 304">
            <a:extLst>
              <a:ext uri="{FF2B5EF4-FFF2-40B4-BE49-F238E27FC236}">
                <a16:creationId xmlns:a16="http://schemas.microsoft.com/office/drawing/2014/main" id="{CCAED407-86B9-AC40-A7AB-A5A713C2E68C}"/>
              </a:ext>
            </a:extLst>
          </p:cNvPr>
          <p:cNvSpPr/>
          <p:nvPr/>
        </p:nvSpPr>
        <p:spPr>
          <a:xfrm>
            <a:off x="-2202593" y="4884516"/>
            <a:ext cx="752355" cy="752355"/>
          </a:xfrm>
          <a:prstGeom prst="rect">
            <a:avLst/>
          </a:prstGeom>
          <a:solidFill>
            <a:srgbClr val="008AC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6" name="正方形/長方形 305">
            <a:extLst>
              <a:ext uri="{FF2B5EF4-FFF2-40B4-BE49-F238E27FC236}">
                <a16:creationId xmlns:a16="http://schemas.microsoft.com/office/drawing/2014/main" id="{4B00F7BC-FBC6-C448-B9DD-3F79B3F8B4EE}"/>
              </a:ext>
            </a:extLst>
          </p:cNvPr>
          <p:cNvSpPr/>
          <p:nvPr/>
        </p:nvSpPr>
        <p:spPr>
          <a:xfrm>
            <a:off x="-2202593" y="1221129"/>
            <a:ext cx="752355" cy="752355"/>
          </a:xfrm>
          <a:prstGeom prst="rect">
            <a:avLst/>
          </a:prstGeom>
          <a:solidFill>
            <a:srgbClr val="F9C6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7" name="正方形/長方形 306">
            <a:extLst>
              <a:ext uri="{FF2B5EF4-FFF2-40B4-BE49-F238E27FC236}">
                <a16:creationId xmlns:a16="http://schemas.microsoft.com/office/drawing/2014/main" id="{FD349EA9-A70A-914F-905B-5E0507C67396}"/>
              </a:ext>
            </a:extLst>
          </p:cNvPr>
          <p:cNvSpPr/>
          <p:nvPr/>
        </p:nvSpPr>
        <p:spPr>
          <a:xfrm>
            <a:off x="-2202593" y="6105645"/>
            <a:ext cx="752355" cy="752355"/>
          </a:xfrm>
          <a:prstGeom prst="rect">
            <a:avLst/>
          </a:prstGeom>
          <a:solidFill>
            <a:srgbClr val="7F78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708345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9" name="グループ化 358">
            <a:extLst>
              <a:ext uri="{FF2B5EF4-FFF2-40B4-BE49-F238E27FC236}">
                <a16:creationId xmlns:a16="http://schemas.microsoft.com/office/drawing/2014/main" id="{4729CF81-997F-704F-8267-570EB6F0DD81}"/>
              </a:ext>
            </a:extLst>
          </p:cNvPr>
          <p:cNvGrpSpPr/>
          <p:nvPr/>
        </p:nvGrpSpPr>
        <p:grpSpPr>
          <a:xfrm>
            <a:off x="0" y="0"/>
            <a:ext cx="2518710" cy="6858000"/>
            <a:chOff x="406878" y="424160"/>
            <a:chExt cx="1972802" cy="5371590"/>
          </a:xfrm>
        </p:grpSpPr>
        <p:sp>
          <p:nvSpPr>
            <p:cNvPr id="300" name="フリーフォーム 299">
              <a:extLst>
                <a:ext uri="{FF2B5EF4-FFF2-40B4-BE49-F238E27FC236}">
                  <a16:creationId xmlns:a16="http://schemas.microsoft.com/office/drawing/2014/main" id="{507B20F0-19AC-264E-99BE-188AF3507FC2}"/>
                </a:ext>
              </a:extLst>
            </p:cNvPr>
            <p:cNvSpPr/>
            <p:nvPr/>
          </p:nvSpPr>
          <p:spPr>
            <a:xfrm>
              <a:off x="406878" y="424431"/>
              <a:ext cx="1972802" cy="5371319"/>
            </a:xfrm>
            <a:custGeom>
              <a:avLst/>
              <a:gdLst>
                <a:gd name="connsiteX0" fmla="*/ 0 w 1972802"/>
                <a:gd name="connsiteY0" fmla="*/ 0 h 5371319"/>
                <a:gd name="connsiteX1" fmla="*/ 1972802 w 1972802"/>
                <a:gd name="connsiteY1" fmla="*/ 0 h 5371319"/>
                <a:gd name="connsiteX2" fmla="*/ 1972802 w 1972802"/>
                <a:gd name="connsiteY2" fmla="*/ 5371320 h 5371319"/>
                <a:gd name="connsiteX3" fmla="*/ 0 w 1972802"/>
                <a:gd name="connsiteY3" fmla="*/ 5371320 h 5371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72802" h="5371319">
                  <a:moveTo>
                    <a:pt x="0" y="0"/>
                  </a:moveTo>
                  <a:lnTo>
                    <a:pt x="1972802" y="0"/>
                  </a:lnTo>
                  <a:lnTo>
                    <a:pt x="1972802" y="5371320"/>
                  </a:lnTo>
                  <a:lnTo>
                    <a:pt x="0" y="5371320"/>
                  </a:lnTo>
                  <a:close/>
                </a:path>
              </a:pathLst>
            </a:custGeom>
            <a:solidFill>
              <a:srgbClr val="FADBDA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301" name="フリーフォーム 300">
              <a:extLst>
                <a:ext uri="{FF2B5EF4-FFF2-40B4-BE49-F238E27FC236}">
                  <a16:creationId xmlns:a16="http://schemas.microsoft.com/office/drawing/2014/main" id="{68411DF8-EE08-CC4D-9A00-C30E3B21D293}"/>
                </a:ext>
              </a:extLst>
            </p:cNvPr>
            <p:cNvSpPr/>
            <p:nvPr/>
          </p:nvSpPr>
          <p:spPr>
            <a:xfrm rot="17549998">
              <a:off x="595084" y="627741"/>
              <a:ext cx="180240" cy="180102"/>
            </a:xfrm>
            <a:custGeom>
              <a:avLst/>
              <a:gdLst>
                <a:gd name="connsiteX0" fmla="*/ 180496 w 180240"/>
                <a:gd name="connsiteY0" fmla="*/ 90053 h 180102"/>
                <a:gd name="connsiteX1" fmla="*/ 90376 w 180240"/>
                <a:gd name="connsiteY1" fmla="*/ 180105 h 180102"/>
                <a:gd name="connsiteX2" fmla="*/ 255 w 180240"/>
                <a:gd name="connsiteY2" fmla="*/ 90053 h 180102"/>
                <a:gd name="connsiteX3" fmla="*/ 90376 w 180240"/>
                <a:gd name="connsiteY3" fmla="*/ 2 h 180102"/>
                <a:gd name="connsiteX4" fmla="*/ 180496 w 180240"/>
                <a:gd name="connsiteY4" fmla="*/ 90053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496" y="90053"/>
                  </a:moveTo>
                  <a:cubicBezTo>
                    <a:pt x="180496" y="139787"/>
                    <a:pt x="140148" y="180105"/>
                    <a:pt x="90376" y="180105"/>
                  </a:cubicBezTo>
                  <a:cubicBezTo>
                    <a:pt x="40604" y="180105"/>
                    <a:pt x="255" y="139787"/>
                    <a:pt x="255" y="90053"/>
                  </a:cubicBezTo>
                  <a:cubicBezTo>
                    <a:pt x="255" y="40319"/>
                    <a:pt x="40604" y="2"/>
                    <a:pt x="90376" y="2"/>
                  </a:cubicBezTo>
                  <a:cubicBezTo>
                    <a:pt x="140148" y="2"/>
                    <a:pt x="180496" y="40319"/>
                    <a:pt x="180496" y="90053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302" name="フリーフォーム 301">
              <a:extLst>
                <a:ext uri="{FF2B5EF4-FFF2-40B4-BE49-F238E27FC236}">
                  <a16:creationId xmlns:a16="http://schemas.microsoft.com/office/drawing/2014/main" id="{C5D9AA25-502A-B84E-BAB4-A2C95E9D6CAC}"/>
                </a:ext>
              </a:extLst>
            </p:cNvPr>
            <p:cNvSpPr/>
            <p:nvPr/>
          </p:nvSpPr>
          <p:spPr>
            <a:xfrm rot="17549998">
              <a:off x="1067112" y="627820"/>
              <a:ext cx="180240" cy="180102"/>
            </a:xfrm>
            <a:custGeom>
              <a:avLst/>
              <a:gdLst>
                <a:gd name="connsiteX0" fmla="*/ 180496 w 180240"/>
                <a:gd name="connsiteY0" fmla="*/ 90053 h 180102"/>
                <a:gd name="connsiteX1" fmla="*/ 90376 w 180240"/>
                <a:gd name="connsiteY1" fmla="*/ 180105 h 180102"/>
                <a:gd name="connsiteX2" fmla="*/ 255 w 180240"/>
                <a:gd name="connsiteY2" fmla="*/ 90053 h 180102"/>
                <a:gd name="connsiteX3" fmla="*/ 90376 w 180240"/>
                <a:gd name="connsiteY3" fmla="*/ 2 h 180102"/>
                <a:gd name="connsiteX4" fmla="*/ 180496 w 180240"/>
                <a:gd name="connsiteY4" fmla="*/ 90053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496" y="90053"/>
                  </a:moveTo>
                  <a:cubicBezTo>
                    <a:pt x="180496" y="139787"/>
                    <a:pt x="140148" y="180105"/>
                    <a:pt x="90376" y="180105"/>
                  </a:cubicBezTo>
                  <a:cubicBezTo>
                    <a:pt x="40604" y="180105"/>
                    <a:pt x="255" y="139787"/>
                    <a:pt x="255" y="90053"/>
                  </a:cubicBezTo>
                  <a:cubicBezTo>
                    <a:pt x="255" y="40319"/>
                    <a:pt x="40604" y="2"/>
                    <a:pt x="90376" y="2"/>
                  </a:cubicBezTo>
                  <a:cubicBezTo>
                    <a:pt x="140148" y="2"/>
                    <a:pt x="180496" y="40319"/>
                    <a:pt x="180496" y="90053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303" name="フリーフォーム 302">
              <a:extLst>
                <a:ext uri="{FF2B5EF4-FFF2-40B4-BE49-F238E27FC236}">
                  <a16:creationId xmlns:a16="http://schemas.microsoft.com/office/drawing/2014/main" id="{0AC2231B-DAA5-3840-BA78-7CB595D8497D}"/>
                </a:ext>
              </a:extLst>
            </p:cNvPr>
            <p:cNvSpPr/>
            <p:nvPr/>
          </p:nvSpPr>
          <p:spPr>
            <a:xfrm rot="21046799">
              <a:off x="1539203" y="627867"/>
              <a:ext cx="180240" cy="180102"/>
            </a:xfrm>
            <a:custGeom>
              <a:avLst/>
              <a:gdLst>
                <a:gd name="connsiteX0" fmla="*/ 180496 w 180240"/>
                <a:gd name="connsiteY0" fmla="*/ 90053 h 180102"/>
                <a:gd name="connsiteX1" fmla="*/ 90375 w 180240"/>
                <a:gd name="connsiteY1" fmla="*/ 180105 h 180102"/>
                <a:gd name="connsiteX2" fmla="*/ 255 w 180240"/>
                <a:gd name="connsiteY2" fmla="*/ 90053 h 180102"/>
                <a:gd name="connsiteX3" fmla="*/ 90376 w 180240"/>
                <a:gd name="connsiteY3" fmla="*/ 2 h 180102"/>
                <a:gd name="connsiteX4" fmla="*/ 180496 w 180240"/>
                <a:gd name="connsiteY4" fmla="*/ 90053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496" y="90053"/>
                  </a:moveTo>
                  <a:cubicBezTo>
                    <a:pt x="180496" y="139787"/>
                    <a:pt x="140147" y="180105"/>
                    <a:pt x="90375" y="180105"/>
                  </a:cubicBezTo>
                  <a:cubicBezTo>
                    <a:pt x="40603" y="180105"/>
                    <a:pt x="255" y="139787"/>
                    <a:pt x="255" y="90053"/>
                  </a:cubicBezTo>
                  <a:cubicBezTo>
                    <a:pt x="255" y="40319"/>
                    <a:pt x="40604" y="2"/>
                    <a:pt x="90376" y="2"/>
                  </a:cubicBezTo>
                  <a:cubicBezTo>
                    <a:pt x="140148" y="2"/>
                    <a:pt x="180496" y="40319"/>
                    <a:pt x="180496" y="90053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304" name="フリーフォーム 303">
              <a:extLst>
                <a:ext uri="{FF2B5EF4-FFF2-40B4-BE49-F238E27FC236}">
                  <a16:creationId xmlns:a16="http://schemas.microsoft.com/office/drawing/2014/main" id="{F31CDD78-0969-7645-A02E-8B36BE9A2609}"/>
                </a:ext>
              </a:extLst>
            </p:cNvPr>
            <p:cNvSpPr/>
            <p:nvPr/>
          </p:nvSpPr>
          <p:spPr>
            <a:xfrm rot="21046799">
              <a:off x="2011246" y="627808"/>
              <a:ext cx="180240" cy="180102"/>
            </a:xfrm>
            <a:custGeom>
              <a:avLst/>
              <a:gdLst>
                <a:gd name="connsiteX0" fmla="*/ 180496 w 180240"/>
                <a:gd name="connsiteY0" fmla="*/ 90053 h 180102"/>
                <a:gd name="connsiteX1" fmla="*/ 90376 w 180240"/>
                <a:gd name="connsiteY1" fmla="*/ 180105 h 180102"/>
                <a:gd name="connsiteX2" fmla="*/ 255 w 180240"/>
                <a:gd name="connsiteY2" fmla="*/ 90053 h 180102"/>
                <a:gd name="connsiteX3" fmla="*/ 90376 w 180240"/>
                <a:gd name="connsiteY3" fmla="*/ 2 h 180102"/>
                <a:gd name="connsiteX4" fmla="*/ 180496 w 180240"/>
                <a:gd name="connsiteY4" fmla="*/ 90053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496" y="90053"/>
                  </a:moveTo>
                  <a:cubicBezTo>
                    <a:pt x="180496" y="139787"/>
                    <a:pt x="140148" y="180105"/>
                    <a:pt x="90376" y="180105"/>
                  </a:cubicBezTo>
                  <a:cubicBezTo>
                    <a:pt x="40604" y="180105"/>
                    <a:pt x="255" y="139787"/>
                    <a:pt x="255" y="90053"/>
                  </a:cubicBezTo>
                  <a:cubicBezTo>
                    <a:pt x="255" y="40319"/>
                    <a:pt x="40604" y="2"/>
                    <a:pt x="90376" y="2"/>
                  </a:cubicBezTo>
                  <a:cubicBezTo>
                    <a:pt x="140148" y="2"/>
                    <a:pt x="180496" y="40319"/>
                    <a:pt x="180496" y="90053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305" name="フリーフォーム 304">
              <a:extLst>
                <a:ext uri="{FF2B5EF4-FFF2-40B4-BE49-F238E27FC236}">
                  <a16:creationId xmlns:a16="http://schemas.microsoft.com/office/drawing/2014/main" id="{EC1E1EF1-0D22-C84A-905B-F4C58242CE42}"/>
                </a:ext>
              </a:extLst>
            </p:cNvPr>
            <p:cNvSpPr/>
            <p:nvPr/>
          </p:nvSpPr>
          <p:spPr>
            <a:xfrm rot="17549998">
              <a:off x="831119" y="946772"/>
              <a:ext cx="180240" cy="180102"/>
            </a:xfrm>
            <a:custGeom>
              <a:avLst/>
              <a:gdLst>
                <a:gd name="connsiteX0" fmla="*/ 180496 w 180240"/>
                <a:gd name="connsiteY0" fmla="*/ 90053 h 180102"/>
                <a:gd name="connsiteX1" fmla="*/ 90376 w 180240"/>
                <a:gd name="connsiteY1" fmla="*/ 180105 h 180102"/>
                <a:gd name="connsiteX2" fmla="*/ 255 w 180240"/>
                <a:gd name="connsiteY2" fmla="*/ 90053 h 180102"/>
                <a:gd name="connsiteX3" fmla="*/ 90376 w 180240"/>
                <a:gd name="connsiteY3" fmla="*/ 2 h 180102"/>
                <a:gd name="connsiteX4" fmla="*/ 180496 w 180240"/>
                <a:gd name="connsiteY4" fmla="*/ 90053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496" y="90053"/>
                  </a:moveTo>
                  <a:cubicBezTo>
                    <a:pt x="180496" y="139787"/>
                    <a:pt x="140148" y="180105"/>
                    <a:pt x="90376" y="180105"/>
                  </a:cubicBezTo>
                  <a:cubicBezTo>
                    <a:pt x="40604" y="180105"/>
                    <a:pt x="255" y="139787"/>
                    <a:pt x="255" y="90053"/>
                  </a:cubicBezTo>
                  <a:cubicBezTo>
                    <a:pt x="255" y="40319"/>
                    <a:pt x="40604" y="2"/>
                    <a:pt x="90376" y="2"/>
                  </a:cubicBezTo>
                  <a:cubicBezTo>
                    <a:pt x="140148" y="2"/>
                    <a:pt x="180496" y="40319"/>
                    <a:pt x="180496" y="90053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306" name="フリーフォーム 305">
              <a:extLst>
                <a:ext uri="{FF2B5EF4-FFF2-40B4-BE49-F238E27FC236}">
                  <a16:creationId xmlns:a16="http://schemas.microsoft.com/office/drawing/2014/main" id="{57F6CBD3-13CB-BA4F-9388-F332ECF5B81B}"/>
                </a:ext>
              </a:extLst>
            </p:cNvPr>
            <p:cNvSpPr/>
            <p:nvPr/>
          </p:nvSpPr>
          <p:spPr>
            <a:xfrm rot="17549998">
              <a:off x="1303181" y="946768"/>
              <a:ext cx="180240" cy="180102"/>
            </a:xfrm>
            <a:custGeom>
              <a:avLst/>
              <a:gdLst>
                <a:gd name="connsiteX0" fmla="*/ 180496 w 180240"/>
                <a:gd name="connsiteY0" fmla="*/ 90053 h 180102"/>
                <a:gd name="connsiteX1" fmla="*/ 90376 w 180240"/>
                <a:gd name="connsiteY1" fmla="*/ 180105 h 180102"/>
                <a:gd name="connsiteX2" fmla="*/ 255 w 180240"/>
                <a:gd name="connsiteY2" fmla="*/ 90053 h 180102"/>
                <a:gd name="connsiteX3" fmla="*/ 90376 w 180240"/>
                <a:gd name="connsiteY3" fmla="*/ 2 h 180102"/>
                <a:gd name="connsiteX4" fmla="*/ 180496 w 180240"/>
                <a:gd name="connsiteY4" fmla="*/ 90053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496" y="90053"/>
                  </a:moveTo>
                  <a:cubicBezTo>
                    <a:pt x="180496" y="139787"/>
                    <a:pt x="140148" y="180105"/>
                    <a:pt x="90376" y="180105"/>
                  </a:cubicBezTo>
                  <a:cubicBezTo>
                    <a:pt x="40604" y="180105"/>
                    <a:pt x="255" y="139787"/>
                    <a:pt x="255" y="90053"/>
                  </a:cubicBezTo>
                  <a:cubicBezTo>
                    <a:pt x="255" y="40319"/>
                    <a:pt x="40604" y="2"/>
                    <a:pt x="90376" y="2"/>
                  </a:cubicBezTo>
                  <a:cubicBezTo>
                    <a:pt x="140148" y="2"/>
                    <a:pt x="180496" y="40319"/>
                    <a:pt x="180496" y="90053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307" name="フリーフォーム 306">
              <a:extLst>
                <a:ext uri="{FF2B5EF4-FFF2-40B4-BE49-F238E27FC236}">
                  <a16:creationId xmlns:a16="http://schemas.microsoft.com/office/drawing/2014/main" id="{A9A00DA6-39B4-1345-9592-1B576CEC7465}"/>
                </a:ext>
              </a:extLst>
            </p:cNvPr>
            <p:cNvSpPr/>
            <p:nvPr/>
          </p:nvSpPr>
          <p:spPr>
            <a:xfrm rot="21046799">
              <a:off x="1775215" y="946791"/>
              <a:ext cx="180240" cy="180102"/>
            </a:xfrm>
            <a:custGeom>
              <a:avLst/>
              <a:gdLst>
                <a:gd name="connsiteX0" fmla="*/ 180496 w 180240"/>
                <a:gd name="connsiteY0" fmla="*/ 90053 h 180102"/>
                <a:gd name="connsiteX1" fmla="*/ 90376 w 180240"/>
                <a:gd name="connsiteY1" fmla="*/ 180105 h 180102"/>
                <a:gd name="connsiteX2" fmla="*/ 255 w 180240"/>
                <a:gd name="connsiteY2" fmla="*/ 90053 h 180102"/>
                <a:gd name="connsiteX3" fmla="*/ 90376 w 180240"/>
                <a:gd name="connsiteY3" fmla="*/ 2 h 180102"/>
                <a:gd name="connsiteX4" fmla="*/ 180496 w 180240"/>
                <a:gd name="connsiteY4" fmla="*/ 90053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496" y="90053"/>
                  </a:moveTo>
                  <a:cubicBezTo>
                    <a:pt x="180496" y="139787"/>
                    <a:pt x="140148" y="180105"/>
                    <a:pt x="90376" y="180105"/>
                  </a:cubicBezTo>
                  <a:cubicBezTo>
                    <a:pt x="40604" y="180105"/>
                    <a:pt x="255" y="139787"/>
                    <a:pt x="255" y="90053"/>
                  </a:cubicBezTo>
                  <a:cubicBezTo>
                    <a:pt x="255" y="40319"/>
                    <a:pt x="40604" y="2"/>
                    <a:pt x="90376" y="2"/>
                  </a:cubicBezTo>
                  <a:cubicBezTo>
                    <a:pt x="140148" y="2"/>
                    <a:pt x="180496" y="40319"/>
                    <a:pt x="180496" y="90053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308" name="フリーフォーム 307">
              <a:extLst>
                <a:ext uri="{FF2B5EF4-FFF2-40B4-BE49-F238E27FC236}">
                  <a16:creationId xmlns:a16="http://schemas.microsoft.com/office/drawing/2014/main" id="{201EAECB-0BF0-5244-B609-C3B576113698}"/>
                </a:ext>
              </a:extLst>
            </p:cNvPr>
            <p:cNvSpPr/>
            <p:nvPr/>
          </p:nvSpPr>
          <p:spPr>
            <a:xfrm rot="20803200">
              <a:off x="595078" y="1265683"/>
              <a:ext cx="180240" cy="180102"/>
            </a:xfrm>
            <a:custGeom>
              <a:avLst/>
              <a:gdLst>
                <a:gd name="connsiteX0" fmla="*/ 180496 w 180240"/>
                <a:gd name="connsiteY0" fmla="*/ 90053 h 180102"/>
                <a:gd name="connsiteX1" fmla="*/ 90376 w 180240"/>
                <a:gd name="connsiteY1" fmla="*/ 180105 h 180102"/>
                <a:gd name="connsiteX2" fmla="*/ 255 w 180240"/>
                <a:gd name="connsiteY2" fmla="*/ 90053 h 180102"/>
                <a:gd name="connsiteX3" fmla="*/ 90376 w 180240"/>
                <a:gd name="connsiteY3" fmla="*/ 2 h 180102"/>
                <a:gd name="connsiteX4" fmla="*/ 180496 w 180240"/>
                <a:gd name="connsiteY4" fmla="*/ 90053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496" y="90053"/>
                  </a:moveTo>
                  <a:cubicBezTo>
                    <a:pt x="180496" y="139787"/>
                    <a:pt x="140147" y="180105"/>
                    <a:pt x="90376" y="180105"/>
                  </a:cubicBezTo>
                  <a:cubicBezTo>
                    <a:pt x="40604" y="180105"/>
                    <a:pt x="255" y="139787"/>
                    <a:pt x="255" y="90053"/>
                  </a:cubicBezTo>
                  <a:cubicBezTo>
                    <a:pt x="255" y="40319"/>
                    <a:pt x="40604" y="2"/>
                    <a:pt x="90376" y="2"/>
                  </a:cubicBezTo>
                  <a:cubicBezTo>
                    <a:pt x="140147" y="2"/>
                    <a:pt x="180496" y="40319"/>
                    <a:pt x="180496" y="90053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309" name="フリーフォーム 308">
              <a:extLst>
                <a:ext uri="{FF2B5EF4-FFF2-40B4-BE49-F238E27FC236}">
                  <a16:creationId xmlns:a16="http://schemas.microsoft.com/office/drawing/2014/main" id="{378592BF-5570-7D4A-84B8-500B5E4E63C2}"/>
                </a:ext>
              </a:extLst>
            </p:cNvPr>
            <p:cNvSpPr/>
            <p:nvPr/>
          </p:nvSpPr>
          <p:spPr>
            <a:xfrm rot="20803200">
              <a:off x="1067101" y="1265711"/>
              <a:ext cx="180240" cy="180102"/>
            </a:xfrm>
            <a:custGeom>
              <a:avLst/>
              <a:gdLst>
                <a:gd name="connsiteX0" fmla="*/ 180496 w 180240"/>
                <a:gd name="connsiteY0" fmla="*/ 90053 h 180102"/>
                <a:gd name="connsiteX1" fmla="*/ 90376 w 180240"/>
                <a:gd name="connsiteY1" fmla="*/ 180105 h 180102"/>
                <a:gd name="connsiteX2" fmla="*/ 255 w 180240"/>
                <a:gd name="connsiteY2" fmla="*/ 90053 h 180102"/>
                <a:gd name="connsiteX3" fmla="*/ 90376 w 180240"/>
                <a:gd name="connsiteY3" fmla="*/ 2 h 180102"/>
                <a:gd name="connsiteX4" fmla="*/ 180496 w 180240"/>
                <a:gd name="connsiteY4" fmla="*/ 90053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496" y="90053"/>
                  </a:moveTo>
                  <a:cubicBezTo>
                    <a:pt x="180496" y="139787"/>
                    <a:pt x="140148" y="180105"/>
                    <a:pt x="90376" y="180105"/>
                  </a:cubicBezTo>
                  <a:cubicBezTo>
                    <a:pt x="40604" y="180105"/>
                    <a:pt x="255" y="139787"/>
                    <a:pt x="255" y="90053"/>
                  </a:cubicBezTo>
                  <a:cubicBezTo>
                    <a:pt x="255" y="40319"/>
                    <a:pt x="40604" y="2"/>
                    <a:pt x="90376" y="2"/>
                  </a:cubicBezTo>
                  <a:cubicBezTo>
                    <a:pt x="140148" y="2"/>
                    <a:pt x="180496" y="40319"/>
                    <a:pt x="180496" y="90053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310" name="フリーフォーム 309">
              <a:extLst>
                <a:ext uri="{FF2B5EF4-FFF2-40B4-BE49-F238E27FC236}">
                  <a16:creationId xmlns:a16="http://schemas.microsoft.com/office/drawing/2014/main" id="{2371A1B0-178D-3C4D-9FA7-3B4CA7D62EEA}"/>
                </a:ext>
              </a:extLst>
            </p:cNvPr>
            <p:cNvSpPr/>
            <p:nvPr/>
          </p:nvSpPr>
          <p:spPr>
            <a:xfrm rot="18900000">
              <a:off x="1539160" y="1265744"/>
              <a:ext cx="180240" cy="180102"/>
            </a:xfrm>
            <a:custGeom>
              <a:avLst/>
              <a:gdLst>
                <a:gd name="connsiteX0" fmla="*/ 180496 w 180240"/>
                <a:gd name="connsiteY0" fmla="*/ 90053 h 180102"/>
                <a:gd name="connsiteX1" fmla="*/ 90376 w 180240"/>
                <a:gd name="connsiteY1" fmla="*/ 180105 h 180102"/>
                <a:gd name="connsiteX2" fmla="*/ 255 w 180240"/>
                <a:gd name="connsiteY2" fmla="*/ 90053 h 180102"/>
                <a:gd name="connsiteX3" fmla="*/ 90376 w 180240"/>
                <a:gd name="connsiteY3" fmla="*/ 2 h 180102"/>
                <a:gd name="connsiteX4" fmla="*/ 180496 w 180240"/>
                <a:gd name="connsiteY4" fmla="*/ 90053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496" y="90053"/>
                  </a:moveTo>
                  <a:cubicBezTo>
                    <a:pt x="180496" y="139787"/>
                    <a:pt x="140148" y="180105"/>
                    <a:pt x="90376" y="180105"/>
                  </a:cubicBezTo>
                  <a:cubicBezTo>
                    <a:pt x="40603" y="180105"/>
                    <a:pt x="255" y="139787"/>
                    <a:pt x="255" y="90053"/>
                  </a:cubicBezTo>
                  <a:cubicBezTo>
                    <a:pt x="255" y="40319"/>
                    <a:pt x="40604" y="2"/>
                    <a:pt x="90376" y="2"/>
                  </a:cubicBezTo>
                  <a:cubicBezTo>
                    <a:pt x="140148" y="2"/>
                    <a:pt x="180496" y="40319"/>
                    <a:pt x="180496" y="90053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311" name="フリーフォーム 310">
              <a:extLst>
                <a:ext uri="{FF2B5EF4-FFF2-40B4-BE49-F238E27FC236}">
                  <a16:creationId xmlns:a16="http://schemas.microsoft.com/office/drawing/2014/main" id="{CB765B97-6C8B-9A4B-9DEB-89208C778C66}"/>
                </a:ext>
              </a:extLst>
            </p:cNvPr>
            <p:cNvSpPr/>
            <p:nvPr/>
          </p:nvSpPr>
          <p:spPr>
            <a:xfrm rot="18900000">
              <a:off x="2011230" y="1265676"/>
              <a:ext cx="180240" cy="180102"/>
            </a:xfrm>
            <a:custGeom>
              <a:avLst/>
              <a:gdLst>
                <a:gd name="connsiteX0" fmla="*/ 180496 w 180240"/>
                <a:gd name="connsiteY0" fmla="*/ 90053 h 180102"/>
                <a:gd name="connsiteX1" fmla="*/ 90376 w 180240"/>
                <a:gd name="connsiteY1" fmla="*/ 180105 h 180102"/>
                <a:gd name="connsiteX2" fmla="*/ 255 w 180240"/>
                <a:gd name="connsiteY2" fmla="*/ 90053 h 180102"/>
                <a:gd name="connsiteX3" fmla="*/ 90376 w 180240"/>
                <a:gd name="connsiteY3" fmla="*/ 2 h 180102"/>
                <a:gd name="connsiteX4" fmla="*/ 180496 w 180240"/>
                <a:gd name="connsiteY4" fmla="*/ 90053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496" y="90053"/>
                  </a:moveTo>
                  <a:cubicBezTo>
                    <a:pt x="180496" y="139787"/>
                    <a:pt x="140148" y="180105"/>
                    <a:pt x="90376" y="180105"/>
                  </a:cubicBezTo>
                  <a:cubicBezTo>
                    <a:pt x="40604" y="180105"/>
                    <a:pt x="255" y="139787"/>
                    <a:pt x="255" y="90053"/>
                  </a:cubicBezTo>
                  <a:cubicBezTo>
                    <a:pt x="255" y="40319"/>
                    <a:pt x="40604" y="2"/>
                    <a:pt x="90376" y="2"/>
                  </a:cubicBezTo>
                  <a:cubicBezTo>
                    <a:pt x="140148" y="2"/>
                    <a:pt x="180496" y="40319"/>
                    <a:pt x="180496" y="90053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312" name="フリーフォーム 311">
              <a:extLst>
                <a:ext uri="{FF2B5EF4-FFF2-40B4-BE49-F238E27FC236}">
                  <a16:creationId xmlns:a16="http://schemas.microsoft.com/office/drawing/2014/main" id="{82810A1E-C610-1640-9346-61D85254BAC5}"/>
                </a:ext>
              </a:extLst>
            </p:cNvPr>
            <p:cNvSpPr/>
            <p:nvPr/>
          </p:nvSpPr>
          <p:spPr>
            <a:xfrm rot="20803200">
              <a:off x="831048" y="1584674"/>
              <a:ext cx="180240" cy="180102"/>
            </a:xfrm>
            <a:custGeom>
              <a:avLst/>
              <a:gdLst>
                <a:gd name="connsiteX0" fmla="*/ 180496 w 180240"/>
                <a:gd name="connsiteY0" fmla="*/ 90053 h 180102"/>
                <a:gd name="connsiteX1" fmla="*/ 90376 w 180240"/>
                <a:gd name="connsiteY1" fmla="*/ 180105 h 180102"/>
                <a:gd name="connsiteX2" fmla="*/ 255 w 180240"/>
                <a:gd name="connsiteY2" fmla="*/ 90053 h 180102"/>
                <a:gd name="connsiteX3" fmla="*/ 90376 w 180240"/>
                <a:gd name="connsiteY3" fmla="*/ 2 h 180102"/>
                <a:gd name="connsiteX4" fmla="*/ 180496 w 180240"/>
                <a:gd name="connsiteY4" fmla="*/ 90053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496" y="90053"/>
                  </a:moveTo>
                  <a:cubicBezTo>
                    <a:pt x="180496" y="139787"/>
                    <a:pt x="140148" y="180105"/>
                    <a:pt x="90376" y="180105"/>
                  </a:cubicBezTo>
                  <a:cubicBezTo>
                    <a:pt x="40604" y="180105"/>
                    <a:pt x="255" y="139787"/>
                    <a:pt x="255" y="90053"/>
                  </a:cubicBezTo>
                  <a:cubicBezTo>
                    <a:pt x="255" y="40319"/>
                    <a:pt x="40604" y="2"/>
                    <a:pt x="90376" y="2"/>
                  </a:cubicBezTo>
                  <a:cubicBezTo>
                    <a:pt x="140148" y="2"/>
                    <a:pt x="180496" y="40319"/>
                    <a:pt x="180496" y="90053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313" name="フリーフォーム 312">
              <a:extLst>
                <a:ext uri="{FF2B5EF4-FFF2-40B4-BE49-F238E27FC236}">
                  <a16:creationId xmlns:a16="http://schemas.microsoft.com/office/drawing/2014/main" id="{78CCD10F-92D3-B840-B53D-B2ED2D74A45B}"/>
                </a:ext>
              </a:extLst>
            </p:cNvPr>
            <p:cNvSpPr/>
            <p:nvPr/>
          </p:nvSpPr>
          <p:spPr>
            <a:xfrm rot="20803200">
              <a:off x="1303158" y="1584681"/>
              <a:ext cx="180240" cy="180102"/>
            </a:xfrm>
            <a:custGeom>
              <a:avLst/>
              <a:gdLst>
                <a:gd name="connsiteX0" fmla="*/ 180496 w 180240"/>
                <a:gd name="connsiteY0" fmla="*/ 90053 h 180102"/>
                <a:gd name="connsiteX1" fmla="*/ 90376 w 180240"/>
                <a:gd name="connsiteY1" fmla="*/ 180105 h 180102"/>
                <a:gd name="connsiteX2" fmla="*/ 255 w 180240"/>
                <a:gd name="connsiteY2" fmla="*/ 90053 h 180102"/>
                <a:gd name="connsiteX3" fmla="*/ 90376 w 180240"/>
                <a:gd name="connsiteY3" fmla="*/ 2 h 180102"/>
                <a:gd name="connsiteX4" fmla="*/ 180496 w 180240"/>
                <a:gd name="connsiteY4" fmla="*/ 90053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496" y="90053"/>
                  </a:moveTo>
                  <a:cubicBezTo>
                    <a:pt x="180496" y="139787"/>
                    <a:pt x="140148" y="180105"/>
                    <a:pt x="90376" y="180105"/>
                  </a:cubicBezTo>
                  <a:cubicBezTo>
                    <a:pt x="40604" y="180105"/>
                    <a:pt x="255" y="139787"/>
                    <a:pt x="255" y="90053"/>
                  </a:cubicBezTo>
                  <a:cubicBezTo>
                    <a:pt x="255" y="40319"/>
                    <a:pt x="40604" y="2"/>
                    <a:pt x="90376" y="2"/>
                  </a:cubicBezTo>
                  <a:cubicBezTo>
                    <a:pt x="140148" y="2"/>
                    <a:pt x="180496" y="40319"/>
                    <a:pt x="180496" y="90053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314" name="フリーフォーム 313">
              <a:extLst>
                <a:ext uri="{FF2B5EF4-FFF2-40B4-BE49-F238E27FC236}">
                  <a16:creationId xmlns:a16="http://schemas.microsoft.com/office/drawing/2014/main" id="{813571F4-33B1-4C4C-93DF-ED944C21F117}"/>
                </a:ext>
              </a:extLst>
            </p:cNvPr>
            <p:cNvSpPr/>
            <p:nvPr/>
          </p:nvSpPr>
          <p:spPr>
            <a:xfrm rot="18900000">
              <a:off x="1775206" y="1584736"/>
              <a:ext cx="180240" cy="180102"/>
            </a:xfrm>
            <a:custGeom>
              <a:avLst/>
              <a:gdLst>
                <a:gd name="connsiteX0" fmla="*/ 180496 w 180240"/>
                <a:gd name="connsiteY0" fmla="*/ 90053 h 180102"/>
                <a:gd name="connsiteX1" fmla="*/ 90376 w 180240"/>
                <a:gd name="connsiteY1" fmla="*/ 180105 h 180102"/>
                <a:gd name="connsiteX2" fmla="*/ 255 w 180240"/>
                <a:gd name="connsiteY2" fmla="*/ 90053 h 180102"/>
                <a:gd name="connsiteX3" fmla="*/ 90376 w 180240"/>
                <a:gd name="connsiteY3" fmla="*/ 2 h 180102"/>
                <a:gd name="connsiteX4" fmla="*/ 180496 w 180240"/>
                <a:gd name="connsiteY4" fmla="*/ 90053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496" y="90053"/>
                  </a:moveTo>
                  <a:cubicBezTo>
                    <a:pt x="180496" y="139787"/>
                    <a:pt x="140148" y="180105"/>
                    <a:pt x="90376" y="180105"/>
                  </a:cubicBezTo>
                  <a:cubicBezTo>
                    <a:pt x="40604" y="180105"/>
                    <a:pt x="255" y="139787"/>
                    <a:pt x="255" y="90053"/>
                  </a:cubicBezTo>
                  <a:cubicBezTo>
                    <a:pt x="255" y="40319"/>
                    <a:pt x="40604" y="2"/>
                    <a:pt x="90376" y="2"/>
                  </a:cubicBezTo>
                  <a:cubicBezTo>
                    <a:pt x="140148" y="2"/>
                    <a:pt x="180496" y="40319"/>
                    <a:pt x="180496" y="90053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315" name="フリーフォーム 314">
              <a:extLst>
                <a:ext uri="{FF2B5EF4-FFF2-40B4-BE49-F238E27FC236}">
                  <a16:creationId xmlns:a16="http://schemas.microsoft.com/office/drawing/2014/main" id="{6048CA60-3F37-1C47-B44F-FC21934767AA}"/>
                </a:ext>
              </a:extLst>
            </p:cNvPr>
            <p:cNvSpPr/>
            <p:nvPr/>
          </p:nvSpPr>
          <p:spPr>
            <a:xfrm rot="20803200">
              <a:off x="595082" y="1903617"/>
              <a:ext cx="180240" cy="180102"/>
            </a:xfrm>
            <a:custGeom>
              <a:avLst/>
              <a:gdLst>
                <a:gd name="connsiteX0" fmla="*/ 180496 w 180240"/>
                <a:gd name="connsiteY0" fmla="*/ 90053 h 180102"/>
                <a:gd name="connsiteX1" fmla="*/ 90376 w 180240"/>
                <a:gd name="connsiteY1" fmla="*/ 180105 h 180102"/>
                <a:gd name="connsiteX2" fmla="*/ 255 w 180240"/>
                <a:gd name="connsiteY2" fmla="*/ 90053 h 180102"/>
                <a:gd name="connsiteX3" fmla="*/ 90376 w 180240"/>
                <a:gd name="connsiteY3" fmla="*/ 2 h 180102"/>
                <a:gd name="connsiteX4" fmla="*/ 180496 w 180240"/>
                <a:gd name="connsiteY4" fmla="*/ 90053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496" y="90053"/>
                  </a:moveTo>
                  <a:cubicBezTo>
                    <a:pt x="180496" y="139787"/>
                    <a:pt x="140147" y="180105"/>
                    <a:pt x="90376" y="180105"/>
                  </a:cubicBezTo>
                  <a:cubicBezTo>
                    <a:pt x="40604" y="180105"/>
                    <a:pt x="255" y="139787"/>
                    <a:pt x="255" y="90053"/>
                  </a:cubicBezTo>
                  <a:cubicBezTo>
                    <a:pt x="255" y="40319"/>
                    <a:pt x="40604" y="2"/>
                    <a:pt x="90376" y="2"/>
                  </a:cubicBezTo>
                  <a:cubicBezTo>
                    <a:pt x="140147" y="2"/>
                    <a:pt x="180496" y="40319"/>
                    <a:pt x="180496" y="90053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316" name="フリーフォーム 315">
              <a:extLst>
                <a:ext uri="{FF2B5EF4-FFF2-40B4-BE49-F238E27FC236}">
                  <a16:creationId xmlns:a16="http://schemas.microsoft.com/office/drawing/2014/main" id="{060BD696-097D-3647-B5AF-B90941724521}"/>
                </a:ext>
              </a:extLst>
            </p:cNvPr>
            <p:cNvSpPr/>
            <p:nvPr/>
          </p:nvSpPr>
          <p:spPr>
            <a:xfrm rot="20803200">
              <a:off x="1067015" y="1903644"/>
              <a:ext cx="180240" cy="180102"/>
            </a:xfrm>
            <a:custGeom>
              <a:avLst/>
              <a:gdLst>
                <a:gd name="connsiteX0" fmla="*/ 180496 w 180240"/>
                <a:gd name="connsiteY0" fmla="*/ 90053 h 180102"/>
                <a:gd name="connsiteX1" fmla="*/ 90376 w 180240"/>
                <a:gd name="connsiteY1" fmla="*/ 180105 h 180102"/>
                <a:gd name="connsiteX2" fmla="*/ 255 w 180240"/>
                <a:gd name="connsiteY2" fmla="*/ 90053 h 180102"/>
                <a:gd name="connsiteX3" fmla="*/ 90376 w 180240"/>
                <a:gd name="connsiteY3" fmla="*/ 2 h 180102"/>
                <a:gd name="connsiteX4" fmla="*/ 180496 w 180240"/>
                <a:gd name="connsiteY4" fmla="*/ 90053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496" y="90053"/>
                  </a:moveTo>
                  <a:cubicBezTo>
                    <a:pt x="180496" y="139787"/>
                    <a:pt x="140148" y="180105"/>
                    <a:pt x="90376" y="180105"/>
                  </a:cubicBezTo>
                  <a:cubicBezTo>
                    <a:pt x="40604" y="180105"/>
                    <a:pt x="255" y="139787"/>
                    <a:pt x="255" y="90053"/>
                  </a:cubicBezTo>
                  <a:cubicBezTo>
                    <a:pt x="255" y="40319"/>
                    <a:pt x="40604" y="2"/>
                    <a:pt x="90376" y="2"/>
                  </a:cubicBezTo>
                  <a:cubicBezTo>
                    <a:pt x="140148" y="2"/>
                    <a:pt x="180496" y="40319"/>
                    <a:pt x="180496" y="90053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317" name="フリーフォーム 316">
              <a:extLst>
                <a:ext uri="{FF2B5EF4-FFF2-40B4-BE49-F238E27FC236}">
                  <a16:creationId xmlns:a16="http://schemas.microsoft.com/office/drawing/2014/main" id="{3BB1A63E-1B8B-C84E-88B6-9C8342990B4B}"/>
                </a:ext>
              </a:extLst>
            </p:cNvPr>
            <p:cNvSpPr/>
            <p:nvPr/>
          </p:nvSpPr>
          <p:spPr>
            <a:xfrm rot="18900000">
              <a:off x="1539182" y="1903705"/>
              <a:ext cx="180240" cy="180102"/>
            </a:xfrm>
            <a:custGeom>
              <a:avLst/>
              <a:gdLst>
                <a:gd name="connsiteX0" fmla="*/ 180496 w 180240"/>
                <a:gd name="connsiteY0" fmla="*/ 90053 h 180102"/>
                <a:gd name="connsiteX1" fmla="*/ 90376 w 180240"/>
                <a:gd name="connsiteY1" fmla="*/ 180105 h 180102"/>
                <a:gd name="connsiteX2" fmla="*/ 255 w 180240"/>
                <a:gd name="connsiteY2" fmla="*/ 90053 h 180102"/>
                <a:gd name="connsiteX3" fmla="*/ 90376 w 180240"/>
                <a:gd name="connsiteY3" fmla="*/ 2 h 180102"/>
                <a:gd name="connsiteX4" fmla="*/ 180496 w 180240"/>
                <a:gd name="connsiteY4" fmla="*/ 90053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496" y="90053"/>
                  </a:moveTo>
                  <a:cubicBezTo>
                    <a:pt x="180496" y="139787"/>
                    <a:pt x="140148" y="180105"/>
                    <a:pt x="90376" y="180105"/>
                  </a:cubicBezTo>
                  <a:cubicBezTo>
                    <a:pt x="40603" y="180105"/>
                    <a:pt x="255" y="139787"/>
                    <a:pt x="255" y="90053"/>
                  </a:cubicBezTo>
                  <a:cubicBezTo>
                    <a:pt x="255" y="40319"/>
                    <a:pt x="40604" y="2"/>
                    <a:pt x="90376" y="2"/>
                  </a:cubicBezTo>
                  <a:cubicBezTo>
                    <a:pt x="140148" y="2"/>
                    <a:pt x="180496" y="40319"/>
                    <a:pt x="180496" y="90053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318" name="フリーフォーム 317">
              <a:extLst>
                <a:ext uri="{FF2B5EF4-FFF2-40B4-BE49-F238E27FC236}">
                  <a16:creationId xmlns:a16="http://schemas.microsoft.com/office/drawing/2014/main" id="{740FC8CF-D024-E747-BB08-8C89A0966715}"/>
                </a:ext>
              </a:extLst>
            </p:cNvPr>
            <p:cNvSpPr/>
            <p:nvPr/>
          </p:nvSpPr>
          <p:spPr>
            <a:xfrm rot="18900000">
              <a:off x="2011253" y="1903637"/>
              <a:ext cx="180240" cy="180102"/>
            </a:xfrm>
            <a:custGeom>
              <a:avLst/>
              <a:gdLst>
                <a:gd name="connsiteX0" fmla="*/ 180496 w 180240"/>
                <a:gd name="connsiteY0" fmla="*/ 90053 h 180102"/>
                <a:gd name="connsiteX1" fmla="*/ 90376 w 180240"/>
                <a:gd name="connsiteY1" fmla="*/ 180105 h 180102"/>
                <a:gd name="connsiteX2" fmla="*/ 255 w 180240"/>
                <a:gd name="connsiteY2" fmla="*/ 90053 h 180102"/>
                <a:gd name="connsiteX3" fmla="*/ 90376 w 180240"/>
                <a:gd name="connsiteY3" fmla="*/ 2 h 180102"/>
                <a:gd name="connsiteX4" fmla="*/ 180496 w 180240"/>
                <a:gd name="connsiteY4" fmla="*/ 90053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496" y="90053"/>
                  </a:moveTo>
                  <a:cubicBezTo>
                    <a:pt x="180496" y="139787"/>
                    <a:pt x="140148" y="180105"/>
                    <a:pt x="90376" y="180105"/>
                  </a:cubicBezTo>
                  <a:cubicBezTo>
                    <a:pt x="40604" y="180105"/>
                    <a:pt x="255" y="139787"/>
                    <a:pt x="255" y="90053"/>
                  </a:cubicBezTo>
                  <a:cubicBezTo>
                    <a:pt x="255" y="40319"/>
                    <a:pt x="40604" y="2"/>
                    <a:pt x="90376" y="2"/>
                  </a:cubicBezTo>
                  <a:cubicBezTo>
                    <a:pt x="140148" y="2"/>
                    <a:pt x="180496" y="40319"/>
                    <a:pt x="180496" y="90053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319" name="フリーフォーム 318">
              <a:extLst>
                <a:ext uri="{FF2B5EF4-FFF2-40B4-BE49-F238E27FC236}">
                  <a16:creationId xmlns:a16="http://schemas.microsoft.com/office/drawing/2014/main" id="{CBBC4DCB-68E6-164F-AB97-D1F02ED07038}"/>
                </a:ext>
              </a:extLst>
            </p:cNvPr>
            <p:cNvSpPr/>
            <p:nvPr/>
          </p:nvSpPr>
          <p:spPr>
            <a:xfrm rot="18900000">
              <a:off x="831151" y="2222679"/>
              <a:ext cx="180240" cy="180102"/>
            </a:xfrm>
            <a:custGeom>
              <a:avLst/>
              <a:gdLst>
                <a:gd name="connsiteX0" fmla="*/ 180496 w 180240"/>
                <a:gd name="connsiteY0" fmla="*/ 90053 h 180102"/>
                <a:gd name="connsiteX1" fmla="*/ 90376 w 180240"/>
                <a:gd name="connsiteY1" fmla="*/ 180105 h 180102"/>
                <a:gd name="connsiteX2" fmla="*/ 255 w 180240"/>
                <a:gd name="connsiteY2" fmla="*/ 90053 h 180102"/>
                <a:gd name="connsiteX3" fmla="*/ 90376 w 180240"/>
                <a:gd name="connsiteY3" fmla="*/ 2 h 180102"/>
                <a:gd name="connsiteX4" fmla="*/ 180496 w 180240"/>
                <a:gd name="connsiteY4" fmla="*/ 90053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496" y="90053"/>
                  </a:moveTo>
                  <a:cubicBezTo>
                    <a:pt x="180496" y="139787"/>
                    <a:pt x="140148" y="180105"/>
                    <a:pt x="90376" y="180105"/>
                  </a:cubicBezTo>
                  <a:cubicBezTo>
                    <a:pt x="40604" y="180105"/>
                    <a:pt x="255" y="139787"/>
                    <a:pt x="255" y="90053"/>
                  </a:cubicBezTo>
                  <a:cubicBezTo>
                    <a:pt x="255" y="40319"/>
                    <a:pt x="40604" y="2"/>
                    <a:pt x="90376" y="2"/>
                  </a:cubicBezTo>
                  <a:cubicBezTo>
                    <a:pt x="140148" y="2"/>
                    <a:pt x="180496" y="40319"/>
                    <a:pt x="180496" y="90053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320" name="フリーフォーム 319">
              <a:extLst>
                <a:ext uri="{FF2B5EF4-FFF2-40B4-BE49-F238E27FC236}">
                  <a16:creationId xmlns:a16="http://schemas.microsoft.com/office/drawing/2014/main" id="{F10B5639-8CB5-D64C-A17B-38F66A16C00B}"/>
                </a:ext>
              </a:extLst>
            </p:cNvPr>
            <p:cNvSpPr/>
            <p:nvPr/>
          </p:nvSpPr>
          <p:spPr>
            <a:xfrm rot="18900000">
              <a:off x="1303222" y="2222611"/>
              <a:ext cx="180240" cy="180102"/>
            </a:xfrm>
            <a:custGeom>
              <a:avLst/>
              <a:gdLst>
                <a:gd name="connsiteX0" fmla="*/ 180496 w 180240"/>
                <a:gd name="connsiteY0" fmla="*/ 90053 h 180102"/>
                <a:gd name="connsiteX1" fmla="*/ 90376 w 180240"/>
                <a:gd name="connsiteY1" fmla="*/ 180105 h 180102"/>
                <a:gd name="connsiteX2" fmla="*/ 255 w 180240"/>
                <a:gd name="connsiteY2" fmla="*/ 90053 h 180102"/>
                <a:gd name="connsiteX3" fmla="*/ 90376 w 180240"/>
                <a:gd name="connsiteY3" fmla="*/ 2 h 180102"/>
                <a:gd name="connsiteX4" fmla="*/ 180496 w 180240"/>
                <a:gd name="connsiteY4" fmla="*/ 90053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496" y="90053"/>
                  </a:moveTo>
                  <a:cubicBezTo>
                    <a:pt x="180496" y="139787"/>
                    <a:pt x="140148" y="180105"/>
                    <a:pt x="90376" y="180105"/>
                  </a:cubicBezTo>
                  <a:cubicBezTo>
                    <a:pt x="40604" y="180105"/>
                    <a:pt x="255" y="139787"/>
                    <a:pt x="255" y="90053"/>
                  </a:cubicBezTo>
                  <a:cubicBezTo>
                    <a:pt x="255" y="40319"/>
                    <a:pt x="40604" y="2"/>
                    <a:pt x="90376" y="2"/>
                  </a:cubicBezTo>
                  <a:cubicBezTo>
                    <a:pt x="140148" y="2"/>
                    <a:pt x="180496" y="40319"/>
                    <a:pt x="180496" y="90053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321" name="フリーフォーム 320">
              <a:extLst>
                <a:ext uri="{FF2B5EF4-FFF2-40B4-BE49-F238E27FC236}">
                  <a16:creationId xmlns:a16="http://schemas.microsoft.com/office/drawing/2014/main" id="{D92F59BF-DD26-0E48-8DD9-362214322EAA}"/>
                </a:ext>
              </a:extLst>
            </p:cNvPr>
            <p:cNvSpPr/>
            <p:nvPr/>
          </p:nvSpPr>
          <p:spPr>
            <a:xfrm rot="20803200">
              <a:off x="1775095" y="2222642"/>
              <a:ext cx="180240" cy="180102"/>
            </a:xfrm>
            <a:custGeom>
              <a:avLst/>
              <a:gdLst>
                <a:gd name="connsiteX0" fmla="*/ 180496 w 180240"/>
                <a:gd name="connsiteY0" fmla="*/ 90053 h 180102"/>
                <a:gd name="connsiteX1" fmla="*/ 90376 w 180240"/>
                <a:gd name="connsiteY1" fmla="*/ 180105 h 180102"/>
                <a:gd name="connsiteX2" fmla="*/ 255 w 180240"/>
                <a:gd name="connsiteY2" fmla="*/ 90053 h 180102"/>
                <a:gd name="connsiteX3" fmla="*/ 90376 w 180240"/>
                <a:gd name="connsiteY3" fmla="*/ 2 h 180102"/>
                <a:gd name="connsiteX4" fmla="*/ 180496 w 180240"/>
                <a:gd name="connsiteY4" fmla="*/ 90053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496" y="90053"/>
                  </a:moveTo>
                  <a:cubicBezTo>
                    <a:pt x="180496" y="139787"/>
                    <a:pt x="140148" y="180105"/>
                    <a:pt x="90376" y="180105"/>
                  </a:cubicBezTo>
                  <a:cubicBezTo>
                    <a:pt x="40604" y="180105"/>
                    <a:pt x="255" y="139787"/>
                    <a:pt x="255" y="90053"/>
                  </a:cubicBezTo>
                  <a:cubicBezTo>
                    <a:pt x="255" y="40319"/>
                    <a:pt x="40604" y="2"/>
                    <a:pt x="90376" y="2"/>
                  </a:cubicBezTo>
                  <a:cubicBezTo>
                    <a:pt x="140148" y="2"/>
                    <a:pt x="180496" y="40319"/>
                    <a:pt x="180496" y="90053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322" name="フリーフォーム 321">
              <a:extLst>
                <a:ext uri="{FF2B5EF4-FFF2-40B4-BE49-F238E27FC236}">
                  <a16:creationId xmlns:a16="http://schemas.microsoft.com/office/drawing/2014/main" id="{133FCCCE-3C95-D24D-8644-39C44BC8CEF4}"/>
                </a:ext>
              </a:extLst>
            </p:cNvPr>
            <p:cNvSpPr/>
            <p:nvPr/>
          </p:nvSpPr>
          <p:spPr>
            <a:xfrm rot="18900000">
              <a:off x="595191" y="2541585"/>
              <a:ext cx="180240" cy="180102"/>
            </a:xfrm>
            <a:custGeom>
              <a:avLst/>
              <a:gdLst>
                <a:gd name="connsiteX0" fmla="*/ 180496 w 180240"/>
                <a:gd name="connsiteY0" fmla="*/ 90053 h 180102"/>
                <a:gd name="connsiteX1" fmla="*/ 90376 w 180240"/>
                <a:gd name="connsiteY1" fmla="*/ 180105 h 180102"/>
                <a:gd name="connsiteX2" fmla="*/ 255 w 180240"/>
                <a:gd name="connsiteY2" fmla="*/ 90053 h 180102"/>
                <a:gd name="connsiteX3" fmla="*/ 90376 w 180240"/>
                <a:gd name="connsiteY3" fmla="*/ 2 h 180102"/>
                <a:gd name="connsiteX4" fmla="*/ 180496 w 180240"/>
                <a:gd name="connsiteY4" fmla="*/ 90053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496" y="90053"/>
                  </a:moveTo>
                  <a:cubicBezTo>
                    <a:pt x="180496" y="139787"/>
                    <a:pt x="140148" y="180105"/>
                    <a:pt x="90376" y="180105"/>
                  </a:cubicBezTo>
                  <a:cubicBezTo>
                    <a:pt x="40604" y="180105"/>
                    <a:pt x="255" y="139787"/>
                    <a:pt x="255" y="90053"/>
                  </a:cubicBezTo>
                  <a:cubicBezTo>
                    <a:pt x="255" y="40319"/>
                    <a:pt x="40604" y="2"/>
                    <a:pt x="90376" y="2"/>
                  </a:cubicBezTo>
                  <a:cubicBezTo>
                    <a:pt x="140148" y="2"/>
                    <a:pt x="180496" y="40319"/>
                    <a:pt x="180496" y="90053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323" name="フリーフォーム 322">
              <a:extLst>
                <a:ext uri="{FF2B5EF4-FFF2-40B4-BE49-F238E27FC236}">
                  <a16:creationId xmlns:a16="http://schemas.microsoft.com/office/drawing/2014/main" id="{F2A2CCC6-87A7-8D4D-A885-5B3CE200D170}"/>
                </a:ext>
              </a:extLst>
            </p:cNvPr>
            <p:cNvSpPr/>
            <p:nvPr/>
          </p:nvSpPr>
          <p:spPr>
            <a:xfrm rot="18900000">
              <a:off x="1067197" y="2541580"/>
              <a:ext cx="180240" cy="180102"/>
            </a:xfrm>
            <a:custGeom>
              <a:avLst/>
              <a:gdLst>
                <a:gd name="connsiteX0" fmla="*/ 180496 w 180240"/>
                <a:gd name="connsiteY0" fmla="*/ 90053 h 180102"/>
                <a:gd name="connsiteX1" fmla="*/ 90376 w 180240"/>
                <a:gd name="connsiteY1" fmla="*/ 180105 h 180102"/>
                <a:gd name="connsiteX2" fmla="*/ 255 w 180240"/>
                <a:gd name="connsiteY2" fmla="*/ 90053 h 180102"/>
                <a:gd name="connsiteX3" fmla="*/ 90376 w 180240"/>
                <a:gd name="connsiteY3" fmla="*/ 2 h 180102"/>
                <a:gd name="connsiteX4" fmla="*/ 180496 w 180240"/>
                <a:gd name="connsiteY4" fmla="*/ 90053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496" y="90053"/>
                  </a:moveTo>
                  <a:cubicBezTo>
                    <a:pt x="180496" y="139787"/>
                    <a:pt x="140148" y="180105"/>
                    <a:pt x="90376" y="180105"/>
                  </a:cubicBezTo>
                  <a:cubicBezTo>
                    <a:pt x="40604" y="180105"/>
                    <a:pt x="255" y="139787"/>
                    <a:pt x="255" y="90053"/>
                  </a:cubicBezTo>
                  <a:cubicBezTo>
                    <a:pt x="255" y="40319"/>
                    <a:pt x="40604" y="2"/>
                    <a:pt x="90376" y="2"/>
                  </a:cubicBezTo>
                  <a:cubicBezTo>
                    <a:pt x="140148" y="2"/>
                    <a:pt x="180496" y="40319"/>
                    <a:pt x="180496" y="90053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324" name="フリーフォーム 323">
              <a:extLst>
                <a:ext uri="{FF2B5EF4-FFF2-40B4-BE49-F238E27FC236}">
                  <a16:creationId xmlns:a16="http://schemas.microsoft.com/office/drawing/2014/main" id="{8D14D1C2-EB78-234B-AD01-530E59E3A728}"/>
                </a:ext>
              </a:extLst>
            </p:cNvPr>
            <p:cNvSpPr/>
            <p:nvPr/>
          </p:nvSpPr>
          <p:spPr>
            <a:xfrm rot="20803200">
              <a:off x="1539042" y="2541605"/>
              <a:ext cx="180240" cy="180102"/>
            </a:xfrm>
            <a:custGeom>
              <a:avLst/>
              <a:gdLst>
                <a:gd name="connsiteX0" fmla="*/ 180496 w 180240"/>
                <a:gd name="connsiteY0" fmla="*/ 90053 h 180102"/>
                <a:gd name="connsiteX1" fmla="*/ 90375 w 180240"/>
                <a:gd name="connsiteY1" fmla="*/ 180105 h 180102"/>
                <a:gd name="connsiteX2" fmla="*/ 255 w 180240"/>
                <a:gd name="connsiteY2" fmla="*/ 90053 h 180102"/>
                <a:gd name="connsiteX3" fmla="*/ 90376 w 180240"/>
                <a:gd name="connsiteY3" fmla="*/ 2 h 180102"/>
                <a:gd name="connsiteX4" fmla="*/ 180496 w 180240"/>
                <a:gd name="connsiteY4" fmla="*/ 90053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496" y="90053"/>
                  </a:moveTo>
                  <a:cubicBezTo>
                    <a:pt x="180496" y="139787"/>
                    <a:pt x="140147" y="180105"/>
                    <a:pt x="90375" y="180105"/>
                  </a:cubicBezTo>
                  <a:cubicBezTo>
                    <a:pt x="40603" y="180105"/>
                    <a:pt x="255" y="139787"/>
                    <a:pt x="255" y="90053"/>
                  </a:cubicBezTo>
                  <a:cubicBezTo>
                    <a:pt x="255" y="40319"/>
                    <a:pt x="40604" y="2"/>
                    <a:pt x="90376" y="2"/>
                  </a:cubicBezTo>
                  <a:cubicBezTo>
                    <a:pt x="140148" y="2"/>
                    <a:pt x="180496" y="40319"/>
                    <a:pt x="180496" y="90053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325" name="フリーフォーム 324">
              <a:extLst>
                <a:ext uri="{FF2B5EF4-FFF2-40B4-BE49-F238E27FC236}">
                  <a16:creationId xmlns:a16="http://schemas.microsoft.com/office/drawing/2014/main" id="{6A05FE64-C77A-5F40-9A4B-A97CB0C4BC25}"/>
                </a:ext>
              </a:extLst>
            </p:cNvPr>
            <p:cNvSpPr/>
            <p:nvPr/>
          </p:nvSpPr>
          <p:spPr>
            <a:xfrm rot="20803200">
              <a:off x="2011153" y="2541612"/>
              <a:ext cx="180240" cy="180102"/>
            </a:xfrm>
            <a:custGeom>
              <a:avLst/>
              <a:gdLst>
                <a:gd name="connsiteX0" fmla="*/ 180496 w 180240"/>
                <a:gd name="connsiteY0" fmla="*/ 90053 h 180102"/>
                <a:gd name="connsiteX1" fmla="*/ 90376 w 180240"/>
                <a:gd name="connsiteY1" fmla="*/ 180105 h 180102"/>
                <a:gd name="connsiteX2" fmla="*/ 255 w 180240"/>
                <a:gd name="connsiteY2" fmla="*/ 90053 h 180102"/>
                <a:gd name="connsiteX3" fmla="*/ 90376 w 180240"/>
                <a:gd name="connsiteY3" fmla="*/ 2 h 180102"/>
                <a:gd name="connsiteX4" fmla="*/ 180496 w 180240"/>
                <a:gd name="connsiteY4" fmla="*/ 90053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496" y="90053"/>
                  </a:moveTo>
                  <a:cubicBezTo>
                    <a:pt x="180496" y="139787"/>
                    <a:pt x="140148" y="180105"/>
                    <a:pt x="90376" y="180105"/>
                  </a:cubicBezTo>
                  <a:cubicBezTo>
                    <a:pt x="40604" y="180105"/>
                    <a:pt x="255" y="139787"/>
                    <a:pt x="255" y="90053"/>
                  </a:cubicBezTo>
                  <a:cubicBezTo>
                    <a:pt x="255" y="40319"/>
                    <a:pt x="40604" y="2"/>
                    <a:pt x="90376" y="2"/>
                  </a:cubicBezTo>
                  <a:cubicBezTo>
                    <a:pt x="140148" y="2"/>
                    <a:pt x="180496" y="40319"/>
                    <a:pt x="180496" y="90053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326" name="フリーフォーム 325">
              <a:extLst>
                <a:ext uri="{FF2B5EF4-FFF2-40B4-BE49-F238E27FC236}">
                  <a16:creationId xmlns:a16="http://schemas.microsoft.com/office/drawing/2014/main" id="{30C91ECE-FA56-F64E-BE6E-129A23F3FAF2}"/>
                </a:ext>
              </a:extLst>
            </p:cNvPr>
            <p:cNvSpPr/>
            <p:nvPr/>
          </p:nvSpPr>
          <p:spPr>
            <a:xfrm rot="18900000">
              <a:off x="831083" y="2860550"/>
              <a:ext cx="180240" cy="180102"/>
            </a:xfrm>
            <a:custGeom>
              <a:avLst/>
              <a:gdLst>
                <a:gd name="connsiteX0" fmla="*/ 180496 w 180240"/>
                <a:gd name="connsiteY0" fmla="*/ 90053 h 180102"/>
                <a:gd name="connsiteX1" fmla="*/ 90376 w 180240"/>
                <a:gd name="connsiteY1" fmla="*/ 180105 h 180102"/>
                <a:gd name="connsiteX2" fmla="*/ 255 w 180240"/>
                <a:gd name="connsiteY2" fmla="*/ 90053 h 180102"/>
                <a:gd name="connsiteX3" fmla="*/ 90376 w 180240"/>
                <a:gd name="connsiteY3" fmla="*/ 2 h 180102"/>
                <a:gd name="connsiteX4" fmla="*/ 180496 w 180240"/>
                <a:gd name="connsiteY4" fmla="*/ 90053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496" y="90053"/>
                  </a:moveTo>
                  <a:cubicBezTo>
                    <a:pt x="180496" y="139787"/>
                    <a:pt x="140148" y="180105"/>
                    <a:pt x="90376" y="180105"/>
                  </a:cubicBezTo>
                  <a:cubicBezTo>
                    <a:pt x="40604" y="180105"/>
                    <a:pt x="255" y="139787"/>
                    <a:pt x="255" y="90053"/>
                  </a:cubicBezTo>
                  <a:cubicBezTo>
                    <a:pt x="255" y="40319"/>
                    <a:pt x="40604" y="2"/>
                    <a:pt x="90376" y="2"/>
                  </a:cubicBezTo>
                  <a:cubicBezTo>
                    <a:pt x="140148" y="2"/>
                    <a:pt x="180496" y="40319"/>
                    <a:pt x="180496" y="90053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327" name="フリーフォーム 326">
              <a:extLst>
                <a:ext uri="{FF2B5EF4-FFF2-40B4-BE49-F238E27FC236}">
                  <a16:creationId xmlns:a16="http://schemas.microsoft.com/office/drawing/2014/main" id="{E16632FF-8A79-B040-A60D-86B0C396D292}"/>
                </a:ext>
              </a:extLst>
            </p:cNvPr>
            <p:cNvSpPr/>
            <p:nvPr/>
          </p:nvSpPr>
          <p:spPr>
            <a:xfrm rot="18900000">
              <a:off x="1303244" y="2860572"/>
              <a:ext cx="180240" cy="180102"/>
            </a:xfrm>
            <a:custGeom>
              <a:avLst/>
              <a:gdLst>
                <a:gd name="connsiteX0" fmla="*/ 180496 w 180240"/>
                <a:gd name="connsiteY0" fmla="*/ 90053 h 180102"/>
                <a:gd name="connsiteX1" fmla="*/ 90376 w 180240"/>
                <a:gd name="connsiteY1" fmla="*/ 180105 h 180102"/>
                <a:gd name="connsiteX2" fmla="*/ 255 w 180240"/>
                <a:gd name="connsiteY2" fmla="*/ 90053 h 180102"/>
                <a:gd name="connsiteX3" fmla="*/ 90376 w 180240"/>
                <a:gd name="connsiteY3" fmla="*/ 2 h 180102"/>
                <a:gd name="connsiteX4" fmla="*/ 180496 w 180240"/>
                <a:gd name="connsiteY4" fmla="*/ 90053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496" y="90053"/>
                  </a:moveTo>
                  <a:cubicBezTo>
                    <a:pt x="180496" y="139787"/>
                    <a:pt x="140148" y="180105"/>
                    <a:pt x="90376" y="180105"/>
                  </a:cubicBezTo>
                  <a:cubicBezTo>
                    <a:pt x="40604" y="180105"/>
                    <a:pt x="255" y="139787"/>
                    <a:pt x="255" y="90053"/>
                  </a:cubicBezTo>
                  <a:cubicBezTo>
                    <a:pt x="255" y="40319"/>
                    <a:pt x="40604" y="2"/>
                    <a:pt x="90376" y="2"/>
                  </a:cubicBezTo>
                  <a:cubicBezTo>
                    <a:pt x="140148" y="2"/>
                    <a:pt x="180496" y="40319"/>
                    <a:pt x="180496" y="90053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328" name="フリーフォーム 327">
              <a:extLst>
                <a:ext uri="{FF2B5EF4-FFF2-40B4-BE49-F238E27FC236}">
                  <a16:creationId xmlns:a16="http://schemas.microsoft.com/office/drawing/2014/main" id="{617C8399-A3FD-CF40-95CF-F4AEFA13DBAD}"/>
                </a:ext>
              </a:extLst>
            </p:cNvPr>
            <p:cNvSpPr/>
            <p:nvPr/>
          </p:nvSpPr>
          <p:spPr>
            <a:xfrm rot="20803200">
              <a:off x="1775099" y="2860576"/>
              <a:ext cx="180240" cy="180102"/>
            </a:xfrm>
            <a:custGeom>
              <a:avLst/>
              <a:gdLst>
                <a:gd name="connsiteX0" fmla="*/ 180496 w 180240"/>
                <a:gd name="connsiteY0" fmla="*/ 90053 h 180102"/>
                <a:gd name="connsiteX1" fmla="*/ 90376 w 180240"/>
                <a:gd name="connsiteY1" fmla="*/ 180105 h 180102"/>
                <a:gd name="connsiteX2" fmla="*/ 255 w 180240"/>
                <a:gd name="connsiteY2" fmla="*/ 90053 h 180102"/>
                <a:gd name="connsiteX3" fmla="*/ 90376 w 180240"/>
                <a:gd name="connsiteY3" fmla="*/ 2 h 180102"/>
                <a:gd name="connsiteX4" fmla="*/ 180496 w 180240"/>
                <a:gd name="connsiteY4" fmla="*/ 90053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496" y="90053"/>
                  </a:moveTo>
                  <a:cubicBezTo>
                    <a:pt x="180496" y="139787"/>
                    <a:pt x="140148" y="180105"/>
                    <a:pt x="90376" y="180105"/>
                  </a:cubicBezTo>
                  <a:cubicBezTo>
                    <a:pt x="40604" y="180105"/>
                    <a:pt x="255" y="139787"/>
                    <a:pt x="255" y="90053"/>
                  </a:cubicBezTo>
                  <a:cubicBezTo>
                    <a:pt x="255" y="40319"/>
                    <a:pt x="40604" y="2"/>
                    <a:pt x="90376" y="2"/>
                  </a:cubicBezTo>
                  <a:cubicBezTo>
                    <a:pt x="140148" y="2"/>
                    <a:pt x="180496" y="40319"/>
                    <a:pt x="180496" y="90053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329" name="フリーフォーム 328">
              <a:extLst>
                <a:ext uri="{FF2B5EF4-FFF2-40B4-BE49-F238E27FC236}">
                  <a16:creationId xmlns:a16="http://schemas.microsoft.com/office/drawing/2014/main" id="{78B2DA1F-F399-B949-99A8-654025665215}"/>
                </a:ext>
              </a:extLst>
            </p:cNvPr>
            <p:cNvSpPr/>
            <p:nvPr/>
          </p:nvSpPr>
          <p:spPr>
            <a:xfrm rot="18900000">
              <a:off x="595059" y="3179482"/>
              <a:ext cx="180240" cy="180102"/>
            </a:xfrm>
            <a:custGeom>
              <a:avLst/>
              <a:gdLst>
                <a:gd name="connsiteX0" fmla="*/ 180496 w 180240"/>
                <a:gd name="connsiteY0" fmla="*/ 90053 h 180102"/>
                <a:gd name="connsiteX1" fmla="*/ 90376 w 180240"/>
                <a:gd name="connsiteY1" fmla="*/ 180105 h 180102"/>
                <a:gd name="connsiteX2" fmla="*/ 255 w 180240"/>
                <a:gd name="connsiteY2" fmla="*/ 90053 h 180102"/>
                <a:gd name="connsiteX3" fmla="*/ 90376 w 180240"/>
                <a:gd name="connsiteY3" fmla="*/ 2 h 180102"/>
                <a:gd name="connsiteX4" fmla="*/ 180496 w 180240"/>
                <a:gd name="connsiteY4" fmla="*/ 90053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496" y="90053"/>
                  </a:moveTo>
                  <a:cubicBezTo>
                    <a:pt x="180496" y="139787"/>
                    <a:pt x="140148" y="180105"/>
                    <a:pt x="90376" y="180105"/>
                  </a:cubicBezTo>
                  <a:cubicBezTo>
                    <a:pt x="40604" y="180105"/>
                    <a:pt x="255" y="139787"/>
                    <a:pt x="255" y="90053"/>
                  </a:cubicBezTo>
                  <a:cubicBezTo>
                    <a:pt x="255" y="40319"/>
                    <a:pt x="40604" y="2"/>
                    <a:pt x="90376" y="2"/>
                  </a:cubicBezTo>
                  <a:cubicBezTo>
                    <a:pt x="140148" y="2"/>
                    <a:pt x="180496" y="40319"/>
                    <a:pt x="180496" y="90053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330" name="フリーフォーム 329">
              <a:extLst>
                <a:ext uri="{FF2B5EF4-FFF2-40B4-BE49-F238E27FC236}">
                  <a16:creationId xmlns:a16="http://schemas.microsoft.com/office/drawing/2014/main" id="{4534F19C-A62C-074D-BE85-8E27ACA954C3}"/>
                </a:ext>
              </a:extLst>
            </p:cNvPr>
            <p:cNvSpPr/>
            <p:nvPr/>
          </p:nvSpPr>
          <p:spPr>
            <a:xfrm rot="18900000">
              <a:off x="1067066" y="3179478"/>
              <a:ext cx="180240" cy="180102"/>
            </a:xfrm>
            <a:custGeom>
              <a:avLst/>
              <a:gdLst>
                <a:gd name="connsiteX0" fmla="*/ 180496 w 180240"/>
                <a:gd name="connsiteY0" fmla="*/ 90053 h 180102"/>
                <a:gd name="connsiteX1" fmla="*/ 90376 w 180240"/>
                <a:gd name="connsiteY1" fmla="*/ 180105 h 180102"/>
                <a:gd name="connsiteX2" fmla="*/ 255 w 180240"/>
                <a:gd name="connsiteY2" fmla="*/ 90053 h 180102"/>
                <a:gd name="connsiteX3" fmla="*/ 90376 w 180240"/>
                <a:gd name="connsiteY3" fmla="*/ 2 h 180102"/>
                <a:gd name="connsiteX4" fmla="*/ 180496 w 180240"/>
                <a:gd name="connsiteY4" fmla="*/ 90053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496" y="90053"/>
                  </a:moveTo>
                  <a:cubicBezTo>
                    <a:pt x="180496" y="139787"/>
                    <a:pt x="140148" y="180105"/>
                    <a:pt x="90376" y="180105"/>
                  </a:cubicBezTo>
                  <a:cubicBezTo>
                    <a:pt x="40604" y="180105"/>
                    <a:pt x="255" y="139787"/>
                    <a:pt x="255" y="90053"/>
                  </a:cubicBezTo>
                  <a:cubicBezTo>
                    <a:pt x="255" y="40319"/>
                    <a:pt x="40604" y="2"/>
                    <a:pt x="90376" y="2"/>
                  </a:cubicBezTo>
                  <a:cubicBezTo>
                    <a:pt x="140148" y="2"/>
                    <a:pt x="180496" y="40319"/>
                    <a:pt x="180496" y="90053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331" name="フリーフォーム 330">
              <a:extLst>
                <a:ext uri="{FF2B5EF4-FFF2-40B4-BE49-F238E27FC236}">
                  <a16:creationId xmlns:a16="http://schemas.microsoft.com/office/drawing/2014/main" id="{CACCE497-242B-2E44-8C57-999B63C3C8AA}"/>
                </a:ext>
              </a:extLst>
            </p:cNvPr>
            <p:cNvSpPr/>
            <p:nvPr/>
          </p:nvSpPr>
          <p:spPr>
            <a:xfrm rot="20803200">
              <a:off x="1539026" y="3179451"/>
              <a:ext cx="180240" cy="180102"/>
            </a:xfrm>
            <a:custGeom>
              <a:avLst/>
              <a:gdLst>
                <a:gd name="connsiteX0" fmla="*/ 180496 w 180240"/>
                <a:gd name="connsiteY0" fmla="*/ 90053 h 180102"/>
                <a:gd name="connsiteX1" fmla="*/ 90375 w 180240"/>
                <a:gd name="connsiteY1" fmla="*/ 180105 h 180102"/>
                <a:gd name="connsiteX2" fmla="*/ 255 w 180240"/>
                <a:gd name="connsiteY2" fmla="*/ 90053 h 180102"/>
                <a:gd name="connsiteX3" fmla="*/ 90376 w 180240"/>
                <a:gd name="connsiteY3" fmla="*/ 2 h 180102"/>
                <a:gd name="connsiteX4" fmla="*/ 180496 w 180240"/>
                <a:gd name="connsiteY4" fmla="*/ 90053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496" y="90053"/>
                  </a:moveTo>
                  <a:cubicBezTo>
                    <a:pt x="180496" y="139787"/>
                    <a:pt x="140147" y="180105"/>
                    <a:pt x="90375" y="180105"/>
                  </a:cubicBezTo>
                  <a:cubicBezTo>
                    <a:pt x="40603" y="180105"/>
                    <a:pt x="255" y="139787"/>
                    <a:pt x="255" y="90053"/>
                  </a:cubicBezTo>
                  <a:cubicBezTo>
                    <a:pt x="255" y="40319"/>
                    <a:pt x="40604" y="2"/>
                    <a:pt x="90376" y="2"/>
                  </a:cubicBezTo>
                  <a:cubicBezTo>
                    <a:pt x="140148" y="2"/>
                    <a:pt x="180496" y="40319"/>
                    <a:pt x="180496" y="90053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332" name="フリーフォーム 331">
              <a:extLst>
                <a:ext uri="{FF2B5EF4-FFF2-40B4-BE49-F238E27FC236}">
                  <a16:creationId xmlns:a16="http://schemas.microsoft.com/office/drawing/2014/main" id="{4A500A07-03D6-EF4F-895B-304691356866}"/>
                </a:ext>
              </a:extLst>
            </p:cNvPr>
            <p:cNvSpPr/>
            <p:nvPr/>
          </p:nvSpPr>
          <p:spPr>
            <a:xfrm rot="20803200">
              <a:off x="2011046" y="3179458"/>
              <a:ext cx="180240" cy="180102"/>
            </a:xfrm>
            <a:custGeom>
              <a:avLst/>
              <a:gdLst>
                <a:gd name="connsiteX0" fmla="*/ 180496 w 180240"/>
                <a:gd name="connsiteY0" fmla="*/ 90053 h 180102"/>
                <a:gd name="connsiteX1" fmla="*/ 90376 w 180240"/>
                <a:gd name="connsiteY1" fmla="*/ 180105 h 180102"/>
                <a:gd name="connsiteX2" fmla="*/ 255 w 180240"/>
                <a:gd name="connsiteY2" fmla="*/ 90053 h 180102"/>
                <a:gd name="connsiteX3" fmla="*/ 90376 w 180240"/>
                <a:gd name="connsiteY3" fmla="*/ 2 h 180102"/>
                <a:gd name="connsiteX4" fmla="*/ 180496 w 180240"/>
                <a:gd name="connsiteY4" fmla="*/ 90053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496" y="90053"/>
                  </a:moveTo>
                  <a:cubicBezTo>
                    <a:pt x="180496" y="139787"/>
                    <a:pt x="140148" y="180105"/>
                    <a:pt x="90376" y="180105"/>
                  </a:cubicBezTo>
                  <a:cubicBezTo>
                    <a:pt x="40603" y="180105"/>
                    <a:pt x="255" y="139787"/>
                    <a:pt x="255" y="90053"/>
                  </a:cubicBezTo>
                  <a:cubicBezTo>
                    <a:pt x="255" y="40319"/>
                    <a:pt x="40603" y="2"/>
                    <a:pt x="90376" y="2"/>
                  </a:cubicBezTo>
                  <a:cubicBezTo>
                    <a:pt x="140148" y="2"/>
                    <a:pt x="180496" y="40319"/>
                    <a:pt x="180496" y="90053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333" name="フリーフォーム 332">
              <a:extLst>
                <a:ext uri="{FF2B5EF4-FFF2-40B4-BE49-F238E27FC236}">
                  <a16:creationId xmlns:a16="http://schemas.microsoft.com/office/drawing/2014/main" id="{2D6EE5F4-273D-2546-A9D1-B6E35DBCFA9A}"/>
                </a:ext>
              </a:extLst>
            </p:cNvPr>
            <p:cNvSpPr/>
            <p:nvPr/>
          </p:nvSpPr>
          <p:spPr>
            <a:xfrm rot="17549998">
              <a:off x="831065" y="3498428"/>
              <a:ext cx="180240" cy="180102"/>
            </a:xfrm>
            <a:custGeom>
              <a:avLst/>
              <a:gdLst>
                <a:gd name="connsiteX0" fmla="*/ 180496 w 180240"/>
                <a:gd name="connsiteY0" fmla="*/ 90053 h 180102"/>
                <a:gd name="connsiteX1" fmla="*/ 90376 w 180240"/>
                <a:gd name="connsiteY1" fmla="*/ 180105 h 180102"/>
                <a:gd name="connsiteX2" fmla="*/ 255 w 180240"/>
                <a:gd name="connsiteY2" fmla="*/ 90053 h 180102"/>
                <a:gd name="connsiteX3" fmla="*/ 90376 w 180240"/>
                <a:gd name="connsiteY3" fmla="*/ 2 h 180102"/>
                <a:gd name="connsiteX4" fmla="*/ 180496 w 180240"/>
                <a:gd name="connsiteY4" fmla="*/ 90053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496" y="90053"/>
                  </a:moveTo>
                  <a:cubicBezTo>
                    <a:pt x="180496" y="139787"/>
                    <a:pt x="140148" y="180105"/>
                    <a:pt x="90376" y="180105"/>
                  </a:cubicBezTo>
                  <a:cubicBezTo>
                    <a:pt x="40604" y="180105"/>
                    <a:pt x="255" y="139787"/>
                    <a:pt x="255" y="90053"/>
                  </a:cubicBezTo>
                  <a:cubicBezTo>
                    <a:pt x="255" y="40319"/>
                    <a:pt x="40604" y="2"/>
                    <a:pt x="90376" y="2"/>
                  </a:cubicBezTo>
                  <a:cubicBezTo>
                    <a:pt x="140148" y="2"/>
                    <a:pt x="180496" y="40319"/>
                    <a:pt x="180496" y="90053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334" name="フリーフォーム 333">
              <a:extLst>
                <a:ext uri="{FF2B5EF4-FFF2-40B4-BE49-F238E27FC236}">
                  <a16:creationId xmlns:a16="http://schemas.microsoft.com/office/drawing/2014/main" id="{09E9D03D-5FFD-FD43-AFCD-0715AFC6B360}"/>
                </a:ext>
              </a:extLst>
            </p:cNvPr>
            <p:cNvSpPr/>
            <p:nvPr/>
          </p:nvSpPr>
          <p:spPr>
            <a:xfrm rot="17549998">
              <a:off x="1303127" y="3498424"/>
              <a:ext cx="180240" cy="180102"/>
            </a:xfrm>
            <a:custGeom>
              <a:avLst/>
              <a:gdLst>
                <a:gd name="connsiteX0" fmla="*/ 180496 w 180240"/>
                <a:gd name="connsiteY0" fmla="*/ 90053 h 180102"/>
                <a:gd name="connsiteX1" fmla="*/ 90376 w 180240"/>
                <a:gd name="connsiteY1" fmla="*/ 180105 h 180102"/>
                <a:gd name="connsiteX2" fmla="*/ 255 w 180240"/>
                <a:gd name="connsiteY2" fmla="*/ 90053 h 180102"/>
                <a:gd name="connsiteX3" fmla="*/ 90376 w 180240"/>
                <a:gd name="connsiteY3" fmla="*/ 2 h 180102"/>
                <a:gd name="connsiteX4" fmla="*/ 180496 w 180240"/>
                <a:gd name="connsiteY4" fmla="*/ 90053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496" y="90053"/>
                  </a:moveTo>
                  <a:cubicBezTo>
                    <a:pt x="180496" y="139787"/>
                    <a:pt x="140148" y="180105"/>
                    <a:pt x="90376" y="180105"/>
                  </a:cubicBezTo>
                  <a:cubicBezTo>
                    <a:pt x="40604" y="180105"/>
                    <a:pt x="255" y="139787"/>
                    <a:pt x="255" y="90053"/>
                  </a:cubicBezTo>
                  <a:cubicBezTo>
                    <a:pt x="255" y="40319"/>
                    <a:pt x="40604" y="2"/>
                    <a:pt x="90376" y="2"/>
                  </a:cubicBezTo>
                  <a:cubicBezTo>
                    <a:pt x="140148" y="2"/>
                    <a:pt x="180496" y="40319"/>
                    <a:pt x="180496" y="90053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335" name="フリーフォーム 334">
              <a:extLst>
                <a:ext uri="{FF2B5EF4-FFF2-40B4-BE49-F238E27FC236}">
                  <a16:creationId xmlns:a16="http://schemas.microsoft.com/office/drawing/2014/main" id="{1BD54AB6-13DD-6244-B1A8-9DD8431FF978}"/>
                </a:ext>
              </a:extLst>
            </p:cNvPr>
            <p:cNvSpPr/>
            <p:nvPr/>
          </p:nvSpPr>
          <p:spPr>
            <a:xfrm rot="21046799">
              <a:off x="1775308" y="3498424"/>
              <a:ext cx="180240" cy="180102"/>
            </a:xfrm>
            <a:custGeom>
              <a:avLst/>
              <a:gdLst>
                <a:gd name="connsiteX0" fmla="*/ 180496 w 180240"/>
                <a:gd name="connsiteY0" fmla="*/ 90053 h 180102"/>
                <a:gd name="connsiteX1" fmla="*/ 90376 w 180240"/>
                <a:gd name="connsiteY1" fmla="*/ 180105 h 180102"/>
                <a:gd name="connsiteX2" fmla="*/ 255 w 180240"/>
                <a:gd name="connsiteY2" fmla="*/ 90053 h 180102"/>
                <a:gd name="connsiteX3" fmla="*/ 90376 w 180240"/>
                <a:gd name="connsiteY3" fmla="*/ 2 h 180102"/>
                <a:gd name="connsiteX4" fmla="*/ 180496 w 180240"/>
                <a:gd name="connsiteY4" fmla="*/ 90053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496" y="90053"/>
                  </a:moveTo>
                  <a:cubicBezTo>
                    <a:pt x="180496" y="139787"/>
                    <a:pt x="140148" y="180105"/>
                    <a:pt x="90376" y="180105"/>
                  </a:cubicBezTo>
                  <a:cubicBezTo>
                    <a:pt x="40604" y="180105"/>
                    <a:pt x="255" y="139787"/>
                    <a:pt x="255" y="90053"/>
                  </a:cubicBezTo>
                  <a:cubicBezTo>
                    <a:pt x="255" y="40319"/>
                    <a:pt x="40604" y="2"/>
                    <a:pt x="90376" y="2"/>
                  </a:cubicBezTo>
                  <a:cubicBezTo>
                    <a:pt x="140148" y="2"/>
                    <a:pt x="180496" y="40319"/>
                    <a:pt x="180496" y="90053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336" name="フリーフォーム 335">
              <a:extLst>
                <a:ext uri="{FF2B5EF4-FFF2-40B4-BE49-F238E27FC236}">
                  <a16:creationId xmlns:a16="http://schemas.microsoft.com/office/drawing/2014/main" id="{7C30D04F-6241-B840-A9B8-CEBF3C438DB7}"/>
                </a:ext>
              </a:extLst>
            </p:cNvPr>
            <p:cNvSpPr/>
            <p:nvPr/>
          </p:nvSpPr>
          <p:spPr>
            <a:xfrm rot="20803200">
              <a:off x="594985" y="3817330"/>
              <a:ext cx="180240" cy="180102"/>
            </a:xfrm>
            <a:custGeom>
              <a:avLst/>
              <a:gdLst>
                <a:gd name="connsiteX0" fmla="*/ 180496 w 180240"/>
                <a:gd name="connsiteY0" fmla="*/ 90053 h 180102"/>
                <a:gd name="connsiteX1" fmla="*/ 90376 w 180240"/>
                <a:gd name="connsiteY1" fmla="*/ 180105 h 180102"/>
                <a:gd name="connsiteX2" fmla="*/ 255 w 180240"/>
                <a:gd name="connsiteY2" fmla="*/ 90053 h 180102"/>
                <a:gd name="connsiteX3" fmla="*/ 90376 w 180240"/>
                <a:gd name="connsiteY3" fmla="*/ 2 h 180102"/>
                <a:gd name="connsiteX4" fmla="*/ 180496 w 180240"/>
                <a:gd name="connsiteY4" fmla="*/ 90053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496" y="90053"/>
                  </a:moveTo>
                  <a:cubicBezTo>
                    <a:pt x="180496" y="139787"/>
                    <a:pt x="140147" y="180105"/>
                    <a:pt x="90376" y="180105"/>
                  </a:cubicBezTo>
                  <a:cubicBezTo>
                    <a:pt x="40604" y="180105"/>
                    <a:pt x="255" y="139787"/>
                    <a:pt x="255" y="90053"/>
                  </a:cubicBezTo>
                  <a:cubicBezTo>
                    <a:pt x="255" y="40319"/>
                    <a:pt x="40604" y="2"/>
                    <a:pt x="90376" y="2"/>
                  </a:cubicBezTo>
                  <a:cubicBezTo>
                    <a:pt x="140147" y="2"/>
                    <a:pt x="180496" y="40319"/>
                    <a:pt x="180496" y="90053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337" name="フリーフォーム 336">
              <a:extLst>
                <a:ext uri="{FF2B5EF4-FFF2-40B4-BE49-F238E27FC236}">
                  <a16:creationId xmlns:a16="http://schemas.microsoft.com/office/drawing/2014/main" id="{E4C15221-D0B9-9E4F-8B19-FA074707A84A}"/>
                </a:ext>
              </a:extLst>
            </p:cNvPr>
            <p:cNvSpPr/>
            <p:nvPr/>
          </p:nvSpPr>
          <p:spPr>
            <a:xfrm rot="20803200">
              <a:off x="1067007" y="3817357"/>
              <a:ext cx="180240" cy="180102"/>
            </a:xfrm>
            <a:custGeom>
              <a:avLst/>
              <a:gdLst>
                <a:gd name="connsiteX0" fmla="*/ 180496 w 180240"/>
                <a:gd name="connsiteY0" fmla="*/ 90053 h 180102"/>
                <a:gd name="connsiteX1" fmla="*/ 90376 w 180240"/>
                <a:gd name="connsiteY1" fmla="*/ 180105 h 180102"/>
                <a:gd name="connsiteX2" fmla="*/ 255 w 180240"/>
                <a:gd name="connsiteY2" fmla="*/ 90053 h 180102"/>
                <a:gd name="connsiteX3" fmla="*/ 90376 w 180240"/>
                <a:gd name="connsiteY3" fmla="*/ 2 h 180102"/>
                <a:gd name="connsiteX4" fmla="*/ 180496 w 180240"/>
                <a:gd name="connsiteY4" fmla="*/ 90053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496" y="90053"/>
                  </a:moveTo>
                  <a:cubicBezTo>
                    <a:pt x="180496" y="139787"/>
                    <a:pt x="140148" y="180105"/>
                    <a:pt x="90376" y="180105"/>
                  </a:cubicBezTo>
                  <a:cubicBezTo>
                    <a:pt x="40604" y="180105"/>
                    <a:pt x="255" y="139787"/>
                    <a:pt x="255" y="90053"/>
                  </a:cubicBezTo>
                  <a:cubicBezTo>
                    <a:pt x="255" y="40319"/>
                    <a:pt x="40604" y="2"/>
                    <a:pt x="90376" y="2"/>
                  </a:cubicBezTo>
                  <a:cubicBezTo>
                    <a:pt x="140148" y="2"/>
                    <a:pt x="180496" y="40319"/>
                    <a:pt x="180496" y="90053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338" name="フリーフォーム 337">
              <a:extLst>
                <a:ext uri="{FF2B5EF4-FFF2-40B4-BE49-F238E27FC236}">
                  <a16:creationId xmlns:a16="http://schemas.microsoft.com/office/drawing/2014/main" id="{D4257B0E-8092-6740-870D-0EBFD8249334}"/>
                </a:ext>
              </a:extLst>
            </p:cNvPr>
            <p:cNvSpPr/>
            <p:nvPr/>
          </p:nvSpPr>
          <p:spPr>
            <a:xfrm rot="18900000">
              <a:off x="1539095" y="3817435"/>
              <a:ext cx="180240" cy="180102"/>
            </a:xfrm>
            <a:custGeom>
              <a:avLst/>
              <a:gdLst>
                <a:gd name="connsiteX0" fmla="*/ 180496 w 180240"/>
                <a:gd name="connsiteY0" fmla="*/ 90053 h 180102"/>
                <a:gd name="connsiteX1" fmla="*/ 90376 w 180240"/>
                <a:gd name="connsiteY1" fmla="*/ 180105 h 180102"/>
                <a:gd name="connsiteX2" fmla="*/ 255 w 180240"/>
                <a:gd name="connsiteY2" fmla="*/ 90053 h 180102"/>
                <a:gd name="connsiteX3" fmla="*/ 90376 w 180240"/>
                <a:gd name="connsiteY3" fmla="*/ 2 h 180102"/>
                <a:gd name="connsiteX4" fmla="*/ 180496 w 180240"/>
                <a:gd name="connsiteY4" fmla="*/ 90053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496" y="90053"/>
                  </a:moveTo>
                  <a:cubicBezTo>
                    <a:pt x="180496" y="139788"/>
                    <a:pt x="140148" y="180105"/>
                    <a:pt x="90376" y="180105"/>
                  </a:cubicBezTo>
                  <a:cubicBezTo>
                    <a:pt x="40603" y="180105"/>
                    <a:pt x="255" y="139788"/>
                    <a:pt x="255" y="90053"/>
                  </a:cubicBezTo>
                  <a:cubicBezTo>
                    <a:pt x="255" y="40319"/>
                    <a:pt x="40604" y="2"/>
                    <a:pt x="90376" y="2"/>
                  </a:cubicBezTo>
                  <a:cubicBezTo>
                    <a:pt x="140148" y="2"/>
                    <a:pt x="180496" y="40319"/>
                    <a:pt x="180496" y="90053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339" name="フリーフォーム 338">
              <a:extLst>
                <a:ext uri="{FF2B5EF4-FFF2-40B4-BE49-F238E27FC236}">
                  <a16:creationId xmlns:a16="http://schemas.microsoft.com/office/drawing/2014/main" id="{599E783A-0ED4-FF44-828C-4F6D30BEA616}"/>
                </a:ext>
              </a:extLst>
            </p:cNvPr>
            <p:cNvSpPr/>
            <p:nvPr/>
          </p:nvSpPr>
          <p:spPr>
            <a:xfrm rot="18900000">
              <a:off x="2011165" y="3817366"/>
              <a:ext cx="180240" cy="180102"/>
            </a:xfrm>
            <a:custGeom>
              <a:avLst/>
              <a:gdLst>
                <a:gd name="connsiteX0" fmla="*/ 180496 w 180240"/>
                <a:gd name="connsiteY0" fmla="*/ 90053 h 180102"/>
                <a:gd name="connsiteX1" fmla="*/ 90376 w 180240"/>
                <a:gd name="connsiteY1" fmla="*/ 180105 h 180102"/>
                <a:gd name="connsiteX2" fmla="*/ 255 w 180240"/>
                <a:gd name="connsiteY2" fmla="*/ 90053 h 180102"/>
                <a:gd name="connsiteX3" fmla="*/ 90376 w 180240"/>
                <a:gd name="connsiteY3" fmla="*/ 2 h 180102"/>
                <a:gd name="connsiteX4" fmla="*/ 180496 w 180240"/>
                <a:gd name="connsiteY4" fmla="*/ 90053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496" y="90053"/>
                  </a:moveTo>
                  <a:cubicBezTo>
                    <a:pt x="180496" y="139787"/>
                    <a:pt x="140148" y="180105"/>
                    <a:pt x="90376" y="180105"/>
                  </a:cubicBezTo>
                  <a:cubicBezTo>
                    <a:pt x="40604" y="180105"/>
                    <a:pt x="255" y="139787"/>
                    <a:pt x="255" y="90053"/>
                  </a:cubicBezTo>
                  <a:cubicBezTo>
                    <a:pt x="255" y="40319"/>
                    <a:pt x="40604" y="2"/>
                    <a:pt x="90376" y="2"/>
                  </a:cubicBezTo>
                  <a:cubicBezTo>
                    <a:pt x="140148" y="2"/>
                    <a:pt x="180496" y="40319"/>
                    <a:pt x="180496" y="90053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340" name="フリーフォーム 339">
              <a:extLst>
                <a:ext uri="{FF2B5EF4-FFF2-40B4-BE49-F238E27FC236}">
                  <a16:creationId xmlns:a16="http://schemas.microsoft.com/office/drawing/2014/main" id="{CB9697E6-12AD-F84D-B9CF-7423C7B2313A}"/>
                </a:ext>
              </a:extLst>
            </p:cNvPr>
            <p:cNvSpPr/>
            <p:nvPr/>
          </p:nvSpPr>
          <p:spPr>
            <a:xfrm rot="20803200">
              <a:off x="830864" y="4136320"/>
              <a:ext cx="180240" cy="180102"/>
            </a:xfrm>
            <a:custGeom>
              <a:avLst/>
              <a:gdLst>
                <a:gd name="connsiteX0" fmla="*/ 180496 w 180240"/>
                <a:gd name="connsiteY0" fmla="*/ 90053 h 180102"/>
                <a:gd name="connsiteX1" fmla="*/ 90376 w 180240"/>
                <a:gd name="connsiteY1" fmla="*/ 180105 h 180102"/>
                <a:gd name="connsiteX2" fmla="*/ 255 w 180240"/>
                <a:gd name="connsiteY2" fmla="*/ 90053 h 180102"/>
                <a:gd name="connsiteX3" fmla="*/ 90376 w 180240"/>
                <a:gd name="connsiteY3" fmla="*/ 2 h 180102"/>
                <a:gd name="connsiteX4" fmla="*/ 180496 w 180240"/>
                <a:gd name="connsiteY4" fmla="*/ 90053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496" y="90053"/>
                  </a:moveTo>
                  <a:cubicBezTo>
                    <a:pt x="180496" y="139787"/>
                    <a:pt x="140148" y="180105"/>
                    <a:pt x="90376" y="180105"/>
                  </a:cubicBezTo>
                  <a:cubicBezTo>
                    <a:pt x="40604" y="180105"/>
                    <a:pt x="255" y="139787"/>
                    <a:pt x="255" y="90053"/>
                  </a:cubicBezTo>
                  <a:cubicBezTo>
                    <a:pt x="255" y="40319"/>
                    <a:pt x="40604" y="2"/>
                    <a:pt x="90376" y="2"/>
                  </a:cubicBezTo>
                  <a:cubicBezTo>
                    <a:pt x="140148" y="2"/>
                    <a:pt x="180496" y="40319"/>
                    <a:pt x="180496" y="90053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341" name="フリーフォーム 340">
              <a:extLst>
                <a:ext uri="{FF2B5EF4-FFF2-40B4-BE49-F238E27FC236}">
                  <a16:creationId xmlns:a16="http://schemas.microsoft.com/office/drawing/2014/main" id="{6E98E89F-F9E7-5D42-BFF8-A197491BC3B5}"/>
                </a:ext>
              </a:extLst>
            </p:cNvPr>
            <p:cNvSpPr/>
            <p:nvPr/>
          </p:nvSpPr>
          <p:spPr>
            <a:xfrm rot="20803200">
              <a:off x="1302975" y="4136327"/>
              <a:ext cx="180240" cy="180102"/>
            </a:xfrm>
            <a:custGeom>
              <a:avLst/>
              <a:gdLst>
                <a:gd name="connsiteX0" fmla="*/ 180496 w 180240"/>
                <a:gd name="connsiteY0" fmla="*/ 90053 h 180102"/>
                <a:gd name="connsiteX1" fmla="*/ 90376 w 180240"/>
                <a:gd name="connsiteY1" fmla="*/ 180105 h 180102"/>
                <a:gd name="connsiteX2" fmla="*/ 255 w 180240"/>
                <a:gd name="connsiteY2" fmla="*/ 90053 h 180102"/>
                <a:gd name="connsiteX3" fmla="*/ 90376 w 180240"/>
                <a:gd name="connsiteY3" fmla="*/ 2 h 180102"/>
                <a:gd name="connsiteX4" fmla="*/ 180496 w 180240"/>
                <a:gd name="connsiteY4" fmla="*/ 90053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496" y="90053"/>
                  </a:moveTo>
                  <a:cubicBezTo>
                    <a:pt x="180496" y="139787"/>
                    <a:pt x="140148" y="180105"/>
                    <a:pt x="90376" y="180105"/>
                  </a:cubicBezTo>
                  <a:cubicBezTo>
                    <a:pt x="40604" y="180105"/>
                    <a:pt x="255" y="139787"/>
                    <a:pt x="255" y="90053"/>
                  </a:cubicBezTo>
                  <a:cubicBezTo>
                    <a:pt x="255" y="40319"/>
                    <a:pt x="40604" y="2"/>
                    <a:pt x="90376" y="2"/>
                  </a:cubicBezTo>
                  <a:cubicBezTo>
                    <a:pt x="140148" y="2"/>
                    <a:pt x="180496" y="40319"/>
                    <a:pt x="180496" y="90053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342" name="フリーフォーム 341">
              <a:extLst>
                <a:ext uri="{FF2B5EF4-FFF2-40B4-BE49-F238E27FC236}">
                  <a16:creationId xmlns:a16="http://schemas.microsoft.com/office/drawing/2014/main" id="{9D4B7F4E-B455-094A-9B1C-95E1820F3B1A}"/>
                </a:ext>
              </a:extLst>
            </p:cNvPr>
            <p:cNvSpPr/>
            <p:nvPr/>
          </p:nvSpPr>
          <p:spPr>
            <a:xfrm rot="18900000">
              <a:off x="1775141" y="4136336"/>
              <a:ext cx="180240" cy="180102"/>
            </a:xfrm>
            <a:custGeom>
              <a:avLst/>
              <a:gdLst>
                <a:gd name="connsiteX0" fmla="*/ 180496 w 180240"/>
                <a:gd name="connsiteY0" fmla="*/ 90053 h 180102"/>
                <a:gd name="connsiteX1" fmla="*/ 90376 w 180240"/>
                <a:gd name="connsiteY1" fmla="*/ 180105 h 180102"/>
                <a:gd name="connsiteX2" fmla="*/ 255 w 180240"/>
                <a:gd name="connsiteY2" fmla="*/ 90053 h 180102"/>
                <a:gd name="connsiteX3" fmla="*/ 90376 w 180240"/>
                <a:gd name="connsiteY3" fmla="*/ 2 h 180102"/>
                <a:gd name="connsiteX4" fmla="*/ 180496 w 180240"/>
                <a:gd name="connsiteY4" fmla="*/ 90053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496" y="90053"/>
                  </a:moveTo>
                  <a:cubicBezTo>
                    <a:pt x="180496" y="139788"/>
                    <a:pt x="140148" y="180105"/>
                    <a:pt x="90376" y="180105"/>
                  </a:cubicBezTo>
                  <a:cubicBezTo>
                    <a:pt x="40604" y="180105"/>
                    <a:pt x="255" y="139788"/>
                    <a:pt x="255" y="90053"/>
                  </a:cubicBezTo>
                  <a:cubicBezTo>
                    <a:pt x="255" y="40319"/>
                    <a:pt x="40604" y="2"/>
                    <a:pt x="90376" y="2"/>
                  </a:cubicBezTo>
                  <a:cubicBezTo>
                    <a:pt x="140148" y="2"/>
                    <a:pt x="180496" y="40319"/>
                    <a:pt x="180496" y="90053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343" name="フリーフォーム 342">
              <a:extLst>
                <a:ext uri="{FF2B5EF4-FFF2-40B4-BE49-F238E27FC236}">
                  <a16:creationId xmlns:a16="http://schemas.microsoft.com/office/drawing/2014/main" id="{4EF2E4EF-F96A-D34F-91B6-7DB634A7B819}"/>
                </a:ext>
              </a:extLst>
            </p:cNvPr>
            <p:cNvSpPr/>
            <p:nvPr/>
          </p:nvSpPr>
          <p:spPr>
            <a:xfrm rot="20803200">
              <a:off x="594899" y="4455263"/>
              <a:ext cx="180240" cy="180102"/>
            </a:xfrm>
            <a:custGeom>
              <a:avLst/>
              <a:gdLst>
                <a:gd name="connsiteX0" fmla="*/ 180496 w 180240"/>
                <a:gd name="connsiteY0" fmla="*/ 90053 h 180102"/>
                <a:gd name="connsiteX1" fmla="*/ 90376 w 180240"/>
                <a:gd name="connsiteY1" fmla="*/ 180105 h 180102"/>
                <a:gd name="connsiteX2" fmla="*/ 255 w 180240"/>
                <a:gd name="connsiteY2" fmla="*/ 90053 h 180102"/>
                <a:gd name="connsiteX3" fmla="*/ 90376 w 180240"/>
                <a:gd name="connsiteY3" fmla="*/ 2 h 180102"/>
                <a:gd name="connsiteX4" fmla="*/ 180496 w 180240"/>
                <a:gd name="connsiteY4" fmla="*/ 90053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496" y="90053"/>
                  </a:moveTo>
                  <a:cubicBezTo>
                    <a:pt x="180496" y="139787"/>
                    <a:pt x="140147" y="180105"/>
                    <a:pt x="90376" y="180105"/>
                  </a:cubicBezTo>
                  <a:cubicBezTo>
                    <a:pt x="40604" y="180105"/>
                    <a:pt x="255" y="139787"/>
                    <a:pt x="255" y="90053"/>
                  </a:cubicBezTo>
                  <a:cubicBezTo>
                    <a:pt x="255" y="40319"/>
                    <a:pt x="40604" y="2"/>
                    <a:pt x="90376" y="2"/>
                  </a:cubicBezTo>
                  <a:cubicBezTo>
                    <a:pt x="140147" y="2"/>
                    <a:pt x="180496" y="40319"/>
                    <a:pt x="180496" y="90053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344" name="フリーフォーム 343">
              <a:extLst>
                <a:ext uri="{FF2B5EF4-FFF2-40B4-BE49-F238E27FC236}">
                  <a16:creationId xmlns:a16="http://schemas.microsoft.com/office/drawing/2014/main" id="{1DD88E22-D2F1-A641-9590-42CBA62261AB}"/>
                </a:ext>
              </a:extLst>
            </p:cNvPr>
            <p:cNvSpPr/>
            <p:nvPr/>
          </p:nvSpPr>
          <p:spPr>
            <a:xfrm rot="20803200">
              <a:off x="1066922" y="4455291"/>
              <a:ext cx="180240" cy="180102"/>
            </a:xfrm>
            <a:custGeom>
              <a:avLst/>
              <a:gdLst>
                <a:gd name="connsiteX0" fmla="*/ 180496 w 180240"/>
                <a:gd name="connsiteY0" fmla="*/ 90053 h 180102"/>
                <a:gd name="connsiteX1" fmla="*/ 90376 w 180240"/>
                <a:gd name="connsiteY1" fmla="*/ 180105 h 180102"/>
                <a:gd name="connsiteX2" fmla="*/ 255 w 180240"/>
                <a:gd name="connsiteY2" fmla="*/ 90053 h 180102"/>
                <a:gd name="connsiteX3" fmla="*/ 90376 w 180240"/>
                <a:gd name="connsiteY3" fmla="*/ 2 h 180102"/>
                <a:gd name="connsiteX4" fmla="*/ 180496 w 180240"/>
                <a:gd name="connsiteY4" fmla="*/ 90053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496" y="90053"/>
                  </a:moveTo>
                  <a:cubicBezTo>
                    <a:pt x="180496" y="139787"/>
                    <a:pt x="140148" y="180105"/>
                    <a:pt x="90376" y="180105"/>
                  </a:cubicBezTo>
                  <a:cubicBezTo>
                    <a:pt x="40604" y="180105"/>
                    <a:pt x="255" y="139787"/>
                    <a:pt x="255" y="90053"/>
                  </a:cubicBezTo>
                  <a:cubicBezTo>
                    <a:pt x="255" y="40319"/>
                    <a:pt x="40604" y="2"/>
                    <a:pt x="90376" y="2"/>
                  </a:cubicBezTo>
                  <a:cubicBezTo>
                    <a:pt x="140148" y="2"/>
                    <a:pt x="180496" y="40319"/>
                    <a:pt x="180496" y="90053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345" name="フリーフォーム 344">
              <a:extLst>
                <a:ext uri="{FF2B5EF4-FFF2-40B4-BE49-F238E27FC236}">
                  <a16:creationId xmlns:a16="http://schemas.microsoft.com/office/drawing/2014/main" id="{68FD8E0D-F8F7-2345-8698-F7C0E60D8286}"/>
                </a:ext>
              </a:extLst>
            </p:cNvPr>
            <p:cNvSpPr/>
            <p:nvPr/>
          </p:nvSpPr>
          <p:spPr>
            <a:xfrm rot="18900000">
              <a:off x="1539117" y="4455396"/>
              <a:ext cx="180240" cy="180102"/>
            </a:xfrm>
            <a:custGeom>
              <a:avLst/>
              <a:gdLst>
                <a:gd name="connsiteX0" fmla="*/ 180496 w 180240"/>
                <a:gd name="connsiteY0" fmla="*/ 90053 h 180102"/>
                <a:gd name="connsiteX1" fmla="*/ 90376 w 180240"/>
                <a:gd name="connsiteY1" fmla="*/ 180105 h 180102"/>
                <a:gd name="connsiteX2" fmla="*/ 255 w 180240"/>
                <a:gd name="connsiteY2" fmla="*/ 90053 h 180102"/>
                <a:gd name="connsiteX3" fmla="*/ 90376 w 180240"/>
                <a:gd name="connsiteY3" fmla="*/ 2 h 180102"/>
                <a:gd name="connsiteX4" fmla="*/ 180496 w 180240"/>
                <a:gd name="connsiteY4" fmla="*/ 90053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496" y="90053"/>
                  </a:moveTo>
                  <a:cubicBezTo>
                    <a:pt x="180496" y="139787"/>
                    <a:pt x="140148" y="180105"/>
                    <a:pt x="90376" y="180105"/>
                  </a:cubicBezTo>
                  <a:cubicBezTo>
                    <a:pt x="40603" y="180105"/>
                    <a:pt x="255" y="139787"/>
                    <a:pt x="255" y="90053"/>
                  </a:cubicBezTo>
                  <a:cubicBezTo>
                    <a:pt x="255" y="40319"/>
                    <a:pt x="40604" y="2"/>
                    <a:pt x="90376" y="2"/>
                  </a:cubicBezTo>
                  <a:cubicBezTo>
                    <a:pt x="140148" y="2"/>
                    <a:pt x="180496" y="40319"/>
                    <a:pt x="180496" y="90053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346" name="フリーフォーム 345">
              <a:extLst>
                <a:ext uri="{FF2B5EF4-FFF2-40B4-BE49-F238E27FC236}">
                  <a16:creationId xmlns:a16="http://schemas.microsoft.com/office/drawing/2014/main" id="{4B76D640-06F5-0047-9C43-B4651C0AD65C}"/>
                </a:ext>
              </a:extLst>
            </p:cNvPr>
            <p:cNvSpPr/>
            <p:nvPr/>
          </p:nvSpPr>
          <p:spPr>
            <a:xfrm rot="18900000">
              <a:off x="2011187" y="4455328"/>
              <a:ext cx="180240" cy="180102"/>
            </a:xfrm>
            <a:custGeom>
              <a:avLst/>
              <a:gdLst>
                <a:gd name="connsiteX0" fmla="*/ 180496 w 180240"/>
                <a:gd name="connsiteY0" fmla="*/ 90053 h 180102"/>
                <a:gd name="connsiteX1" fmla="*/ 90376 w 180240"/>
                <a:gd name="connsiteY1" fmla="*/ 180105 h 180102"/>
                <a:gd name="connsiteX2" fmla="*/ 255 w 180240"/>
                <a:gd name="connsiteY2" fmla="*/ 90053 h 180102"/>
                <a:gd name="connsiteX3" fmla="*/ 90376 w 180240"/>
                <a:gd name="connsiteY3" fmla="*/ 2 h 180102"/>
                <a:gd name="connsiteX4" fmla="*/ 180496 w 180240"/>
                <a:gd name="connsiteY4" fmla="*/ 90053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496" y="90053"/>
                  </a:moveTo>
                  <a:cubicBezTo>
                    <a:pt x="180496" y="139787"/>
                    <a:pt x="140148" y="180105"/>
                    <a:pt x="90376" y="180105"/>
                  </a:cubicBezTo>
                  <a:cubicBezTo>
                    <a:pt x="40604" y="180105"/>
                    <a:pt x="255" y="139787"/>
                    <a:pt x="255" y="90053"/>
                  </a:cubicBezTo>
                  <a:cubicBezTo>
                    <a:pt x="255" y="40319"/>
                    <a:pt x="40604" y="2"/>
                    <a:pt x="90376" y="2"/>
                  </a:cubicBezTo>
                  <a:cubicBezTo>
                    <a:pt x="140148" y="2"/>
                    <a:pt x="180496" y="40319"/>
                    <a:pt x="180496" y="90053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347" name="フリーフォーム 346">
              <a:extLst>
                <a:ext uri="{FF2B5EF4-FFF2-40B4-BE49-F238E27FC236}">
                  <a16:creationId xmlns:a16="http://schemas.microsoft.com/office/drawing/2014/main" id="{A8062C70-69C3-FD48-98DB-16E0AC877B2F}"/>
                </a:ext>
              </a:extLst>
            </p:cNvPr>
            <p:cNvSpPr/>
            <p:nvPr/>
          </p:nvSpPr>
          <p:spPr>
            <a:xfrm rot="20803200">
              <a:off x="830869" y="4774254"/>
              <a:ext cx="180240" cy="180102"/>
            </a:xfrm>
            <a:custGeom>
              <a:avLst/>
              <a:gdLst>
                <a:gd name="connsiteX0" fmla="*/ 180496 w 180240"/>
                <a:gd name="connsiteY0" fmla="*/ 90053 h 180102"/>
                <a:gd name="connsiteX1" fmla="*/ 90376 w 180240"/>
                <a:gd name="connsiteY1" fmla="*/ 180105 h 180102"/>
                <a:gd name="connsiteX2" fmla="*/ 255 w 180240"/>
                <a:gd name="connsiteY2" fmla="*/ 90053 h 180102"/>
                <a:gd name="connsiteX3" fmla="*/ 90376 w 180240"/>
                <a:gd name="connsiteY3" fmla="*/ 2 h 180102"/>
                <a:gd name="connsiteX4" fmla="*/ 180496 w 180240"/>
                <a:gd name="connsiteY4" fmla="*/ 90053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496" y="90053"/>
                  </a:moveTo>
                  <a:cubicBezTo>
                    <a:pt x="180496" y="139787"/>
                    <a:pt x="140148" y="180105"/>
                    <a:pt x="90376" y="180105"/>
                  </a:cubicBezTo>
                  <a:cubicBezTo>
                    <a:pt x="40604" y="180105"/>
                    <a:pt x="255" y="139787"/>
                    <a:pt x="255" y="90053"/>
                  </a:cubicBezTo>
                  <a:cubicBezTo>
                    <a:pt x="255" y="40319"/>
                    <a:pt x="40604" y="2"/>
                    <a:pt x="90376" y="2"/>
                  </a:cubicBezTo>
                  <a:cubicBezTo>
                    <a:pt x="140148" y="2"/>
                    <a:pt x="180496" y="40319"/>
                    <a:pt x="180496" y="90053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348" name="フリーフォーム 347">
              <a:extLst>
                <a:ext uri="{FF2B5EF4-FFF2-40B4-BE49-F238E27FC236}">
                  <a16:creationId xmlns:a16="http://schemas.microsoft.com/office/drawing/2014/main" id="{D65654F5-A7CD-A744-B890-B4ADC946D777}"/>
                </a:ext>
              </a:extLst>
            </p:cNvPr>
            <p:cNvSpPr/>
            <p:nvPr/>
          </p:nvSpPr>
          <p:spPr>
            <a:xfrm rot="20803200">
              <a:off x="1302979" y="4774261"/>
              <a:ext cx="180240" cy="180102"/>
            </a:xfrm>
            <a:custGeom>
              <a:avLst/>
              <a:gdLst>
                <a:gd name="connsiteX0" fmla="*/ 180496 w 180240"/>
                <a:gd name="connsiteY0" fmla="*/ 90053 h 180102"/>
                <a:gd name="connsiteX1" fmla="*/ 90376 w 180240"/>
                <a:gd name="connsiteY1" fmla="*/ 180105 h 180102"/>
                <a:gd name="connsiteX2" fmla="*/ 255 w 180240"/>
                <a:gd name="connsiteY2" fmla="*/ 90053 h 180102"/>
                <a:gd name="connsiteX3" fmla="*/ 90376 w 180240"/>
                <a:gd name="connsiteY3" fmla="*/ 2 h 180102"/>
                <a:gd name="connsiteX4" fmla="*/ 180496 w 180240"/>
                <a:gd name="connsiteY4" fmla="*/ 90053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496" y="90053"/>
                  </a:moveTo>
                  <a:cubicBezTo>
                    <a:pt x="180496" y="139787"/>
                    <a:pt x="140148" y="180105"/>
                    <a:pt x="90376" y="180105"/>
                  </a:cubicBezTo>
                  <a:cubicBezTo>
                    <a:pt x="40604" y="180105"/>
                    <a:pt x="255" y="139787"/>
                    <a:pt x="255" y="90053"/>
                  </a:cubicBezTo>
                  <a:cubicBezTo>
                    <a:pt x="255" y="40319"/>
                    <a:pt x="40604" y="2"/>
                    <a:pt x="90376" y="2"/>
                  </a:cubicBezTo>
                  <a:cubicBezTo>
                    <a:pt x="140148" y="2"/>
                    <a:pt x="180496" y="40319"/>
                    <a:pt x="180496" y="90053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349" name="フリーフォーム 348">
              <a:extLst>
                <a:ext uri="{FF2B5EF4-FFF2-40B4-BE49-F238E27FC236}">
                  <a16:creationId xmlns:a16="http://schemas.microsoft.com/office/drawing/2014/main" id="{CAA65167-3305-D34A-8C4B-155C1C990561}"/>
                </a:ext>
              </a:extLst>
            </p:cNvPr>
            <p:cNvSpPr/>
            <p:nvPr/>
          </p:nvSpPr>
          <p:spPr>
            <a:xfrm rot="18900000">
              <a:off x="1775163" y="4774297"/>
              <a:ext cx="180240" cy="180102"/>
            </a:xfrm>
            <a:custGeom>
              <a:avLst/>
              <a:gdLst>
                <a:gd name="connsiteX0" fmla="*/ 180496 w 180240"/>
                <a:gd name="connsiteY0" fmla="*/ 90053 h 180102"/>
                <a:gd name="connsiteX1" fmla="*/ 90376 w 180240"/>
                <a:gd name="connsiteY1" fmla="*/ 180105 h 180102"/>
                <a:gd name="connsiteX2" fmla="*/ 255 w 180240"/>
                <a:gd name="connsiteY2" fmla="*/ 90053 h 180102"/>
                <a:gd name="connsiteX3" fmla="*/ 90376 w 180240"/>
                <a:gd name="connsiteY3" fmla="*/ 2 h 180102"/>
                <a:gd name="connsiteX4" fmla="*/ 180496 w 180240"/>
                <a:gd name="connsiteY4" fmla="*/ 90053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496" y="90053"/>
                  </a:moveTo>
                  <a:cubicBezTo>
                    <a:pt x="180496" y="139787"/>
                    <a:pt x="140148" y="180105"/>
                    <a:pt x="90376" y="180105"/>
                  </a:cubicBezTo>
                  <a:cubicBezTo>
                    <a:pt x="40604" y="180105"/>
                    <a:pt x="255" y="139787"/>
                    <a:pt x="255" y="90053"/>
                  </a:cubicBezTo>
                  <a:cubicBezTo>
                    <a:pt x="255" y="40319"/>
                    <a:pt x="40604" y="2"/>
                    <a:pt x="90376" y="2"/>
                  </a:cubicBezTo>
                  <a:cubicBezTo>
                    <a:pt x="140148" y="2"/>
                    <a:pt x="180496" y="40319"/>
                    <a:pt x="180496" y="90053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350" name="フリーフォーム 349">
              <a:extLst>
                <a:ext uri="{FF2B5EF4-FFF2-40B4-BE49-F238E27FC236}">
                  <a16:creationId xmlns:a16="http://schemas.microsoft.com/office/drawing/2014/main" id="{27E3233E-BD10-6446-B8DD-D93A381691DF}"/>
                </a:ext>
              </a:extLst>
            </p:cNvPr>
            <p:cNvSpPr/>
            <p:nvPr/>
          </p:nvSpPr>
          <p:spPr>
            <a:xfrm rot="18900000">
              <a:off x="595126" y="5093275"/>
              <a:ext cx="180240" cy="180102"/>
            </a:xfrm>
            <a:custGeom>
              <a:avLst/>
              <a:gdLst>
                <a:gd name="connsiteX0" fmla="*/ 180496 w 180240"/>
                <a:gd name="connsiteY0" fmla="*/ 90053 h 180102"/>
                <a:gd name="connsiteX1" fmla="*/ 90376 w 180240"/>
                <a:gd name="connsiteY1" fmla="*/ 180105 h 180102"/>
                <a:gd name="connsiteX2" fmla="*/ 255 w 180240"/>
                <a:gd name="connsiteY2" fmla="*/ 90053 h 180102"/>
                <a:gd name="connsiteX3" fmla="*/ 90376 w 180240"/>
                <a:gd name="connsiteY3" fmla="*/ 2 h 180102"/>
                <a:gd name="connsiteX4" fmla="*/ 180496 w 180240"/>
                <a:gd name="connsiteY4" fmla="*/ 90053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496" y="90053"/>
                  </a:moveTo>
                  <a:cubicBezTo>
                    <a:pt x="180496" y="139787"/>
                    <a:pt x="140148" y="180105"/>
                    <a:pt x="90376" y="180105"/>
                  </a:cubicBezTo>
                  <a:cubicBezTo>
                    <a:pt x="40604" y="180105"/>
                    <a:pt x="255" y="139787"/>
                    <a:pt x="255" y="90053"/>
                  </a:cubicBezTo>
                  <a:cubicBezTo>
                    <a:pt x="255" y="40320"/>
                    <a:pt x="40604" y="2"/>
                    <a:pt x="90376" y="2"/>
                  </a:cubicBezTo>
                  <a:cubicBezTo>
                    <a:pt x="140148" y="2"/>
                    <a:pt x="180496" y="40320"/>
                    <a:pt x="180496" y="90053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351" name="フリーフォーム 350">
              <a:extLst>
                <a:ext uri="{FF2B5EF4-FFF2-40B4-BE49-F238E27FC236}">
                  <a16:creationId xmlns:a16="http://schemas.microsoft.com/office/drawing/2014/main" id="{96FC39FB-3D8E-AF4D-9217-5DB6292041C0}"/>
                </a:ext>
              </a:extLst>
            </p:cNvPr>
            <p:cNvSpPr/>
            <p:nvPr/>
          </p:nvSpPr>
          <p:spPr>
            <a:xfrm rot="18900000">
              <a:off x="1067132" y="5093271"/>
              <a:ext cx="180240" cy="180102"/>
            </a:xfrm>
            <a:custGeom>
              <a:avLst/>
              <a:gdLst>
                <a:gd name="connsiteX0" fmla="*/ 180496 w 180240"/>
                <a:gd name="connsiteY0" fmla="*/ 90053 h 180102"/>
                <a:gd name="connsiteX1" fmla="*/ 90376 w 180240"/>
                <a:gd name="connsiteY1" fmla="*/ 180105 h 180102"/>
                <a:gd name="connsiteX2" fmla="*/ 255 w 180240"/>
                <a:gd name="connsiteY2" fmla="*/ 90053 h 180102"/>
                <a:gd name="connsiteX3" fmla="*/ 90376 w 180240"/>
                <a:gd name="connsiteY3" fmla="*/ 2 h 180102"/>
                <a:gd name="connsiteX4" fmla="*/ 180496 w 180240"/>
                <a:gd name="connsiteY4" fmla="*/ 90053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496" y="90053"/>
                  </a:moveTo>
                  <a:cubicBezTo>
                    <a:pt x="180496" y="139787"/>
                    <a:pt x="140148" y="180105"/>
                    <a:pt x="90376" y="180105"/>
                  </a:cubicBezTo>
                  <a:cubicBezTo>
                    <a:pt x="40604" y="180105"/>
                    <a:pt x="255" y="139787"/>
                    <a:pt x="255" y="90053"/>
                  </a:cubicBezTo>
                  <a:cubicBezTo>
                    <a:pt x="255" y="40320"/>
                    <a:pt x="40604" y="2"/>
                    <a:pt x="90376" y="2"/>
                  </a:cubicBezTo>
                  <a:cubicBezTo>
                    <a:pt x="140148" y="2"/>
                    <a:pt x="180496" y="40320"/>
                    <a:pt x="180496" y="90053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352" name="フリーフォーム 351">
              <a:extLst>
                <a:ext uri="{FF2B5EF4-FFF2-40B4-BE49-F238E27FC236}">
                  <a16:creationId xmlns:a16="http://schemas.microsoft.com/office/drawing/2014/main" id="{31F3A987-C93D-9040-851A-C380C70AB8A3}"/>
                </a:ext>
              </a:extLst>
            </p:cNvPr>
            <p:cNvSpPr/>
            <p:nvPr/>
          </p:nvSpPr>
          <p:spPr>
            <a:xfrm rot="20803200">
              <a:off x="1538949" y="5093252"/>
              <a:ext cx="180240" cy="180102"/>
            </a:xfrm>
            <a:custGeom>
              <a:avLst/>
              <a:gdLst>
                <a:gd name="connsiteX0" fmla="*/ 180496 w 180240"/>
                <a:gd name="connsiteY0" fmla="*/ 90053 h 180102"/>
                <a:gd name="connsiteX1" fmla="*/ 90375 w 180240"/>
                <a:gd name="connsiteY1" fmla="*/ 180104 h 180102"/>
                <a:gd name="connsiteX2" fmla="*/ 255 w 180240"/>
                <a:gd name="connsiteY2" fmla="*/ 90053 h 180102"/>
                <a:gd name="connsiteX3" fmla="*/ 90376 w 180240"/>
                <a:gd name="connsiteY3" fmla="*/ 2 h 180102"/>
                <a:gd name="connsiteX4" fmla="*/ 180496 w 180240"/>
                <a:gd name="connsiteY4" fmla="*/ 90053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496" y="90053"/>
                  </a:moveTo>
                  <a:cubicBezTo>
                    <a:pt x="180496" y="139787"/>
                    <a:pt x="140147" y="180104"/>
                    <a:pt x="90375" y="180104"/>
                  </a:cubicBezTo>
                  <a:cubicBezTo>
                    <a:pt x="40603" y="180104"/>
                    <a:pt x="255" y="139787"/>
                    <a:pt x="255" y="90053"/>
                  </a:cubicBezTo>
                  <a:cubicBezTo>
                    <a:pt x="255" y="40320"/>
                    <a:pt x="40604" y="2"/>
                    <a:pt x="90376" y="2"/>
                  </a:cubicBezTo>
                  <a:cubicBezTo>
                    <a:pt x="140148" y="2"/>
                    <a:pt x="180496" y="40320"/>
                    <a:pt x="180496" y="90053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353" name="フリーフォーム 352">
              <a:extLst>
                <a:ext uri="{FF2B5EF4-FFF2-40B4-BE49-F238E27FC236}">
                  <a16:creationId xmlns:a16="http://schemas.microsoft.com/office/drawing/2014/main" id="{5D513193-5ED8-E545-B4D8-D542F06C26DA}"/>
                </a:ext>
              </a:extLst>
            </p:cNvPr>
            <p:cNvSpPr/>
            <p:nvPr/>
          </p:nvSpPr>
          <p:spPr>
            <a:xfrm rot="20803200">
              <a:off x="2011059" y="5093259"/>
              <a:ext cx="180240" cy="180102"/>
            </a:xfrm>
            <a:custGeom>
              <a:avLst/>
              <a:gdLst>
                <a:gd name="connsiteX0" fmla="*/ 180496 w 180240"/>
                <a:gd name="connsiteY0" fmla="*/ 90053 h 180102"/>
                <a:gd name="connsiteX1" fmla="*/ 90376 w 180240"/>
                <a:gd name="connsiteY1" fmla="*/ 180104 h 180102"/>
                <a:gd name="connsiteX2" fmla="*/ 255 w 180240"/>
                <a:gd name="connsiteY2" fmla="*/ 90053 h 180102"/>
                <a:gd name="connsiteX3" fmla="*/ 90376 w 180240"/>
                <a:gd name="connsiteY3" fmla="*/ 2 h 180102"/>
                <a:gd name="connsiteX4" fmla="*/ 180496 w 180240"/>
                <a:gd name="connsiteY4" fmla="*/ 90053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496" y="90053"/>
                  </a:moveTo>
                  <a:cubicBezTo>
                    <a:pt x="180496" y="139787"/>
                    <a:pt x="140148" y="180104"/>
                    <a:pt x="90376" y="180104"/>
                  </a:cubicBezTo>
                  <a:cubicBezTo>
                    <a:pt x="40603" y="180104"/>
                    <a:pt x="255" y="139787"/>
                    <a:pt x="255" y="90053"/>
                  </a:cubicBezTo>
                  <a:cubicBezTo>
                    <a:pt x="255" y="40320"/>
                    <a:pt x="40603" y="2"/>
                    <a:pt x="90376" y="2"/>
                  </a:cubicBezTo>
                  <a:cubicBezTo>
                    <a:pt x="140148" y="2"/>
                    <a:pt x="180496" y="40320"/>
                    <a:pt x="180496" y="90053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354" name="フリーフォーム 353">
              <a:extLst>
                <a:ext uri="{FF2B5EF4-FFF2-40B4-BE49-F238E27FC236}">
                  <a16:creationId xmlns:a16="http://schemas.microsoft.com/office/drawing/2014/main" id="{FA947260-0EBC-DB4D-A256-7B55E019EDCD}"/>
                </a:ext>
              </a:extLst>
            </p:cNvPr>
            <p:cNvSpPr/>
            <p:nvPr/>
          </p:nvSpPr>
          <p:spPr>
            <a:xfrm rot="18900000">
              <a:off x="831108" y="5412241"/>
              <a:ext cx="180240" cy="180102"/>
            </a:xfrm>
            <a:custGeom>
              <a:avLst/>
              <a:gdLst>
                <a:gd name="connsiteX0" fmla="*/ 180496 w 180240"/>
                <a:gd name="connsiteY0" fmla="*/ 90053 h 180102"/>
                <a:gd name="connsiteX1" fmla="*/ 90376 w 180240"/>
                <a:gd name="connsiteY1" fmla="*/ 180104 h 180102"/>
                <a:gd name="connsiteX2" fmla="*/ 255 w 180240"/>
                <a:gd name="connsiteY2" fmla="*/ 90053 h 180102"/>
                <a:gd name="connsiteX3" fmla="*/ 90376 w 180240"/>
                <a:gd name="connsiteY3" fmla="*/ 2 h 180102"/>
                <a:gd name="connsiteX4" fmla="*/ 180496 w 180240"/>
                <a:gd name="connsiteY4" fmla="*/ 90053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496" y="90053"/>
                  </a:moveTo>
                  <a:cubicBezTo>
                    <a:pt x="180496" y="139787"/>
                    <a:pt x="140148" y="180104"/>
                    <a:pt x="90376" y="180104"/>
                  </a:cubicBezTo>
                  <a:cubicBezTo>
                    <a:pt x="40604" y="180104"/>
                    <a:pt x="255" y="139787"/>
                    <a:pt x="255" y="90053"/>
                  </a:cubicBezTo>
                  <a:cubicBezTo>
                    <a:pt x="255" y="40319"/>
                    <a:pt x="40604" y="2"/>
                    <a:pt x="90376" y="2"/>
                  </a:cubicBezTo>
                  <a:cubicBezTo>
                    <a:pt x="140148" y="2"/>
                    <a:pt x="180496" y="40319"/>
                    <a:pt x="180496" y="90053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355" name="フリーフォーム 354">
              <a:extLst>
                <a:ext uri="{FF2B5EF4-FFF2-40B4-BE49-F238E27FC236}">
                  <a16:creationId xmlns:a16="http://schemas.microsoft.com/office/drawing/2014/main" id="{C9030D1A-2D5E-0743-A036-9C501404962D}"/>
                </a:ext>
              </a:extLst>
            </p:cNvPr>
            <p:cNvSpPr/>
            <p:nvPr/>
          </p:nvSpPr>
          <p:spPr>
            <a:xfrm rot="18900000">
              <a:off x="1303179" y="5412263"/>
              <a:ext cx="180240" cy="180102"/>
            </a:xfrm>
            <a:custGeom>
              <a:avLst/>
              <a:gdLst>
                <a:gd name="connsiteX0" fmla="*/ 180496 w 180240"/>
                <a:gd name="connsiteY0" fmla="*/ 90053 h 180102"/>
                <a:gd name="connsiteX1" fmla="*/ 90376 w 180240"/>
                <a:gd name="connsiteY1" fmla="*/ 180104 h 180102"/>
                <a:gd name="connsiteX2" fmla="*/ 255 w 180240"/>
                <a:gd name="connsiteY2" fmla="*/ 90053 h 180102"/>
                <a:gd name="connsiteX3" fmla="*/ 90376 w 180240"/>
                <a:gd name="connsiteY3" fmla="*/ 2 h 180102"/>
                <a:gd name="connsiteX4" fmla="*/ 180496 w 180240"/>
                <a:gd name="connsiteY4" fmla="*/ 90053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496" y="90053"/>
                  </a:moveTo>
                  <a:cubicBezTo>
                    <a:pt x="180496" y="139787"/>
                    <a:pt x="140148" y="180104"/>
                    <a:pt x="90376" y="180104"/>
                  </a:cubicBezTo>
                  <a:cubicBezTo>
                    <a:pt x="40604" y="180104"/>
                    <a:pt x="255" y="139787"/>
                    <a:pt x="255" y="90053"/>
                  </a:cubicBezTo>
                  <a:cubicBezTo>
                    <a:pt x="255" y="40319"/>
                    <a:pt x="40604" y="2"/>
                    <a:pt x="90376" y="2"/>
                  </a:cubicBezTo>
                  <a:cubicBezTo>
                    <a:pt x="140148" y="2"/>
                    <a:pt x="180496" y="40319"/>
                    <a:pt x="180496" y="90053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356" name="フリーフォーム 355">
              <a:extLst>
                <a:ext uri="{FF2B5EF4-FFF2-40B4-BE49-F238E27FC236}">
                  <a16:creationId xmlns:a16="http://schemas.microsoft.com/office/drawing/2014/main" id="{CD5D22BF-3C5E-EA4A-A6F3-2D2336E6D56D}"/>
                </a:ext>
              </a:extLst>
            </p:cNvPr>
            <p:cNvSpPr/>
            <p:nvPr/>
          </p:nvSpPr>
          <p:spPr>
            <a:xfrm rot="20803200">
              <a:off x="1774916" y="5412222"/>
              <a:ext cx="180240" cy="180102"/>
            </a:xfrm>
            <a:custGeom>
              <a:avLst/>
              <a:gdLst>
                <a:gd name="connsiteX0" fmla="*/ 180496 w 180240"/>
                <a:gd name="connsiteY0" fmla="*/ 90053 h 180102"/>
                <a:gd name="connsiteX1" fmla="*/ 90376 w 180240"/>
                <a:gd name="connsiteY1" fmla="*/ 180104 h 180102"/>
                <a:gd name="connsiteX2" fmla="*/ 255 w 180240"/>
                <a:gd name="connsiteY2" fmla="*/ 90053 h 180102"/>
                <a:gd name="connsiteX3" fmla="*/ 90376 w 180240"/>
                <a:gd name="connsiteY3" fmla="*/ 2 h 180102"/>
                <a:gd name="connsiteX4" fmla="*/ 180496 w 180240"/>
                <a:gd name="connsiteY4" fmla="*/ 90053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496" y="90053"/>
                  </a:moveTo>
                  <a:cubicBezTo>
                    <a:pt x="180496" y="139787"/>
                    <a:pt x="140148" y="180104"/>
                    <a:pt x="90376" y="180104"/>
                  </a:cubicBezTo>
                  <a:cubicBezTo>
                    <a:pt x="40603" y="180104"/>
                    <a:pt x="255" y="139787"/>
                    <a:pt x="255" y="90053"/>
                  </a:cubicBezTo>
                  <a:cubicBezTo>
                    <a:pt x="255" y="40319"/>
                    <a:pt x="40603" y="2"/>
                    <a:pt x="90376" y="2"/>
                  </a:cubicBezTo>
                  <a:cubicBezTo>
                    <a:pt x="140148" y="2"/>
                    <a:pt x="180496" y="40319"/>
                    <a:pt x="180496" y="90053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357" name="フリーフォーム 356">
              <a:extLst>
                <a:ext uri="{FF2B5EF4-FFF2-40B4-BE49-F238E27FC236}">
                  <a16:creationId xmlns:a16="http://schemas.microsoft.com/office/drawing/2014/main" id="{75448544-BBFA-5D4B-AE0E-A9D46A324C0F}"/>
                </a:ext>
              </a:extLst>
            </p:cNvPr>
            <p:cNvSpPr/>
            <p:nvPr/>
          </p:nvSpPr>
          <p:spPr>
            <a:xfrm>
              <a:off x="406878" y="424160"/>
              <a:ext cx="1972802" cy="3931941"/>
            </a:xfrm>
            <a:custGeom>
              <a:avLst/>
              <a:gdLst>
                <a:gd name="connsiteX0" fmla="*/ 1972802 w 1972802"/>
                <a:gd name="connsiteY0" fmla="*/ 0 h 3931941"/>
                <a:gd name="connsiteX1" fmla="*/ 0 w 1972802"/>
                <a:gd name="connsiteY1" fmla="*/ 0 h 3931941"/>
                <a:gd name="connsiteX2" fmla="*/ 0 w 1972802"/>
                <a:gd name="connsiteY2" fmla="*/ 3363481 h 3931941"/>
                <a:gd name="connsiteX3" fmla="*/ 1972802 w 1972802"/>
                <a:gd name="connsiteY3" fmla="*/ 3931942 h 39319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72802" h="3931941">
                  <a:moveTo>
                    <a:pt x="1972802" y="0"/>
                  </a:moveTo>
                  <a:lnTo>
                    <a:pt x="0" y="0"/>
                  </a:lnTo>
                  <a:lnTo>
                    <a:pt x="0" y="3363481"/>
                  </a:lnTo>
                  <a:cubicBezTo>
                    <a:pt x="553815" y="3613333"/>
                    <a:pt x="1225111" y="3808956"/>
                    <a:pt x="1972802" y="3931942"/>
                  </a:cubicBezTo>
                  <a:close/>
                </a:path>
              </a:pathLst>
            </a:custGeom>
            <a:solidFill>
              <a:srgbClr val="FFFFFF">
                <a:alpha val="50000"/>
              </a:srgbClr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</p:grpSp>
      <p:sp>
        <p:nvSpPr>
          <p:cNvPr id="24" name="タイトル 1">
            <a:extLst>
              <a:ext uri="{FF2B5EF4-FFF2-40B4-BE49-F238E27FC236}">
                <a16:creationId xmlns:a16="http://schemas.microsoft.com/office/drawing/2014/main" id="{EE1BE4D8-E5BA-474E-889F-861C962A8720}"/>
              </a:ext>
            </a:extLst>
          </p:cNvPr>
          <p:cNvSpPr txBox="1">
            <a:spLocks/>
          </p:cNvSpPr>
          <p:nvPr/>
        </p:nvSpPr>
        <p:spPr>
          <a:xfrm>
            <a:off x="3121157" y="2121325"/>
            <a:ext cx="4911616" cy="341632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2400" dirty="0">
                <a:solidFill>
                  <a:srgbClr val="C49958"/>
                </a:solidFill>
                <a:latin typeface="Baskerville" panose="02020502070401020303" pitchFamily="18" charset="0"/>
                <a:ea typeface="Baskerville" panose="02020502070401020303" pitchFamily="18" charset="0"/>
                <a:cs typeface="Kokila" panose="020B0604020202020204" pitchFamily="34" charset="0"/>
              </a:rPr>
              <a:t>CONTENTS</a:t>
            </a:r>
            <a:endParaRPr lang="ja-JP" altLang="en-US" sz="2400">
              <a:solidFill>
                <a:srgbClr val="C49958"/>
              </a:solidFill>
              <a:latin typeface="Baskerville" panose="02020502070401020303" pitchFamily="18" charset="0"/>
              <a:ea typeface="+mn-ea"/>
              <a:cs typeface="Kokila" panose="020B0604020202020204" pitchFamily="34" charset="0"/>
            </a:endParaRPr>
          </a:p>
        </p:txBody>
      </p:sp>
      <p:sp>
        <p:nvSpPr>
          <p:cNvPr id="97" name="タイトル 1">
            <a:extLst>
              <a:ext uri="{FF2B5EF4-FFF2-40B4-BE49-F238E27FC236}">
                <a16:creationId xmlns:a16="http://schemas.microsoft.com/office/drawing/2014/main" id="{90C23F96-0A81-9640-B7A4-AD7E4F169753}"/>
              </a:ext>
            </a:extLst>
          </p:cNvPr>
          <p:cNvSpPr txBox="1">
            <a:spLocks/>
          </p:cNvSpPr>
          <p:nvPr/>
        </p:nvSpPr>
        <p:spPr>
          <a:xfrm>
            <a:off x="8103999" y="6480662"/>
            <a:ext cx="1570352" cy="276999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US" altLang="ja-JP" sz="2000" dirty="0">
                <a:solidFill>
                  <a:srgbClr val="C49958"/>
                </a:solidFill>
                <a:latin typeface="Baskerville" panose="02020502070401020303" pitchFamily="18" charset="0"/>
                <a:ea typeface="Baskerville" panose="02020502070401020303" pitchFamily="18" charset="0"/>
                <a:cs typeface="Kokila" panose="020B0604020202020204" pitchFamily="34" charset="0"/>
              </a:rPr>
              <a:t>01</a:t>
            </a:r>
            <a:endParaRPr lang="ja-JP" altLang="en-US" sz="2000">
              <a:solidFill>
                <a:srgbClr val="C49958"/>
              </a:solidFill>
              <a:latin typeface="Baskerville" panose="02020502070401020303" pitchFamily="18" charset="0"/>
              <a:ea typeface="+mn-ea"/>
              <a:cs typeface="Kokila" panose="020B0604020202020204" pitchFamily="34" charset="0"/>
            </a:endParaRPr>
          </a:p>
        </p:txBody>
      </p:sp>
      <p:sp>
        <p:nvSpPr>
          <p:cNvPr id="46" name="字幕 2">
            <a:extLst>
              <a:ext uri="{FF2B5EF4-FFF2-40B4-BE49-F238E27FC236}">
                <a16:creationId xmlns:a16="http://schemas.microsoft.com/office/drawing/2014/main" id="{F9338C59-41B1-E844-8BD0-8893F3B3E38D}"/>
              </a:ext>
            </a:extLst>
          </p:cNvPr>
          <p:cNvSpPr txBox="1">
            <a:spLocks/>
          </p:cNvSpPr>
          <p:nvPr/>
        </p:nvSpPr>
        <p:spPr>
          <a:xfrm>
            <a:off x="231649" y="6402238"/>
            <a:ext cx="4911616" cy="307777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ja-JP" altLang="en-US" sz="1000">
                <a:latin typeface="+mj-ea"/>
                <a:ea typeface="+mj-ea"/>
              </a:rPr>
              <a:t>株式会社アズワン</a:t>
            </a:r>
            <a:r>
              <a:rPr lang="en-US" altLang="ja-JP" sz="1000" dirty="0">
                <a:latin typeface="+mj-ea"/>
                <a:ea typeface="+mj-ea"/>
              </a:rPr>
              <a:t>    </a:t>
            </a:r>
          </a:p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US" altLang="ja-JP" sz="1000" dirty="0">
                <a:latin typeface="+mj-ea"/>
                <a:ea typeface="+mj-ea"/>
              </a:rPr>
              <a:t>https://</a:t>
            </a:r>
            <a:r>
              <a:rPr lang="en-US" altLang="ja-JP" sz="1000" dirty="0" err="1">
                <a:latin typeface="+mj-ea"/>
                <a:ea typeface="+mj-ea"/>
              </a:rPr>
              <a:t>www.xxxxxxxxxxx</a:t>
            </a:r>
            <a:endParaRPr lang="ja-JP" altLang="en-US" sz="1000">
              <a:latin typeface="+mj-ea"/>
              <a:ea typeface="+mj-ea"/>
            </a:endParaRPr>
          </a:p>
        </p:txBody>
      </p:sp>
      <p:sp>
        <p:nvSpPr>
          <p:cNvPr id="361" name="タイトル 1">
            <a:extLst>
              <a:ext uri="{FF2B5EF4-FFF2-40B4-BE49-F238E27FC236}">
                <a16:creationId xmlns:a16="http://schemas.microsoft.com/office/drawing/2014/main" id="{DDCA76F7-136D-0E41-9A5C-AA8BD8B0C8AA}"/>
              </a:ext>
            </a:extLst>
          </p:cNvPr>
          <p:cNvSpPr txBox="1">
            <a:spLocks/>
          </p:cNvSpPr>
          <p:nvPr/>
        </p:nvSpPr>
        <p:spPr>
          <a:xfrm>
            <a:off x="3104100" y="2737092"/>
            <a:ext cx="5880412" cy="2487861"/>
          </a:xfrm>
          <a:prstGeom prst="rect">
            <a:avLst/>
          </a:prstGeom>
          <a:noFill/>
        </p:spPr>
        <p:txBody>
          <a:bodyPr vert="horz" wrap="square" lIns="0" tIns="0" rIns="0" bIns="0" rtlCol="0" anchor="t" anchorCtr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t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altLang="ja-JP" sz="2000" b="1" dirty="0">
                <a:solidFill>
                  <a:srgbClr val="C49958"/>
                </a:solidFill>
                <a:latin typeface="+mn-ea"/>
                <a:ea typeface="+mn-ea"/>
              </a:rPr>
              <a:t>1.</a:t>
            </a:r>
            <a:r>
              <a:rPr lang="en-US" altLang="ja-JP" sz="2000" b="1" dirty="0">
                <a:solidFill>
                  <a:srgbClr val="C49958"/>
                </a:solidFill>
                <a:latin typeface="+mn-ea"/>
              </a:rPr>
              <a:t> </a:t>
            </a:r>
            <a:r>
              <a:rPr lang="en-US" altLang="ja-JP" sz="2000" b="1" dirty="0">
                <a:latin typeface="+mn-ea"/>
                <a:ea typeface="+mn-ea"/>
              </a:rPr>
              <a:t>XXXXXXXXXXXXXX</a:t>
            </a:r>
            <a:r>
              <a:rPr lang="en-US" altLang="ja-JP" sz="2000" b="1" dirty="0">
                <a:latin typeface="+mn-ea"/>
              </a:rPr>
              <a:t>XXXXXXXXXX</a:t>
            </a:r>
            <a:endParaRPr lang="en-US" altLang="ja-JP" sz="2000" b="1" dirty="0">
              <a:latin typeface="+mn-ea"/>
              <a:ea typeface="+mn-ea"/>
            </a:endParaRPr>
          </a:p>
          <a:p>
            <a:pPr fontAlgn="t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altLang="ja-JP" sz="2000" b="1" dirty="0">
                <a:solidFill>
                  <a:srgbClr val="C49958"/>
                </a:solidFill>
                <a:latin typeface="+mn-ea"/>
              </a:rPr>
              <a:t>2. </a:t>
            </a:r>
            <a:r>
              <a:rPr lang="en-US" altLang="ja-JP" sz="2000" b="1" dirty="0">
                <a:latin typeface="+mn-ea"/>
              </a:rPr>
              <a:t>XXXXXXXXXXXXXXXXXXXXXXXX</a:t>
            </a:r>
          </a:p>
          <a:p>
            <a:pPr fontAlgn="t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altLang="ja-JP" sz="2000" b="1" dirty="0">
                <a:solidFill>
                  <a:srgbClr val="C49958"/>
                </a:solidFill>
                <a:latin typeface="+mn-ea"/>
              </a:rPr>
              <a:t>3. </a:t>
            </a:r>
            <a:r>
              <a:rPr lang="en-US" altLang="ja-JP" sz="2000" b="1" dirty="0">
                <a:latin typeface="+mn-ea"/>
              </a:rPr>
              <a:t>XXXXXXXXXXXXXXXXXXXXXXXX</a:t>
            </a:r>
          </a:p>
          <a:p>
            <a:pPr fontAlgn="t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altLang="ja-JP" sz="2000" b="1" dirty="0">
                <a:solidFill>
                  <a:srgbClr val="C49958"/>
                </a:solidFill>
                <a:latin typeface="+mn-ea"/>
              </a:rPr>
              <a:t>4. </a:t>
            </a:r>
            <a:r>
              <a:rPr lang="en-US" altLang="ja-JP" sz="2000" b="1" dirty="0">
                <a:latin typeface="+mn-ea"/>
              </a:rPr>
              <a:t>XXXXXXXXXXXXXXXXXXXXXXXX</a:t>
            </a:r>
          </a:p>
          <a:p>
            <a:pPr fontAlgn="t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altLang="ja-JP" sz="2000" b="1" dirty="0">
                <a:solidFill>
                  <a:srgbClr val="C49958"/>
                </a:solidFill>
                <a:latin typeface="+mn-ea"/>
              </a:rPr>
              <a:t>5. </a:t>
            </a:r>
            <a:r>
              <a:rPr lang="en-US" altLang="ja-JP" sz="2000" b="1" dirty="0">
                <a:latin typeface="+mn-ea"/>
              </a:rPr>
              <a:t>XXXXXXXXXXXXXXXXXXXXXXXX</a:t>
            </a:r>
          </a:p>
          <a:p>
            <a:pPr fontAlgn="t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altLang="ja-JP" sz="2000" b="1" dirty="0">
                <a:solidFill>
                  <a:srgbClr val="C49958"/>
                </a:solidFill>
                <a:latin typeface="+mn-ea"/>
              </a:rPr>
              <a:t>6. </a:t>
            </a:r>
            <a:r>
              <a:rPr lang="en-US" altLang="ja-JP" sz="2000" b="1" dirty="0">
                <a:latin typeface="+mn-ea"/>
              </a:rPr>
              <a:t>XXXXXXXXXXXXXXXXXXXXXXXX</a:t>
            </a:r>
          </a:p>
        </p:txBody>
      </p:sp>
    </p:spTree>
    <p:extLst>
      <p:ext uri="{BB962C8B-B14F-4D97-AF65-F5344CB8AC3E}">
        <p14:creationId xmlns:p14="http://schemas.microsoft.com/office/powerpoint/2010/main" val="41962213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グループ化 28">
            <a:extLst>
              <a:ext uri="{FF2B5EF4-FFF2-40B4-BE49-F238E27FC236}">
                <a16:creationId xmlns:a16="http://schemas.microsoft.com/office/drawing/2014/main" id="{B3CE584F-4337-EE4E-B63C-EACA7580120F}"/>
              </a:ext>
            </a:extLst>
          </p:cNvPr>
          <p:cNvGrpSpPr/>
          <p:nvPr/>
        </p:nvGrpSpPr>
        <p:grpSpPr>
          <a:xfrm>
            <a:off x="0" y="2782"/>
            <a:ext cx="9906000" cy="6858000"/>
            <a:chOff x="2712167" y="442748"/>
            <a:chExt cx="7602335" cy="5371319"/>
          </a:xfrm>
        </p:grpSpPr>
        <p:sp>
          <p:nvSpPr>
            <p:cNvPr id="42" name="フリーフォーム 41">
              <a:extLst>
                <a:ext uri="{FF2B5EF4-FFF2-40B4-BE49-F238E27FC236}">
                  <a16:creationId xmlns:a16="http://schemas.microsoft.com/office/drawing/2014/main" id="{6D6CC232-2FFA-B24A-8C06-430720DB6E74}"/>
                </a:ext>
              </a:extLst>
            </p:cNvPr>
            <p:cNvSpPr/>
            <p:nvPr/>
          </p:nvSpPr>
          <p:spPr>
            <a:xfrm>
              <a:off x="2882926" y="646130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5"/>
                    <a:pt x="139892" y="180103"/>
                    <a:pt x="90120" y="180103"/>
                  </a:cubicBezTo>
                  <a:cubicBezTo>
                    <a:pt x="40348" y="180103"/>
                    <a:pt x="0" y="139785"/>
                    <a:pt x="0" y="90051"/>
                  </a:cubicBezTo>
                  <a:cubicBezTo>
                    <a:pt x="0" y="40317"/>
                    <a:pt x="40348" y="0"/>
                    <a:pt x="90120" y="0"/>
                  </a:cubicBezTo>
                  <a:cubicBezTo>
                    <a:pt x="139892" y="0"/>
                    <a:pt x="180240" y="40317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43" name="フリーフォーム 42">
              <a:extLst>
                <a:ext uri="{FF2B5EF4-FFF2-40B4-BE49-F238E27FC236}">
                  <a16:creationId xmlns:a16="http://schemas.microsoft.com/office/drawing/2014/main" id="{AD0C37C7-CC59-7148-9D5A-2A422AA489EF}"/>
                </a:ext>
              </a:extLst>
            </p:cNvPr>
            <p:cNvSpPr/>
            <p:nvPr/>
          </p:nvSpPr>
          <p:spPr>
            <a:xfrm>
              <a:off x="3355019" y="646130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5"/>
                    <a:pt x="139892" y="180103"/>
                    <a:pt x="90120" y="180103"/>
                  </a:cubicBezTo>
                  <a:cubicBezTo>
                    <a:pt x="40348" y="180103"/>
                    <a:pt x="0" y="139785"/>
                    <a:pt x="0" y="90051"/>
                  </a:cubicBezTo>
                  <a:cubicBezTo>
                    <a:pt x="0" y="40317"/>
                    <a:pt x="40348" y="0"/>
                    <a:pt x="90120" y="0"/>
                  </a:cubicBezTo>
                  <a:cubicBezTo>
                    <a:pt x="139892" y="0"/>
                    <a:pt x="180240" y="40317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44" name="フリーフォーム 43">
              <a:extLst>
                <a:ext uri="{FF2B5EF4-FFF2-40B4-BE49-F238E27FC236}">
                  <a16:creationId xmlns:a16="http://schemas.microsoft.com/office/drawing/2014/main" id="{831FB7ED-1203-3B48-AFB3-D1B71BF94AD1}"/>
                </a:ext>
              </a:extLst>
            </p:cNvPr>
            <p:cNvSpPr/>
            <p:nvPr/>
          </p:nvSpPr>
          <p:spPr>
            <a:xfrm>
              <a:off x="3827021" y="646130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5"/>
                    <a:pt x="139892" y="180103"/>
                    <a:pt x="90120" y="180103"/>
                  </a:cubicBezTo>
                  <a:cubicBezTo>
                    <a:pt x="40348" y="180103"/>
                    <a:pt x="0" y="139785"/>
                    <a:pt x="0" y="90051"/>
                  </a:cubicBezTo>
                  <a:cubicBezTo>
                    <a:pt x="0" y="40317"/>
                    <a:pt x="40348" y="0"/>
                    <a:pt x="90120" y="0"/>
                  </a:cubicBezTo>
                  <a:cubicBezTo>
                    <a:pt x="139892" y="0"/>
                    <a:pt x="180240" y="40317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45" name="フリーフォーム 44">
              <a:extLst>
                <a:ext uri="{FF2B5EF4-FFF2-40B4-BE49-F238E27FC236}">
                  <a16:creationId xmlns:a16="http://schemas.microsoft.com/office/drawing/2014/main" id="{AA876919-F17C-AE47-A06D-4F8E4C06C07C}"/>
                </a:ext>
              </a:extLst>
            </p:cNvPr>
            <p:cNvSpPr/>
            <p:nvPr/>
          </p:nvSpPr>
          <p:spPr>
            <a:xfrm>
              <a:off x="4299023" y="646130"/>
              <a:ext cx="180240" cy="180102"/>
            </a:xfrm>
            <a:custGeom>
              <a:avLst/>
              <a:gdLst>
                <a:gd name="connsiteX0" fmla="*/ 180241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1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1" y="90051"/>
                  </a:moveTo>
                  <a:cubicBezTo>
                    <a:pt x="180241" y="139785"/>
                    <a:pt x="139892" y="180103"/>
                    <a:pt x="90120" y="180103"/>
                  </a:cubicBezTo>
                  <a:cubicBezTo>
                    <a:pt x="40348" y="180103"/>
                    <a:pt x="0" y="139785"/>
                    <a:pt x="0" y="90051"/>
                  </a:cubicBezTo>
                  <a:cubicBezTo>
                    <a:pt x="0" y="40317"/>
                    <a:pt x="40348" y="0"/>
                    <a:pt x="90120" y="0"/>
                  </a:cubicBezTo>
                  <a:cubicBezTo>
                    <a:pt x="139892" y="0"/>
                    <a:pt x="180241" y="40317"/>
                    <a:pt x="180241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46" name="フリーフォーム 45">
              <a:extLst>
                <a:ext uri="{FF2B5EF4-FFF2-40B4-BE49-F238E27FC236}">
                  <a16:creationId xmlns:a16="http://schemas.microsoft.com/office/drawing/2014/main" id="{C5150F00-33CD-A141-9A19-FE1BC200626A}"/>
                </a:ext>
              </a:extLst>
            </p:cNvPr>
            <p:cNvSpPr/>
            <p:nvPr/>
          </p:nvSpPr>
          <p:spPr>
            <a:xfrm>
              <a:off x="4771116" y="646130"/>
              <a:ext cx="180240" cy="180102"/>
            </a:xfrm>
            <a:custGeom>
              <a:avLst/>
              <a:gdLst>
                <a:gd name="connsiteX0" fmla="*/ 180241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1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1" y="90051"/>
                  </a:moveTo>
                  <a:cubicBezTo>
                    <a:pt x="180241" y="139785"/>
                    <a:pt x="139892" y="180103"/>
                    <a:pt x="90120" y="180103"/>
                  </a:cubicBezTo>
                  <a:cubicBezTo>
                    <a:pt x="40348" y="180103"/>
                    <a:pt x="0" y="139785"/>
                    <a:pt x="0" y="90051"/>
                  </a:cubicBezTo>
                  <a:cubicBezTo>
                    <a:pt x="0" y="40317"/>
                    <a:pt x="40348" y="0"/>
                    <a:pt x="90120" y="0"/>
                  </a:cubicBezTo>
                  <a:cubicBezTo>
                    <a:pt x="139892" y="0"/>
                    <a:pt x="180241" y="40317"/>
                    <a:pt x="180241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47" name="フリーフォーム 46">
              <a:extLst>
                <a:ext uri="{FF2B5EF4-FFF2-40B4-BE49-F238E27FC236}">
                  <a16:creationId xmlns:a16="http://schemas.microsoft.com/office/drawing/2014/main" id="{93D1B268-379D-044F-8E68-BB60B0A050B7}"/>
                </a:ext>
              </a:extLst>
            </p:cNvPr>
            <p:cNvSpPr/>
            <p:nvPr/>
          </p:nvSpPr>
          <p:spPr>
            <a:xfrm>
              <a:off x="5243119" y="646130"/>
              <a:ext cx="180240" cy="180102"/>
            </a:xfrm>
            <a:custGeom>
              <a:avLst/>
              <a:gdLst>
                <a:gd name="connsiteX0" fmla="*/ 180241 w 180240"/>
                <a:gd name="connsiteY0" fmla="*/ 90051 h 180102"/>
                <a:gd name="connsiteX1" fmla="*/ 90121 w 180240"/>
                <a:gd name="connsiteY1" fmla="*/ 180103 h 180102"/>
                <a:gd name="connsiteX2" fmla="*/ 1 w 180240"/>
                <a:gd name="connsiteY2" fmla="*/ 90051 h 180102"/>
                <a:gd name="connsiteX3" fmla="*/ 90121 w 180240"/>
                <a:gd name="connsiteY3" fmla="*/ 0 h 180102"/>
                <a:gd name="connsiteX4" fmla="*/ 180241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1" y="90051"/>
                  </a:moveTo>
                  <a:cubicBezTo>
                    <a:pt x="180241" y="139785"/>
                    <a:pt x="139892" y="180103"/>
                    <a:pt x="90121" y="180103"/>
                  </a:cubicBezTo>
                  <a:cubicBezTo>
                    <a:pt x="40349" y="180103"/>
                    <a:pt x="1" y="139785"/>
                    <a:pt x="1" y="90051"/>
                  </a:cubicBezTo>
                  <a:cubicBezTo>
                    <a:pt x="1" y="40317"/>
                    <a:pt x="40349" y="0"/>
                    <a:pt x="90121" y="0"/>
                  </a:cubicBezTo>
                  <a:cubicBezTo>
                    <a:pt x="139892" y="0"/>
                    <a:pt x="180241" y="40317"/>
                    <a:pt x="180241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48" name="フリーフォーム 47">
              <a:extLst>
                <a:ext uri="{FF2B5EF4-FFF2-40B4-BE49-F238E27FC236}">
                  <a16:creationId xmlns:a16="http://schemas.microsoft.com/office/drawing/2014/main" id="{58DA4B82-89F6-C743-A03F-DCEAF8DE173C}"/>
                </a:ext>
              </a:extLst>
            </p:cNvPr>
            <p:cNvSpPr/>
            <p:nvPr/>
          </p:nvSpPr>
          <p:spPr>
            <a:xfrm>
              <a:off x="5715121" y="646130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5"/>
                    <a:pt x="139892" y="180103"/>
                    <a:pt x="90120" y="180103"/>
                  </a:cubicBezTo>
                  <a:cubicBezTo>
                    <a:pt x="40348" y="180103"/>
                    <a:pt x="0" y="139785"/>
                    <a:pt x="0" y="90051"/>
                  </a:cubicBezTo>
                  <a:cubicBezTo>
                    <a:pt x="0" y="40317"/>
                    <a:pt x="40348" y="0"/>
                    <a:pt x="90120" y="0"/>
                  </a:cubicBezTo>
                  <a:cubicBezTo>
                    <a:pt x="139892" y="0"/>
                    <a:pt x="180240" y="40317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49" name="フリーフォーム 48">
              <a:extLst>
                <a:ext uri="{FF2B5EF4-FFF2-40B4-BE49-F238E27FC236}">
                  <a16:creationId xmlns:a16="http://schemas.microsoft.com/office/drawing/2014/main" id="{A25A35B9-9D59-2E43-BACC-634B9D4D9220}"/>
                </a:ext>
              </a:extLst>
            </p:cNvPr>
            <p:cNvSpPr/>
            <p:nvPr/>
          </p:nvSpPr>
          <p:spPr>
            <a:xfrm>
              <a:off x="6187214" y="646130"/>
              <a:ext cx="180240" cy="180102"/>
            </a:xfrm>
            <a:custGeom>
              <a:avLst/>
              <a:gdLst>
                <a:gd name="connsiteX0" fmla="*/ 180241 w 180240"/>
                <a:gd name="connsiteY0" fmla="*/ 90051 h 180102"/>
                <a:gd name="connsiteX1" fmla="*/ 90121 w 180240"/>
                <a:gd name="connsiteY1" fmla="*/ 180103 h 180102"/>
                <a:gd name="connsiteX2" fmla="*/ 1 w 180240"/>
                <a:gd name="connsiteY2" fmla="*/ 90051 h 180102"/>
                <a:gd name="connsiteX3" fmla="*/ 90121 w 180240"/>
                <a:gd name="connsiteY3" fmla="*/ 0 h 180102"/>
                <a:gd name="connsiteX4" fmla="*/ 180241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1" y="90051"/>
                  </a:moveTo>
                  <a:cubicBezTo>
                    <a:pt x="180241" y="139785"/>
                    <a:pt x="139892" y="180103"/>
                    <a:pt x="90121" y="180103"/>
                  </a:cubicBezTo>
                  <a:cubicBezTo>
                    <a:pt x="40349" y="180103"/>
                    <a:pt x="1" y="139785"/>
                    <a:pt x="1" y="90051"/>
                  </a:cubicBezTo>
                  <a:cubicBezTo>
                    <a:pt x="1" y="40317"/>
                    <a:pt x="40349" y="0"/>
                    <a:pt x="90121" y="0"/>
                  </a:cubicBezTo>
                  <a:cubicBezTo>
                    <a:pt x="139892" y="0"/>
                    <a:pt x="180241" y="40317"/>
                    <a:pt x="180241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50" name="フリーフォーム 49">
              <a:extLst>
                <a:ext uri="{FF2B5EF4-FFF2-40B4-BE49-F238E27FC236}">
                  <a16:creationId xmlns:a16="http://schemas.microsoft.com/office/drawing/2014/main" id="{5337EFEC-02EB-6141-80E8-A7BCB40BAA3C}"/>
                </a:ext>
              </a:extLst>
            </p:cNvPr>
            <p:cNvSpPr/>
            <p:nvPr/>
          </p:nvSpPr>
          <p:spPr>
            <a:xfrm>
              <a:off x="6659216" y="646130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5"/>
                    <a:pt x="139892" y="180103"/>
                    <a:pt x="90120" y="180103"/>
                  </a:cubicBezTo>
                  <a:cubicBezTo>
                    <a:pt x="40348" y="180103"/>
                    <a:pt x="0" y="139785"/>
                    <a:pt x="0" y="90051"/>
                  </a:cubicBezTo>
                  <a:cubicBezTo>
                    <a:pt x="0" y="40317"/>
                    <a:pt x="40348" y="0"/>
                    <a:pt x="90120" y="0"/>
                  </a:cubicBezTo>
                  <a:cubicBezTo>
                    <a:pt x="139892" y="0"/>
                    <a:pt x="180240" y="40317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54" name="フリーフォーム 53">
              <a:extLst>
                <a:ext uri="{FF2B5EF4-FFF2-40B4-BE49-F238E27FC236}">
                  <a16:creationId xmlns:a16="http://schemas.microsoft.com/office/drawing/2014/main" id="{E3148E61-24F7-7C4A-AB69-1C496D8BAD5D}"/>
                </a:ext>
              </a:extLst>
            </p:cNvPr>
            <p:cNvSpPr/>
            <p:nvPr/>
          </p:nvSpPr>
          <p:spPr>
            <a:xfrm>
              <a:off x="7131218" y="646130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5"/>
                    <a:pt x="139892" y="180103"/>
                    <a:pt x="90120" y="180103"/>
                  </a:cubicBezTo>
                  <a:cubicBezTo>
                    <a:pt x="40349" y="180103"/>
                    <a:pt x="0" y="139785"/>
                    <a:pt x="0" y="90051"/>
                  </a:cubicBezTo>
                  <a:cubicBezTo>
                    <a:pt x="0" y="40317"/>
                    <a:pt x="40349" y="0"/>
                    <a:pt x="90120" y="0"/>
                  </a:cubicBezTo>
                  <a:cubicBezTo>
                    <a:pt x="139892" y="0"/>
                    <a:pt x="180240" y="40317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55" name="フリーフォーム 54">
              <a:extLst>
                <a:ext uri="{FF2B5EF4-FFF2-40B4-BE49-F238E27FC236}">
                  <a16:creationId xmlns:a16="http://schemas.microsoft.com/office/drawing/2014/main" id="{8348505F-B789-F641-B15C-E975B79C2A8D}"/>
                </a:ext>
              </a:extLst>
            </p:cNvPr>
            <p:cNvSpPr/>
            <p:nvPr/>
          </p:nvSpPr>
          <p:spPr>
            <a:xfrm>
              <a:off x="7603311" y="646130"/>
              <a:ext cx="180240" cy="180102"/>
            </a:xfrm>
            <a:custGeom>
              <a:avLst/>
              <a:gdLst>
                <a:gd name="connsiteX0" fmla="*/ 180241 w 180240"/>
                <a:gd name="connsiteY0" fmla="*/ 90051 h 180102"/>
                <a:gd name="connsiteX1" fmla="*/ 90121 w 180240"/>
                <a:gd name="connsiteY1" fmla="*/ 180103 h 180102"/>
                <a:gd name="connsiteX2" fmla="*/ 1 w 180240"/>
                <a:gd name="connsiteY2" fmla="*/ 90051 h 180102"/>
                <a:gd name="connsiteX3" fmla="*/ 90121 w 180240"/>
                <a:gd name="connsiteY3" fmla="*/ 0 h 180102"/>
                <a:gd name="connsiteX4" fmla="*/ 180241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1" y="90051"/>
                  </a:moveTo>
                  <a:cubicBezTo>
                    <a:pt x="180241" y="139785"/>
                    <a:pt x="139892" y="180103"/>
                    <a:pt x="90121" y="180103"/>
                  </a:cubicBezTo>
                  <a:cubicBezTo>
                    <a:pt x="40349" y="180103"/>
                    <a:pt x="1" y="139785"/>
                    <a:pt x="1" y="90051"/>
                  </a:cubicBezTo>
                  <a:cubicBezTo>
                    <a:pt x="1" y="40317"/>
                    <a:pt x="40349" y="0"/>
                    <a:pt x="90121" y="0"/>
                  </a:cubicBezTo>
                  <a:cubicBezTo>
                    <a:pt x="139892" y="0"/>
                    <a:pt x="180241" y="40317"/>
                    <a:pt x="180241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56" name="フリーフォーム 55">
              <a:extLst>
                <a:ext uri="{FF2B5EF4-FFF2-40B4-BE49-F238E27FC236}">
                  <a16:creationId xmlns:a16="http://schemas.microsoft.com/office/drawing/2014/main" id="{C78FA430-B3EC-8042-BBB4-0D370714CD83}"/>
                </a:ext>
              </a:extLst>
            </p:cNvPr>
            <p:cNvSpPr/>
            <p:nvPr/>
          </p:nvSpPr>
          <p:spPr>
            <a:xfrm>
              <a:off x="8075313" y="646130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5"/>
                    <a:pt x="139892" y="180103"/>
                    <a:pt x="90120" y="180103"/>
                  </a:cubicBezTo>
                  <a:cubicBezTo>
                    <a:pt x="40348" y="180103"/>
                    <a:pt x="0" y="139785"/>
                    <a:pt x="0" y="90051"/>
                  </a:cubicBezTo>
                  <a:cubicBezTo>
                    <a:pt x="0" y="40317"/>
                    <a:pt x="40348" y="0"/>
                    <a:pt x="90120" y="0"/>
                  </a:cubicBezTo>
                  <a:cubicBezTo>
                    <a:pt x="139892" y="0"/>
                    <a:pt x="180240" y="40317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57" name="フリーフォーム 56">
              <a:extLst>
                <a:ext uri="{FF2B5EF4-FFF2-40B4-BE49-F238E27FC236}">
                  <a16:creationId xmlns:a16="http://schemas.microsoft.com/office/drawing/2014/main" id="{DA0A54CD-EF65-4942-89D9-066AAE492416}"/>
                </a:ext>
              </a:extLst>
            </p:cNvPr>
            <p:cNvSpPr/>
            <p:nvPr/>
          </p:nvSpPr>
          <p:spPr>
            <a:xfrm>
              <a:off x="8547316" y="646130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5"/>
                    <a:pt x="139892" y="180103"/>
                    <a:pt x="90120" y="180103"/>
                  </a:cubicBezTo>
                  <a:cubicBezTo>
                    <a:pt x="40349" y="180103"/>
                    <a:pt x="0" y="139785"/>
                    <a:pt x="0" y="90051"/>
                  </a:cubicBezTo>
                  <a:cubicBezTo>
                    <a:pt x="0" y="40317"/>
                    <a:pt x="40349" y="0"/>
                    <a:pt x="90120" y="0"/>
                  </a:cubicBezTo>
                  <a:cubicBezTo>
                    <a:pt x="139892" y="0"/>
                    <a:pt x="180240" y="40317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58" name="フリーフォーム 57">
              <a:extLst>
                <a:ext uri="{FF2B5EF4-FFF2-40B4-BE49-F238E27FC236}">
                  <a16:creationId xmlns:a16="http://schemas.microsoft.com/office/drawing/2014/main" id="{0A4F1FE8-B5AB-7043-81D0-1008AFAC89A5}"/>
                </a:ext>
              </a:extLst>
            </p:cNvPr>
            <p:cNvSpPr/>
            <p:nvPr/>
          </p:nvSpPr>
          <p:spPr>
            <a:xfrm>
              <a:off x="9019409" y="646130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5"/>
                    <a:pt x="139892" y="180103"/>
                    <a:pt x="90120" y="180103"/>
                  </a:cubicBezTo>
                  <a:cubicBezTo>
                    <a:pt x="40348" y="180103"/>
                    <a:pt x="0" y="139785"/>
                    <a:pt x="0" y="90051"/>
                  </a:cubicBezTo>
                  <a:cubicBezTo>
                    <a:pt x="0" y="40317"/>
                    <a:pt x="40348" y="0"/>
                    <a:pt x="90120" y="0"/>
                  </a:cubicBezTo>
                  <a:cubicBezTo>
                    <a:pt x="139892" y="0"/>
                    <a:pt x="180240" y="40317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59" name="フリーフォーム 58">
              <a:extLst>
                <a:ext uri="{FF2B5EF4-FFF2-40B4-BE49-F238E27FC236}">
                  <a16:creationId xmlns:a16="http://schemas.microsoft.com/office/drawing/2014/main" id="{74EBEAA2-416D-B64B-BB09-591FFA8CB0EF}"/>
                </a:ext>
              </a:extLst>
            </p:cNvPr>
            <p:cNvSpPr/>
            <p:nvPr/>
          </p:nvSpPr>
          <p:spPr>
            <a:xfrm>
              <a:off x="9491411" y="646130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5"/>
                    <a:pt x="139892" y="180103"/>
                    <a:pt x="90120" y="180103"/>
                  </a:cubicBezTo>
                  <a:cubicBezTo>
                    <a:pt x="40348" y="180103"/>
                    <a:pt x="0" y="139785"/>
                    <a:pt x="0" y="90051"/>
                  </a:cubicBezTo>
                  <a:cubicBezTo>
                    <a:pt x="0" y="40317"/>
                    <a:pt x="40348" y="0"/>
                    <a:pt x="90120" y="0"/>
                  </a:cubicBezTo>
                  <a:cubicBezTo>
                    <a:pt x="139892" y="0"/>
                    <a:pt x="180240" y="40317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60" name="フリーフォーム 59">
              <a:extLst>
                <a:ext uri="{FF2B5EF4-FFF2-40B4-BE49-F238E27FC236}">
                  <a16:creationId xmlns:a16="http://schemas.microsoft.com/office/drawing/2014/main" id="{07B7E592-BC26-D346-BC97-5C770A7D7D47}"/>
                </a:ext>
              </a:extLst>
            </p:cNvPr>
            <p:cNvSpPr/>
            <p:nvPr/>
          </p:nvSpPr>
          <p:spPr>
            <a:xfrm>
              <a:off x="9963413" y="646130"/>
              <a:ext cx="180240" cy="180102"/>
            </a:xfrm>
            <a:custGeom>
              <a:avLst/>
              <a:gdLst>
                <a:gd name="connsiteX0" fmla="*/ 180241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1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1" y="90051"/>
                  </a:moveTo>
                  <a:cubicBezTo>
                    <a:pt x="180241" y="139785"/>
                    <a:pt x="139893" y="180103"/>
                    <a:pt x="90120" y="180103"/>
                  </a:cubicBezTo>
                  <a:cubicBezTo>
                    <a:pt x="40348" y="180103"/>
                    <a:pt x="0" y="139785"/>
                    <a:pt x="0" y="90051"/>
                  </a:cubicBezTo>
                  <a:cubicBezTo>
                    <a:pt x="0" y="40317"/>
                    <a:pt x="40348" y="0"/>
                    <a:pt x="90120" y="0"/>
                  </a:cubicBezTo>
                  <a:cubicBezTo>
                    <a:pt x="139893" y="0"/>
                    <a:pt x="180241" y="40317"/>
                    <a:pt x="180241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61" name="フリーフォーム 60">
              <a:extLst>
                <a:ext uri="{FF2B5EF4-FFF2-40B4-BE49-F238E27FC236}">
                  <a16:creationId xmlns:a16="http://schemas.microsoft.com/office/drawing/2014/main" id="{F6159CC2-04D0-8748-83FD-AED06F08357A}"/>
                </a:ext>
              </a:extLst>
            </p:cNvPr>
            <p:cNvSpPr/>
            <p:nvPr/>
          </p:nvSpPr>
          <p:spPr>
            <a:xfrm>
              <a:off x="3118972" y="965099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5"/>
                    <a:pt x="139892" y="180103"/>
                    <a:pt x="90120" y="180103"/>
                  </a:cubicBezTo>
                  <a:cubicBezTo>
                    <a:pt x="40348" y="180103"/>
                    <a:pt x="0" y="139785"/>
                    <a:pt x="0" y="90051"/>
                  </a:cubicBezTo>
                  <a:cubicBezTo>
                    <a:pt x="0" y="40317"/>
                    <a:pt x="40348" y="0"/>
                    <a:pt x="90120" y="0"/>
                  </a:cubicBezTo>
                  <a:cubicBezTo>
                    <a:pt x="139892" y="0"/>
                    <a:pt x="180240" y="40317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62" name="フリーフォーム 61">
              <a:extLst>
                <a:ext uri="{FF2B5EF4-FFF2-40B4-BE49-F238E27FC236}">
                  <a16:creationId xmlns:a16="http://schemas.microsoft.com/office/drawing/2014/main" id="{00320FCB-05D5-9B4B-9D82-8CF24F41F615}"/>
                </a:ext>
              </a:extLst>
            </p:cNvPr>
            <p:cNvSpPr/>
            <p:nvPr/>
          </p:nvSpPr>
          <p:spPr>
            <a:xfrm>
              <a:off x="3590975" y="965099"/>
              <a:ext cx="180240" cy="180102"/>
            </a:xfrm>
            <a:custGeom>
              <a:avLst/>
              <a:gdLst>
                <a:gd name="connsiteX0" fmla="*/ 180241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1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1" y="90051"/>
                  </a:moveTo>
                  <a:cubicBezTo>
                    <a:pt x="180241" y="139785"/>
                    <a:pt x="139892" y="180103"/>
                    <a:pt x="90120" y="180103"/>
                  </a:cubicBezTo>
                  <a:cubicBezTo>
                    <a:pt x="40348" y="180103"/>
                    <a:pt x="0" y="139785"/>
                    <a:pt x="0" y="90051"/>
                  </a:cubicBezTo>
                  <a:cubicBezTo>
                    <a:pt x="0" y="40317"/>
                    <a:pt x="40348" y="0"/>
                    <a:pt x="90120" y="0"/>
                  </a:cubicBezTo>
                  <a:cubicBezTo>
                    <a:pt x="139892" y="0"/>
                    <a:pt x="180241" y="40317"/>
                    <a:pt x="180241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63" name="フリーフォーム 62">
              <a:extLst>
                <a:ext uri="{FF2B5EF4-FFF2-40B4-BE49-F238E27FC236}">
                  <a16:creationId xmlns:a16="http://schemas.microsoft.com/office/drawing/2014/main" id="{F316DE46-58F9-C346-BE9F-076DDD121DD6}"/>
                </a:ext>
              </a:extLst>
            </p:cNvPr>
            <p:cNvSpPr/>
            <p:nvPr/>
          </p:nvSpPr>
          <p:spPr>
            <a:xfrm>
              <a:off x="4063067" y="965099"/>
              <a:ext cx="180240" cy="180102"/>
            </a:xfrm>
            <a:custGeom>
              <a:avLst/>
              <a:gdLst>
                <a:gd name="connsiteX0" fmla="*/ 180241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1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1" y="90051"/>
                  </a:moveTo>
                  <a:cubicBezTo>
                    <a:pt x="180241" y="139785"/>
                    <a:pt x="139892" y="180103"/>
                    <a:pt x="90120" y="180103"/>
                  </a:cubicBezTo>
                  <a:cubicBezTo>
                    <a:pt x="40348" y="180103"/>
                    <a:pt x="0" y="139785"/>
                    <a:pt x="0" y="90051"/>
                  </a:cubicBezTo>
                  <a:cubicBezTo>
                    <a:pt x="0" y="40317"/>
                    <a:pt x="40348" y="0"/>
                    <a:pt x="90120" y="0"/>
                  </a:cubicBezTo>
                  <a:cubicBezTo>
                    <a:pt x="139892" y="0"/>
                    <a:pt x="180241" y="40317"/>
                    <a:pt x="180241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64" name="フリーフォーム 63">
              <a:extLst>
                <a:ext uri="{FF2B5EF4-FFF2-40B4-BE49-F238E27FC236}">
                  <a16:creationId xmlns:a16="http://schemas.microsoft.com/office/drawing/2014/main" id="{B4A22A67-5E4C-EE48-A151-6371B1EC3B33}"/>
                </a:ext>
              </a:extLst>
            </p:cNvPr>
            <p:cNvSpPr/>
            <p:nvPr/>
          </p:nvSpPr>
          <p:spPr>
            <a:xfrm>
              <a:off x="4535070" y="965099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5"/>
                    <a:pt x="139892" y="180103"/>
                    <a:pt x="90120" y="180103"/>
                  </a:cubicBezTo>
                  <a:cubicBezTo>
                    <a:pt x="40348" y="180103"/>
                    <a:pt x="0" y="139785"/>
                    <a:pt x="0" y="90051"/>
                  </a:cubicBezTo>
                  <a:cubicBezTo>
                    <a:pt x="0" y="40317"/>
                    <a:pt x="40348" y="0"/>
                    <a:pt x="90120" y="0"/>
                  </a:cubicBezTo>
                  <a:cubicBezTo>
                    <a:pt x="139892" y="0"/>
                    <a:pt x="180240" y="40317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65" name="フリーフォーム 64">
              <a:extLst>
                <a:ext uri="{FF2B5EF4-FFF2-40B4-BE49-F238E27FC236}">
                  <a16:creationId xmlns:a16="http://schemas.microsoft.com/office/drawing/2014/main" id="{CC4CC411-4014-944D-AAC5-FDD4A737FBB3}"/>
                </a:ext>
              </a:extLst>
            </p:cNvPr>
            <p:cNvSpPr/>
            <p:nvPr/>
          </p:nvSpPr>
          <p:spPr>
            <a:xfrm>
              <a:off x="5007072" y="965099"/>
              <a:ext cx="180240" cy="180102"/>
            </a:xfrm>
            <a:custGeom>
              <a:avLst/>
              <a:gdLst>
                <a:gd name="connsiteX0" fmla="*/ 180241 w 180240"/>
                <a:gd name="connsiteY0" fmla="*/ 90051 h 180102"/>
                <a:gd name="connsiteX1" fmla="*/ 90121 w 180240"/>
                <a:gd name="connsiteY1" fmla="*/ 180103 h 180102"/>
                <a:gd name="connsiteX2" fmla="*/ 0 w 180240"/>
                <a:gd name="connsiteY2" fmla="*/ 90051 h 180102"/>
                <a:gd name="connsiteX3" fmla="*/ 90121 w 180240"/>
                <a:gd name="connsiteY3" fmla="*/ 0 h 180102"/>
                <a:gd name="connsiteX4" fmla="*/ 180241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1" y="90051"/>
                  </a:moveTo>
                  <a:cubicBezTo>
                    <a:pt x="180241" y="139785"/>
                    <a:pt x="139892" y="180103"/>
                    <a:pt x="90121" y="180103"/>
                  </a:cubicBezTo>
                  <a:cubicBezTo>
                    <a:pt x="40349" y="180103"/>
                    <a:pt x="0" y="139785"/>
                    <a:pt x="0" y="90051"/>
                  </a:cubicBezTo>
                  <a:cubicBezTo>
                    <a:pt x="0" y="40317"/>
                    <a:pt x="40348" y="0"/>
                    <a:pt x="90121" y="0"/>
                  </a:cubicBezTo>
                  <a:cubicBezTo>
                    <a:pt x="139892" y="0"/>
                    <a:pt x="180241" y="40317"/>
                    <a:pt x="180241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66" name="フリーフォーム 65">
              <a:extLst>
                <a:ext uri="{FF2B5EF4-FFF2-40B4-BE49-F238E27FC236}">
                  <a16:creationId xmlns:a16="http://schemas.microsoft.com/office/drawing/2014/main" id="{A983037F-CC4C-A747-8173-12E79D4A9F7A}"/>
                </a:ext>
              </a:extLst>
            </p:cNvPr>
            <p:cNvSpPr/>
            <p:nvPr/>
          </p:nvSpPr>
          <p:spPr>
            <a:xfrm>
              <a:off x="5479165" y="965099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5"/>
                    <a:pt x="139892" y="180103"/>
                    <a:pt x="90120" y="180103"/>
                  </a:cubicBezTo>
                  <a:cubicBezTo>
                    <a:pt x="40348" y="180103"/>
                    <a:pt x="0" y="139785"/>
                    <a:pt x="0" y="90051"/>
                  </a:cubicBezTo>
                  <a:cubicBezTo>
                    <a:pt x="0" y="40317"/>
                    <a:pt x="40348" y="0"/>
                    <a:pt x="90120" y="0"/>
                  </a:cubicBezTo>
                  <a:cubicBezTo>
                    <a:pt x="139892" y="0"/>
                    <a:pt x="180240" y="40317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67" name="フリーフォーム 66">
              <a:extLst>
                <a:ext uri="{FF2B5EF4-FFF2-40B4-BE49-F238E27FC236}">
                  <a16:creationId xmlns:a16="http://schemas.microsoft.com/office/drawing/2014/main" id="{88B53753-D8EC-224A-A32C-2B71CAC8CFDE}"/>
                </a:ext>
              </a:extLst>
            </p:cNvPr>
            <p:cNvSpPr/>
            <p:nvPr/>
          </p:nvSpPr>
          <p:spPr>
            <a:xfrm>
              <a:off x="5951167" y="965099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5"/>
                    <a:pt x="139892" y="180103"/>
                    <a:pt x="90120" y="180103"/>
                  </a:cubicBezTo>
                  <a:cubicBezTo>
                    <a:pt x="40349" y="180103"/>
                    <a:pt x="0" y="139785"/>
                    <a:pt x="0" y="90051"/>
                  </a:cubicBezTo>
                  <a:cubicBezTo>
                    <a:pt x="0" y="40317"/>
                    <a:pt x="40349" y="0"/>
                    <a:pt x="90120" y="0"/>
                  </a:cubicBezTo>
                  <a:cubicBezTo>
                    <a:pt x="139892" y="0"/>
                    <a:pt x="180240" y="40317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68" name="フリーフォーム 67">
              <a:extLst>
                <a:ext uri="{FF2B5EF4-FFF2-40B4-BE49-F238E27FC236}">
                  <a16:creationId xmlns:a16="http://schemas.microsoft.com/office/drawing/2014/main" id="{B4E124E3-DE74-874F-A0E6-E2BA51A1CF7D}"/>
                </a:ext>
              </a:extLst>
            </p:cNvPr>
            <p:cNvSpPr/>
            <p:nvPr/>
          </p:nvSpPr>
          <p:spPr>
            <a:xfrm>
              <a:off x="6423170" y="965099"/>
              <a:ext cx="180240" cy="180102"/>
            </a:xfrm>
            <a:custGeom>
              <a:avLst/>
              <a:gdLst>
                <a:gd name="connsiteX0" fmla="*/ 180241 w 180240"/>
                <a:gd name="connsiteY0" fmla="*/ 90051 h 180102"/>
                <a:gd name="connsiteX1" fmla="*/ 90121 w 180240"/>
                <a:gd name="connsiteY1" fmla="*/ 180103 h 180102"/>
                <a:gd name="connsiteX2" fmla="*/ 1 w 180240"/>
                <a:gd name="connsiteY2" fmla="*/ 90051 h 180102"/>
                <a:gd name="connsiteX3" fmla="*/ 90121 w 180240"/>
                <a:gd name="connsiteY3" fmla="*/ 0 h 180102"/>
                <a:gd name="connsiteX4" fmla="*/ 180241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1" y="90051"/>
                  </a:moveTo>
                  <a:cubicBezTo>
                    <a:pt x="180241" y="139785"/>
                    <a:pt x="139892" y="180103"/>
                    <a:pt x="90121" y="180103"/>
                  </a:cubicBezTo>
                  <a:cubicBezTo>
                    <a:pt x="40349" y="180103"/>
                    <a:pt x="1" y="139785"/>
                    <a:pt x="1" y="90051"/>
                  </a:cubicBezTo>
                  <a:cubicBezTo>
                    <a:pt x="1" y="40317"/>
                    <a:pt x="40349" y="0"/>
                    <a:pt x="90121" y="0"/>
                  </a:cubicBezTo>
                  <a:cubicBezTo>
                    <a:pt x="139892" y="0"/>
                    <a:pt x="180241" y="40317"/>
                    <a:pt x="180241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69" name="フリーフォーム 68">
              <a:extLst>
                <a:ext uri="{FF2B5EF4-FFF2-40B4-BE49-F238E27FC236}">
                  <a16:creationId xmlns:a16="http://schemas.microsoft.com/office/drawing/2014/main" id="{E1BDE85E-95BC-7E42-B86B-F63AE3D49549}"/>
                </a:ext>
              </a:extLst>
            </p:cNvPr>
            <p:cNvSpPr/>
            <p:nvPr/>
          </p:nvSpPr>
          <p:spPr>
            <a:xfrm>
              <a:off x="6895262" y="965099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5"/>
                    <a:pt x="139892" y="180103"/>
                    <a:pt x="90120" y="180103"/>
                  </a:cubicBezTo>
                  <a:cubicBezTo>
                    <a:pt x="40348" y="180103"/>
                    <a:pt x="0" y="139785"/>
                    <a:pt x="0" y="90051"/>
                  </a:cubicBezTo>
                  <a:cubicBezTo>
                    <a:pt x="0" y="40317"/>
                    <a:pt x="40348" y="0"/>
                    <a:pt x="90120" y="0"/>
                  </a:cubicBezTo>
                  <a:cubicBezTo>
                    <a:pt x="139892" y="0"/>
                    <a:pt x="180240" y="40317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70" name="フリーフォーム 69">
              <a:extLst>
                <a:ext uri="{FF2B5EF4-FFF2-40B4-BE49-F238E27FC236}">
                  <a16:creationId xmlns:a16="http://schemas.microsoft.com/office/drawing/2014/main" id="{E19461DB-0A27-944E-A88C-4E94A1C69612}"/>
                </a:ext>
              </a:extLst>
            </p:cNvPr>
            <p:cNvSpPr/>
            <p:nvPr/>
          </p:nvSpPr>
          <p:spPr>
            <a:xfrm>
              <a:off x="7367265" y="965099"/>
              <a:ext cx="180240" cy="180102"/>
            </a:xfrm>
            <a:custGeom>
              <a:avLst/>
              <a:gdLst>
                <a:gd name="connsiteX0" fmla="*/ 180241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1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1" y="90051"/>
                  </a:moveTo>
                  <a:cubicBezTo>
                    <a:pt x="180241" y="139785"/>
                    <a:pt x="139892" y="180103"/>
                    <a:pt x="90120" y="180103"/>
                  </a:cubicBezTo>
                  <a:cubicBezTo>
                    <a:pt x="40349" y="180103"/>
                    <a:pt x="0" y="139785"/>
                    <a:pt x="0" y="90051"/>
                  </a:cubicBezTo>
                  <a:cubicBezTo>
                    <a:pt x="0" y="40317"/>
                    <a:pt x="40349" y="0"/>
                    <a:pt x="90120" y="0"/>
                  </a:cubicBezTo>
                  <a:cubicBezTo>
                    <a:pt x="139892" y="0"/>
                    <a:pt x="180241" y="40317"/>
                    <a:pt x="180241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71" name="フリーフォーム 70">
              <a:extLst>
                <a:ext uri="{FF2B5EF4-FFF2-40B4-BE49-F238E27FC236}">
                  <a16:creationId xmlns:a16="http://schemas.microsoft.com/office/drawing/2014/main" id="{41D70FFD-C547-9D48-B9EF-07FD0A5A0066}"/>
                </a:ext>
              </a:extLst>
            </p:cNvPr>
            <p:cNvSpPr/>
            <p:nvPr/>
          </p:nvSpPr>
          <p:spPr>
            <a:xfrm>
              <a:off x="7839267" y="965099"/>
              <a:ext cx="180240" cy="180102"/>
            </a:xfrm>
            <a:custGeom>
              <a:avLst/>
              <a:gdLst>
                <a:gd name="connsiteX0" fmla="*/ 180241 w 180240"/>
                <a:gd name="connsiteY0" fmla="*/ 90051 h 180102"/>
                <a:gd name="connsiteX1" fmla="*/ 90121 w 180240"/>
                <a:gd name="connsiteY1" fmla="*/ 180103 h 180102"/>
                <a:gd name="connsiteX2" fmla="*/ 1 w 180240"/>
                <a:gd name="connsiteY2" fmla="*/ 90051 h 180102"/>
                <a:gd name="connsiteX3" fmla="*/ 90121 w 180240"/>
                <a:gd name="connsiteY3" fmla="*/ 0 h 180102"/>
                <a:gd name="connsiteX4" fmla="*/ 180241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1" y="90051"/>
                  </a:moveTo>
                  <a:cubicBezTo>
                    <a:pt x="180241" y="139785"/>
                    <a:pt x="139892" y="180103"/>
                    <a:pt x="90121" y="180103"/>
                  </a:cubicBezTo>
                  <a:cubicBezTo>
                    <a:pt x="40349" y="180103"/>
                    <a:pt x="1" y="139785"/>
                    <a:pt x="1" y="90051"/>
                  </a:cubicBezTo>
                  <a:cubicBezTo>
                    <a:pt x="1" y="40317"/>
                    <a:pt x="40349" y="0"/>
                    <a:pt x="90121" y="0"/>
                  </a:cubicBezTo>
                  <a:cubicBezTo>
                    <a:pt x="139892" y="0"/>
                    <a:pt x="180241" y="40317"/>
                    <a:pt x="180241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72" name="フリーフォーム 71">
              <a:extLst>
                <a:ext uri="{FF2B5EF4-FFF2-40B4-BE49-F238E27FC236}">
                  <a16:creationId xmlns:a16="http://schemas.microsoft.com/office/drawing/2014/main" id="{FC1E68AE-7B6C-8C47-8432-1114DF6D9508}"/>
                </a:ext>
              </a:extLst>
            </p:cNvPr>
            <p:cNvSpPr/>
            <p:nvPr/>
          </p:nvSpPr>
          <p:spPr>
            <a:xfrm>
              <a:off x="8311360" y="965099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5"/>
                    <a:pt x="139892" y="180103"/>
                    <a:pt x="90120" y="180103"/>
                  </a:cubicBezTo>
                  <a:cubicBezTo>
                    <a:pt x="40349" y="180103"/>
                    <a:pt x="0" y="139785"/>
                    <a:pt x="0" y="90051"/>
                  </a:cubicBezTo>
                  <a:cubicBezTo>
                    <a:pt x="0" y="40317"/>
                    <a:pt x="40349" y="0"/>
                    <a:pt x="90120" y="0"/>
                  </a:cubicBezTo>
                  <a:cubicBezTo>
                    <a:pt x="139892" y="0"/>
                    <a:pt x="180240" y="40317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73" name="フリーフォーム 72">
              <a:extLst>
                <a:ext uri="{FF2B5EF4-FFF2-40B4-BE49-F238E27FC236}">
                  <a16:creationId xmlns:a16="http://schemas.microsoft.com/office/drawing/2014/main" id="{D703C75C-2B62-194D-BFBD-BEC84106C5C2}"/>
                </a:ext>
              </a:extLst>
            </p:cNvPr>
            <p:cNvSpPr/>
            <p:nvPr/>
          </p:nvSpPr>
          <p:spPr>
            <a:xfrm>
              <a:off x="8783362" y="965099"/>
              <a:ext cx="180240" cy="180102"/>
            </a:xfrm>
            <a:custGeom>
              <a:avLst/>
              <a:gdLst>
                <a:gd name="connsiteX0" fmla="*/ 180241 w 180240"/>
                <a:gd name="connsiteY0" fmla="*/ 90051 h 180102"/>
                <a:gd name="connsiteX1" fmla="*/ 90121 w 180240"/>
                <a:gd name="connsiteY1" fmla="*/ 180103 h 180102"/>
                <a:gd name="connsiteX2" fmla="*/ 1 w 180240"/>
                <a:gd name="connsiteY2" fmla="*/ 90051 h 180102"/>
                <a:gd name="connsiteX3" fmla="*/ 90121 w 180240"/>
                <a:gd name="connsiteY3" fmla="*/ 0 h 180102"/>
                <a:gd name="connsiteX4" fmla="*/ 180241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1" y="90051"/>
                  </a:moveTo>
                  <a:cubicBezTo>
                    <a:pt x="180241" y="139785"/>
                    <a:pt x="139892" y="180103"/>
                    <a:pt x="90121" y="180103"/>
                  </a:cubicBezTo>
                  <a:cubicBezTo>
                    <a:pt x="40349" y="180103"/>
                    <a:pt x="1" y="139785"/>
                    <a:pt x="1" y="90051"/>
                  </a:cubicBezTo>
                  <a:cubicBezTo>
                    <a:pt x="1" y="40317"/>
                    <a:pt x="40349" y="0"/>
                    <a:pt x="90121" y="0"/>
                  </a:cubicBezTo>
                  <a:cubicBezTo>
                    <a:pt x="139892" y="0"/>
                    <a:pt x="180241" y="40317"/>
                    <a:pt x="180241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74" name="フリーフォーム 73">
              <a:extLst>
                <a:ext uri="{FF2B5EF4-FFF2-40B4-BE49-F238E27FC236}">
                  <a16:creationId xmlns:a16="http://schemas.microsoft.com/office/drawing/2014/main" id="{A31EC6D7-0F65-374B-9D40-7876EC4434B8}"/>
                </a:ext>
              </a:extLst>
            </p:cNvPr>
            <p:cNvSpPr/>
            <p:nvPr/>
          </p:nvSpPr>
          <p:spPr>
            <a:xfrm>
              <a:off x="9255365" y="965099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5"/>
                    <a:pt x="139892" y="180103"/>
                    <a:pt x="90120" y="180103"/>
                  </a:cubicBezTo>
                  <a:cubicBezTo>
                    <a:pt x="40348" y="180103"/>
                    <a:pt x="0" y="139785"/>
                    <a:pt x="0" y="90051"/>
                  </a:cubicBezTo>
                  <a:cubicBezTo>
                    <a:pt x="0" y="40317"/>
                    <a:pt x="40348" y="0"/>
                    <a:pt x="90120" y="0"/>
                  </a:cubicBezTo>
                  <a:cubicBezTo>
                    <a:pt x="139892" y="0"/>
                    <a:pt x="180240" y="40317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75" name="フリーフォーム 74">
              <a:extLst>
                <a:ext uri="{FF2B5EF4-FFF2-40B4-BE49-F238E27FC236}">
                  <a16:creationId xmlns:a16="http://schemas.microsoft.com/office/drawing/2014/main" id="{06AD4429-A18B-434C-963A-DA8949AB57F7}"/>
                </a:ext>
              </a:extLst>
            </p:cNvPr>
            <p:cNvSpPr/>
            <p:nvPr/>
          </p:nvSpPr>
          <p:spPr>
            <a:xfrm>
              <a:off x="9727457" y="965099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5"/>
                    <a:pt x="139893" y="180103"/>
                    <a:pt x="90120" y="180103"/>
                  </a:cubicBezTo>
                  <a:cubicBezTo>
                    <a:pt x="40348" y="180103"/>
                    <a:pt x="0" y="139785"/>
                    <a:pt x="0" y="90051"/>
                  </a:cubicBezTo>
                  <a:cubicBezTo>
                    <a:pt x="0" y="40317"/>
                    <a:pt x="40348" y="0"/>
                    <a:pt x="90120" y="0"/>
                  </a:cubicBezTo>
                  <a:cubicBezTo>
                    <a:pt x="139893" y="0"/>
                    <a:pt x="180240" y="40317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76" name="フリーフォーム 75">
              <a:extLst>
                <a:ext uri="{FF2B5EF4-FFF2-40B4-BE49-F238E27FC236}">
                  <a16:creationId xmlns:a16="http://schemas.microsoft.com/office/drawing/2014/main" id="{643B3F4D-E903-7344-ADAC-F81E53AB47D7}"/>
                </a:ext>
              </a:extLst>
            </p:cNvPr>
            <p:cNvSpPr/>
            <p:nvPr/>
          </p:nvSpPr>
          <p:spPr>
            <a:xfrm>
              <a:off x="2882926" y="1284069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5"/>
                    <a:pt x="139892" y="180103"/>
                    <a:pt x="90120" y="180103"/>
                  </a:cubicBezTo>
                  <a:cubicBezTo>
                    <a:pt x="40348" y="180103"/>
                    <a:pt x="0" y="139785"/>
                    <a:pt x="0" y="90051"/>
                  </a:cubicBezTo>
                  <a:cubicBezTo>
                    <a:pt x="0" y="40317"/>
                    <a:pt x="40348" y="0"/>
                    <a:pt x="90120" y="0"/>
                  </a:cubicBezTo>
                  <a:cubicBezTo>
                    <a:pt x="139892" y="0"/>
                    <a:pt x="180240" y="40317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77" name="フリーフォーム 76">
              <a:extLst>
                <a:ext uri="{FF2B5EF4-FFF2-40B4-BE49-F238E27FC236}">
                  <a16:creationId xmlns:a16="http://schemas.microsoft.com/office/drawing/2014/main" id="{54C23FE7-880C-2445-A14C-597E2670FE6E}"/>
                </a:ext>
              </a:extLst>
            </p:cNvPr>
            <p:cNvSpPr/>
            <p:nvPr/>
          </p:nvSpPr>
          <p:spPr>
            <a:xfrm>
              <a:off x="3355019" y="1284069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5"/>
                    <a:pt x="139892" y="180103"/>
                    <a:pt x="90120" y="180103"/>
                  </a:cubicBezTo>
                  <a:cubicBezTo>
                    <a:pt x="40348" y="180103"/>
                    <a:pt x="0" y="139785"/>
                    <a:pt x="0" y="90051"/>
                  </a:cubicBezTo>
                  <a:cubicBezTo>
                    <a:pt x="0" y="40317"/>
                    <a:pt x="40348" y="0"/>
                    <a:pt x="90120" y="0"/>
                  </a:cubicBezTo>
                  <a:cubicBezTo>
                    <a:pt x="139892" y="0"/>
                    <a:pt x="180240" y="40317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78" name="フリーフォーム 77">
              <a:extLst>
                <a:ext uri="{FF2B5EF4-FFF2-40B4-BE49-F238E27FC236}">
                  <a16:creationId xmlns:a16="http://schemas.microsoft.com/office/drawing/2014/main" id="{04BE4FC6-992E-F74B-A779-2B7D38A29B0B}"/>
                </a:ext>
              </a:extLst>
            </p:cNvPr>
            <p:cNvSpPr/>
            <p:nvPr/>
          </p:nvSpPr>
          <p:spPr>
            <a:xfrm>
              <a:off x="3827021" y="1284069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5"/>
                    <a:pt x="139892" y="180103"/>
                    <a:pt x="90120" y="180103"/>
                  </a:cubicBezTo>
                  <a:cubicBezTo>
                    <a:pt x="40348" y="180103"/>
                    <a:pt x="0" y="139785"/>
                    <a:pt x="0" y="90051"/>
                  </a:cubicBezTo>
                  <a:cubicBezTo>
                    <a:pt x="0" y="40317"/>
                    <a:pt x="40348" y="0"/>
                    <a:pt x="90120" y="0"/>
                  </a:cubicBezTo>
                  <a:cubicBezTo>
                    <a:pt x="139892" y="0"/>
                    <a:pt x="180240" y="40317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79" name="フリーフォーム 78">
              <a:extLst>
                <a:ext uri="{FF2B5EF4-FFF2-40B4-BE49-F238E27FC236}">
                  <a16:creationId xmlns:a16="http://schemas.microsoft.com/office/drawing/2014/main" id="{1A0B1DC3-26C2-D94D-8905-1156056C9584}"/>
                </a:ext>
              </a:extLst>
            </p:cNvPr>
            <p:cNvSpPr/>
            <p:nvPr/>
          </p:nvSpPr>
          <p:spPr>
            <a:xfrm>
              <a:off x="4299023" y="1284069"/>
              <a:ext cx="180240" cy="180102"/>
            </a:xfrm>
            <a:custGeom>
              <a:avLst/>
              <a:gdLst>
                <a:gd name="connsiteX0" fmla="*/ 180241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1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1" y="90051"/>
                  </a:moveTo>
                  <a:cubicBezTo>
                    <a:pt x="180241" y="139785"/>
                    <a:pt x="139892" y="180103"/>
                    <a:pt x="90120" y="180103"/>
                  </a:cubicBezTo>
                  <a:cubicBezTo>
                    <a:pt x="40348" y="180103"/>
                    <a:pt x="0" y="139785"/>
                    <a:pt x="0" y="90051"/>
                  </a:cubicBezTo>
                  <a:cubicBezTo>
                    <a:pt x="0" y="40317"/>
                    <a:pt x="40348" y="0"/>
                    <a:pt x="90120" y="0"/>
                  </a:cubicBezTo>
                  <a:cubicBezTo>
                    <a:pt x="139892" y="0"/>
                    <a:pt x="180241" y="40317"/>
                    <a:pt x="180241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80" name="フリーフォーム 79">
              <a:extLst>
                <a:ext uri="{FF2B5EF4-FFF2-40B4-BE49-F238E27FC236}">
                  <a16:creationId xmlns:a16="http://schemas.microsoft.com/office/drawing/2014/main" id="{09DB92E1-5EDD-2246-90E8-1A1CD5A513B8}"/>
                </a:ext>
              </a:extLst>
            </p:cNvPr>
            <p:cNvSpPr/>
            <p:nvPr/>
          </p:nvSpPr>
          <p:spPr>
            <a:xfrm>
              <a:off x="4771116" y="1284069"/>
              <a:ext cx="180240" cy="180102"/>
            </a:xfrm>
            <a:custGeom>
              <a:avLst/>
              <a:gdLst>
                <a:gd name="connsiteX0" fmla="*/ 180241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1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1" y="90051"/>
                  </a:moveTo>
                  <a:cubicBezTo>
                    <a:pt x="180241" y="139785"/>
                    <a:pt x="139892" y="180103"/>
                    <a:pt x="90120" y="180103"/>
                  </a:cubicBezTo>
                  <a:cubicBezTo>
                    <a:pt x="40348" y="180103"/>
                    <a:pt x="0" y="139785"/>
                    <a:pt x="0" y="90051"/>
                  </a:cubicBezTo>
                  <a:cubicBezTo>
                    <a:pt x="0" y="40317"/>
                    <a:pt x="40348" y="0"/>
                    <a:pt x="90120" y="0"/>
                  </a:cubicBezTo>
                  <a:cubicBezTo>
                    <a:pt x="139892" y="0"/>
                    <a:pt x="180241" y="40317"/>
                    <a:pt x="180241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81" name="フリーフォーム 80">
              <a:extLst>
                <a:ext uri="{FF2B5EF4-FFF2-40B4-BE49-F238E27FC236}">
                  <a16:creationId xmlns:a16="http://schemas.microsoft.com/office/drawing/2014/main" id="{41E490D1-9EA9-B34C-900D-E231B75A9BD5}"/>
                </a:ext>
              </a:extLst>
            </p:cNvPr>
            <p:cNvSpPr/>
            <p:nvPr/>
          </p:nvSpPr>
          <p:spPr>
            <a:xfrm>
              <a:off x="5243119" y="1284069"/>
              <a:ext cx="180240" cy="180102"/>
            </a:xfrm>
            <a:custGeom>
              <a:avLst/>
              <a:gdLst>
                <a:gd name="connsiteX0" fmla="*/ 180241 w 180240"/>
                <a:gd name="connsiteY0" fmla="*/ 90051 h 180102"/>
                <a:gd name="connsiteX1" fmla="*/ 90121 w 180240"/>
                <a:gd name="connsiteY1" fmla="*/ 180103 h 180102"/>
                <a:gd name="connsiteX2" fmla="*/ 1 w 180240"/>
                <a:gd name="connsiteY2" fmla="*/ 90051 h 180102"/>
                <a:gd name="connsiteX3" fmla="*/ 90121 w 180240"/>
                <a:gd name="connsiteY3" fmla="*/ 0 h 180102"/>
                <a:gd name="connsiteX4" fmla="*/ 180241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1" y="90051"/>
                  </a:moveTo>
                  <a:cubicBezTo>
                    <a:pt x="180241" y="139785"/>
                    <a:pt x="139892" y="180103"/>
                    <a:pt x="90121" y="180103"/>
                  </a:cubicBezTo>
                  <a:cubicBezTo>
                    <a:pt x="40349" y="180103"/>
                    <a:pt x="1" y="139785"/>
                    <a:pt x="1" y="90051"/>
                  </a:cubicBezTo>
                  <a:cubicBezTo>
                    <a:pt x="1" y="40317"/>
                    <a:pt x="40349" y="0"/>
                    <a:pt x="90121" y="0"/>
                  </a:cubicBezTo>
                  <a:cubicBezTo>
                    <a:pt x="139892" y="0"/>
                    <a:pt x="180241" y="40317"/>
                    <a:pt x="180241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82" name="フリーフォーム 81">
              <a:extLst>
                <a:ext uri="{FF2B5EF4-FFF2-40B4-BE49-F238E27FC236}">
                  <a16:creationId xmlns:a16="http://schemas.microsoft.com/office/drawing/2014/main" id="{B49EF4F6-C5B1-FA49-ABC6-B0C7A437C137}"/>
                </a:ext>
              </a:extLst>
            </p:cNvPr>
            <p:cNvSpPr/>
            <p:nvPr/>
          </p:nvSpPr>
          <p:spPr>
            <a:xfrm>
              <a:off x="5715121" y="1284069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5"/>
                    <a:pt x="139892" y="180103"/>
                    <a:pt x="90120" y="180103"/>
                  </a:cubicBezTo>
                  <a:cubicBezTo>
                    <a:pt x="40348" y="180103"/>
                    <a:pt x="0" y="139785"/>
                    <a:pt x="0" y="90051"/>
                  </a:cubicBezTo>
                  <a:cubicBezTo>
                    <a:pt x="0" y="40317"/>
                    <a:pt x="40348" y="0"/>
                    <a:pt x="90120" y="0"/>
                  </a:cubicBezTo>
                  <a:cubicBezTo>
                    <a:pt x="139892" y="0"/>
                    <a:pt x="180240" y="40317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83" name="フリーフォーム 82">
              <a:extLst>
                <a:ext uri="{FF2B5EF4-FFF2-40B4-BE49-F238E27FC236}">
                  <a16:creationId xmlns:a16="http://schemas.microsoft.com/office/drawing/2014/main" id="{DBD4BFB0-8047-B740-8BDE-15ACE54857DB}"/>
                </a:ext>
              </a:extLst>
            </p:cNvPr>
            <p:cNvSpPr/>
            <p:nvPr/>
          </p:nvSpPr>
          <p:spPr>
            <a:xfrm>
              <a:off x="6187214" y="1284069"/>
              <a:ext cx="180240" cy="180102"/>
            </a:xfrm>
            <a:custGeom>
              <a:avLst/>
              <a:gdLst>
                <a:gd name="connsiteX0" fmla="*/ 180241 w 180240"/>
                <a:gd name="connsiteY0" fmla="*/ 90051 h 180102"/>
                <a:gd name="connsiteX1" fmla="*/ 90121 w 180240"/>
                <a:gd name="connsiteY1" fmla="*/ 180103 h 180102"/>
                <a:gd name="connsiteX2" fmla="*/ 1 w 180240"/>
                <a:gd name="connsiteY2" fmla="*/ 90051 h 180102"/>
                <a:gd name="connsiteX3" fmla="*/ 90121 w 180240"/>
                <a:gd name="connsiteY3" fmla="*/ 0 h 180102"/>
                <a:gd name="connsiteX4" fmla="*/ 180241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1" y="90051"/>
                  </a:moveTo>
                  <a:cubicBezTo>
                    <a:pt x="180241" y="139785"/>
                    <a:pt x="139892" y="180103"/>
                    <a:pt x="90121" y="180103"/>
                  </a:cubicBezTo>
                  <a:cubicBezTo>
                    <a:pt x="40349" y="180103"/>
                    <a:pt x="1" y="139785"/>
                    <a:pt x="1" y="90051"/>
                  </a:cubicBezTo>
                  <a:cubicBezTo>
                    <a:pt x="1" y="40317"/>
                    <a:pt x="40349" y="0"/>
                    <a:pt x="90121" y="0"/>
                  </a:cubicBezTo>
                  <a:cubicBezTo>
                    <a:pt x="139892" y="0"/>
                    <a:pt x="180241" y="40317"/>
                    <a:pt x="180241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84" name="フリーフォーム 83">
              <a:extLst>
                <a:ext uri="{FF2B5EF4-FFF2-40B4-BE49-F238E27FC236}">
                  <a16:creationId xmlns:a16="http://schemas.microsoft.com/office/drawing/2014/main" id="{B9EAC7B2-3D94-7F4F-9E5F-710AC489231A}"/>
                </a:ext>
              </a:extLst>
            </p:cNvPr>
            <p:cNvSpPr/>
            <p:nvPr/>
          </p:nvSpPr>
          <p:spPr>
            <a:xfrm>
              <a:off x="6659216" y="1284069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5"/>
                    <a:pt x="139892" y="180103"/>
                    <a:pt x="90120" y="180103"/>
                  </a:cubicBezTo>
                  <a:cubicBezTo>
                    <a:pt x="40348" y="180103"/>
                    <a:pt x="0" y="139785"/>
                    <a:pt x="0" y="90051"/>
                  </a:cubicBezTo>
                  <a:cubicBezTo>
                    <a:pt x="0" y="40317"/>
                    <a:pt x="40348" y="0"/>
                    <a:pt x="90120" y="0"/>
                  </a:cubicBezTo>
                  <a:cubicBezTo>
                    <a:pt x="139892" y="0"/>
                    <a:pt x="180240" y="40317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85" name="フリーフォーム 84">
              <a:extLst>
                <a:ext uri="{FF2B5EF4-FFF2-40B4-BE49-F238E27FC236}">
                  <a16:creationId xmlns:a16="http://schemas.microsoft.com/office/drawing/2014/main" id="{A50BFA01-EB89-8448-95C5-9292E8665B1D}"/>
                </a:ext>
              </a:extLst>
            </p:cNvPr>
            <p:cNvSpPr/>
            <p:nvPr/>
          </p:nvSpPr>
          <p:spPr>
            <a:xfrm>
              <a:off x="7131218" y="1284069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5"/>
                    <a:pt x="139892" y="180103"/>
                    <a:pt x="90120" y="180103"/>
                  </a:cubicBezTo>
                  <a:cubicBezTo>
                    <a:pt x="40349" y="180103"/>
                    <a:pt x="0" y="139785"/>
                    <a:pt x="0" y="90051"/>
                  </a:cubicBezTo>
                  <a:cubicBezTo>
                    <a:pt x="0" y="40317"/>
                    <a:pt x="40349" y="0"/>
                    <a:pt x="90120" y="0"/>
                  </a:cubicBezTo>
                  <a:cubicBezTo>
                    <a:pt x="139892" y="0"/>
                    <a:pt x="180240" y="40317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86" name="フリーフォーム 85">
              <a:extLst>
                <a:ext uri="{FF2B5EF4-FFF2-40B4-BE49-F238E27FC236}">
                  <a16:creationId xmlns:a16="http://schemas.microsoft.com/office/drawing/2014/main" id="{14A0B3B4-F15E-7E4B-8B59-CBB7D956160F}"/>
                </a:ext>
              </a:extLst>
            </p:cNvPr>
            <p:cNvSpPr/>
            <p:nvPr/>
          </p:nvSpPr>
          <p:spPr>
            <a:xfrm>
              <a:off x="7603311" y="1284069"/>
              <a:ext cx="180240" cy="180102"/>
            </a:xfrm>
            <a:custGeom>
              <a:avLst/>
              <a:gdLst>
                <a:gd name="connsiteX0" fmla="*/ 180241 w 180240"/>
                <a:gd name="connsiteY0" fmla="*/ 90051 h 180102"/>
                <a:gd name="connsiteX1" fmla="*/ 90121 w 180240"/>
                <a:gd name="connsiteY1" fmla="*/ 180103 h 180102"/>
                <a:gd name="connsiteX2" fmla="*/ 1 w 180240"/>
                <a:gd name="connsiteY2" fmla="*/ 90051 h 180102"/>
                <a:gd name="connsiteX3" fmla="*/ 90121 w 180240"/>
                <a:gd name="connsiteY3" fmla="*/ 0 h 180102"/>
                <a:gd name="connsiteX4" fmla="*/ 180241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1" y="90051"/>
                  </a:moveTo>
                  <a:cubicBezTo>
                    <a:pt x="180241" y="139785"/>
                    <a:pt x="139892" y="180103"/>
                    <a:pt x="90121" y="180103"/>
                  </a:cubicBezTo>
                  <a:cubicBezTo>
                    <a:pt x="40349" y="180103"/>
                    <a:pt x="1" y="139785"/>
                    <a:pt x="1" y="90051"/>
                  </a:cubicBezTo>
                  <a:cubicBezTo>
                    <a:pt x="1" y="40317"/>
                    <a:pt x="40349" y="0"/>
                    <a:pt x="90121" y="0"/>
                  </a:cubicBezTo>
                  <a:cubicBezTo>
                    <a:pt x="139892" y="0"/>
                    <a:pt x="180241" y="40317"/>
                    <a:pt x="180241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87" name="フリーフォーム 86">
              <a:extLst>
                <a:ext uri="{FF2B5EF4-FFF2-40B4-BE49-F238E27FC236}">
                  <a16:creationId xmlns:a16="http://schemas.microsoft.com/office/drawing/2014/main" id="{B1223A79-0C2C-F94E-AF8C-214515788005}"/>
                </a:ext>
              </a:extLst>
            </p:cNvPr>
            <p:cNvSpPr/>
            <p:nvPr/>
          </p:nvSpPr>
          <p:spPr>
            <a:xfrm>
              <a:off x="8075313" y="1284069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5"/>
                    <a:pt x="139892" y="180103"/>
                    <a:pt x="90120" y="180103"/>
                  </a:cubicBezTo>
                  <a:cubicBezTo>
                    <a:pt x="40348" y="180103"/>
                    <a:pt x="0" y="139785"/>
                    <a:pt x="0" y="90051"/>
                  </a:cubicBezTo>
                  <a:cubicBezTo>
                    <a:pt x="0" y="40317"/>
                    <a:pt x="40348" y="0"/>
                    <a:pt x="90120" y="0"/>
                  </a:cubicBezTo>
                  <a:cubicBezTo>
                    <a:pt x="139892" y="0"/>
                    <a:pt x="180240" y="40317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88" name="フリーフォーム 87">
              <a:extLst>
                <a:ext uri="{FF2B5EF4-FFF2-40B4-BE49-F238E27FC236}">
                  <a16:creationId xmlns:a16="http://schemas.microsoft.com/office/drawing/2014/main" id="{D79DD887-8583-A54B-B86C-ECBB54EA44E9}"/>
                </a:ext>
              </a:extLst>
            </p:cNvPr>
            <p:cNvSpPr/>
            <p:nvPr/>
          </p:nvSpPr>
          <p:spPr>
            <a:xfrm>
              <a:off x="8547316" y="1284069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5"/>
                    <a:pt x="139892" y="180103"/>
                    <a:pt x="90120" y="180103"/>
                  </a:cubicBezTo>
                  <a:cubicBezTo>
                    <a:pt x="40349" y="180103"/>
                    <a:pt x="0" y="139785"/>
                    <a:pt x="0" y="90051"/>
                  </a:cubicBezTo>
                  <a:cubicBezTo>
                    <a:pt x="0" y="40317"/>
                    <a:pt x="40349" y="0"/>
                    <a:pt x="90120" y="0"/>
                  </a:cubicBezTo>
                  <a:cubicBezTo>
                    <a:pt x="139892" y="0"/>
                    <a:pt x="180240" y="40317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89" name="フリーフォーム 88">
              <a:extLst>
                <a:ext uri="{FF2B5EF4-FFF2-40B4-BE49-F238E27FC236}">
                  <a16:creationId xmlns:a16="http://schemas.microsoft.com/office/drawing/2014/main" id="{E0B24EF1-443F-4D4A-9059-07BC625295DB}"/>
                </a:ext>
              </a:extLst>
            </p:cNvPr>
            <p:cNvSpPr/>
            <p:nvPr/>
          </p:nvSpPr>
          <p:spPr>
            <a:xfrm>
              <a:off x="9019409" y="1284069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5"/>
                    <a:pt x="139892" y="180103"/>
                    <a:pt x="90120" y="180103"/>
                  </a:cubicBezTo>
                  <a:cubicBezTo>
                    <a:pt x="40348" y="180103"/>
                    <a:pt x="0" y="139785"/>
                    <a:pt x="0" y="90051"/>
                  </a:cubicBezTo>
                  <a:cubicBezTo>
                    <a:pt x="0" y="40317"/>
                    <a:pt x="40348" y="0"/>
                    <a:pt x="90120" y="0"/>
                  </a:cubicBezTo>
                  <a:cubicBezTo>
                    <a:pt x="139892" y="0"/>
                    <a:pt x="180240" y="40317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90" name="フリーフォーム 89">
              <a:extLst>
                <a:ext uri="{FF2B5EF4-FFF2-40B4-BE49-F238E27FC236}">
                  <a16:creationId xmlns:a16="http://schemas.microsoft.com/office/drawing/2014/main" id="{85230761-1FAE-4541-AAB5-660437631876}"/>
                </a:ext>
              </a:extLst>
            </p:cNvPr>
            <p:cNvSpPr/>
            <p:nvPr/>
          </p:nvSpPr>
          <p:spPr>
            <a:xfrm>
              <a:off x="9491411" y="1284069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5"/>
                    <a:pt x="139892" y="180103"/>
                    <a:pt x="90120" y="180103"/>
                  </a:cubicBezTo>
                  <a:cubicBezTo>
                    <a:pt x="40348" y="180103"/>
                    <a:pt x="0" y="139785"/>
                    <a:pt x="0" y="90051"/>
                  </a:cubicBezTo>
                  <a:cubicBezTo>
                    <a:pt x="0" y="40317"/>
                    <a:pt x="40348" y="0"/>
                    <a:pt x="90120" y="0"/>
                  </a:cubicBezTo>
                  <a:cubicBezTo>
                    <a:pt x="139892" y="0"/>
                    <a:pt x="180240" y="40317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91" name="フリーフォーム 90">
              <a:extLst>
                <a:ext uri="{FF2B5EF4-FFF2-40B4-BE49-F238E27FC236}">
                  <a16:creationId xmlns:a16="http://schemas.microsoft.com/office/drawing/2014/main" id="{7130122B-2FC0-4F43-A63B-37614429DA38}"/>
                </a:ext>
              </a:extLst>
            </p:cNvPr>
            <p:cNvSpPr/>
            <p:nvPr/>
          </p:nvSpPr>
          <p:spPr>
            <a:xfrm>
              <a:off x="9963413" y="1284069"/>
              <a:ext cx="180240" cy="180102"/>
            </a:xfrm>
            <a:custGeom>
              <a:avLst/>
              <a:gdLst>
                <a:gd name="connsiteX0" fmla="*/ 180241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1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1" y="90051"/>
                  </a:moveTo>
                  <a:cubicBezTo>
                    <a:pt x="180241" y="139785"/>
                    <a:pt x="139893" y="180103"/>
                    <a:pt x="90120" y="180103"/>
                  </a:cubicBezTo>
                  <a:cubicBezTo>
                    <a:pt x="40348" y="180103"/>
                    <a:pt x="0" y="139785"/>
                    <a:pt x="0" y="90051"/>
                  </a:cubicBezTo>
                  <a:cubicBezTo>
                    <a:pt x="0" y="40317"/>
                    <a:pt x="40348" y="0"/>
                    <a:pt x="90120" y="0"/>
                  </a:cubicBezTo>
                  <a:cubicBezTo>
                    <a:pt x="139893" y="0"/>
                    <a:pt x="180241" y="40317"/>
                    <a:pt x="180241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92" name="フリーフォーム 91">
              <a:extLst>
                <a:ext uri="{FF2B5EF4-FFF2-40B4-BE49-F238E27FC236}">
                  <a16:creationId xmlns:a16="http://schemas.microsoft.com/office/drawing/2014/main" id="{FB0FE262-641C-9942-9A1B-DB22703BB0CD}"/>
                </a:ext>
              </a:extLst>
            </p:cNvPr>
            <p:cNvSpPr/>
            <p:nvPr/>
          </p:nvSpPr>
          <p:spPr>
            <a:xfrm>
              <a:off x="3118972" y="1603038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5"/>
                    <a:pt x="139892" y="180103"/>
                    <a:pt x="90120" y="180103"/>
                  </a:cubicBezTo>
                  <a:cubicBezTo>
                    <a:pt x="40348" y="180103"/>
                    <a:pt x="0" y="139785"/>
                    <a:pt x="0" y="90051"/>
                  </a:cubicBezTo>
                  <a:cubicBezTo>
                    <a:pt x="0" y="40317"/>
                    <a:pt x="40348" y="0"/>
                    <a:pt x="90120" y="0"/>
                  </a:cubicBezTo>
                  <a:cubicBezTo>
                    <a:pt x="139892" y="0"/>
                    <a:pt x="180240" y="40317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93" name="フリーフォーム 92">
              <a:extLst>
                <a:ext uri="{FF2B5EF4-FFF2-40B4-BE49-F238E27FC236}">
                  <a16:creationId xmlns:a16="http://schemas.microsoft.com/office/drawing/2014/main" id="{E07EB778-0CD4-124A-A9A6-9285C35A56CC}"/>
                </a:ext>
              </a:extLst>
            </p:cNvPr>
            <p:cNvSpPr/>
            <p:nvPr/>
          </p:nvSpPr>
          <p:spPr>
            <a:xfrm>
              <a:off x="3590975" y="1603038"/>
              <a:ext cx="180240" cy="180102"/>
            </a:xfrm>
            <a:custGeom>
              <a:avLst/>
              <a:gdLst>
                <a:gd name="connsiteX0" fmla="*/ 180241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1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1" y="90051"/>
                  </a:moveTo>
                  <a:cubicBezTo>
                    <a:pt x="180241" y="139785"/>
                    <a:pt x="139892" y="180103"/>
                    <a:pt x="90120" y="180103"/>
                  </a:cubicBezTo>
                  <a:cubicBezTo>
                    <a:pt x="40348" y="180103"/>
                    <a:pt x="0" y="139785"/>
                    <a:pt x="0" y="90051"/>
                  </a:cubicBezTo>
                  <a:cubicBezTo>
                    <a:pt x="0" y="40317"/>
                    <a:pt x="40348" y="0"/>
                    <a:pt x="90120" y="0"/>
                  </a:cubicBezTo>
                  <a:cubicBezTo>
                    <a:pt x="139892" y="0"/>
                    <a:pt x="180241" y="40317"/>
                    <a:pt x="180241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94" name="フリーフォーム 93">
              <a:extLst>
                <a:ext uri="{FF2B5EF4-FFF2-40B4-BE49-F238E27FC236}">
                  <a16:creationId xmlns:a16="http://schemas.microsoft.com/office/drawing/2014/main" id="{0600BEF8-6276-5A4F-BC22-EA6B291511D7}"/>
                </a:ext>
              </a:extLst>
            </p:cNvPr>
            <p:cNvSpPr/>
            <p:nvPr/>
          </p:nvSpPr>
          <p:spPr>
            <a:xfrm>
              <a:off x="4063067" y="1603038"/>
              <a:ext cx="180240" cy="180102"/>
            </a:xfrm>
            <a:custGeom>
              <a:avLst/>
              <a:gdLst>
                <a:gd name="connsiteX0" fmla="*/ 180241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1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1" y="90051"/>
                  </a:moveTo>
                  <a:cubicBezTo>
                    <a:pt x="180241" y="139785"/>
                    <a:pt x="139892" y="180103"/>
                    <a:pt x="90120" y="180103"/>
                  </a:cubicBezTo>
                  <a:cubicBezTo>
                    <a:pt x="40348" y="180103"/>
                    <a:pt x="0" y="139785"/>
                    <a:pt x="0" y="90051"/>
                  </a:cubicBezTo>
                  <a:cubicBezTo>
                    <a:pt x="0" y="40317"/>
                    <a:pt x="40348" y="0"/>
                    <a:pt x="90120" y="0"/>
                  </a:cubicBezTo>
                  <a:cubicBezTo>
                    <a:pt x="139892" y="0"/>
                    <a:pt x="180241" y="40317"/>
                    <a:pt x="180241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95" name="フリーフォーム 94">
              <a:extLst>
                <a:ext uri="{FF2B5EF4-FFF2-40B4-BE49-F238E27FC236}">
                  <a16:creationId xmlns:a16="http://schemas.microsoft.com/office/drawing/2014/main" id="{20DE6724-EDC7-7745-9E9A-953C95FA877C}"/>
                </a:ext>
              </a:extLst>
            </p:cNvPr>
            <p:cNvSpPr/>
            <p:nvPr/>
          </p:nvSpPr>
          <p:spPr>
            <a:xfrm>
              <a:off x="4535070" y="1603038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5"/>
                    <a:pt x="139892" y="180103"/>
                    <a:pt x="90120" y="180103"/>
                  </a:cubicBezTo>
                  <a:cubicBezTo>
                    <a:pt x="40348" y="180103"/>
                    <a:pt x="0" y="139785"/>
                    <a:pt x="0" y="90051"/>
                  </a:cubicBezTo>
                  <a:cubicBezTo>
                    <a:pt x="0" y="40317"/>
                    <a:pt x="40348" y="0"/>
                    <a:pt x="90120" y="0"/>
                  </a:cubicBezTo>
                  <a:cubicBezTo>
                    <a:pt x="139892" y="0"/>
                    <a:pt x="180240" y="40317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96" name="フリーフォーム 95">
              <a:extLst>
                <a:ext uri="{FF2B5EF4-FFF2-40B4-BE49-F238E27FC236}">
                  <a16:creationId xmlns:a16="http://schemas.microsoft.com/office/drawing/2014/main" id="{2434195D-8BD5-4748-B27D-57E49A9721FC}"/>
                </a:ext>
              </a:extLst>
            </p:cNvPr>
            <p:cNvSpPr/>
            <p:nvPr/>
          </p:nvSpPr>
          <p:spPr>
            <a:xfrm>
              <a:off x="5007072" y="1603038"/>
              <a:ext cx="180240" cy="180102"/>
            </a:xfrm>
            <a:custGeom>
              <a:avLst/>
              <a:gdLst>
                <a:gd name="connsiteX0" fmla="*/ 180241 w 180240"/>
                <a:gd name="connsiteY0" fmla="*/ 90051 h 180102"/>
                <a:gd name="connsiteX1" fmla="*/ 90121 w 180240"/>
                <a:gd name="connsiteY1" fmla="*/ 180103 h 180102"/>
                <a:gd name="connsiteX2" fmla="*/ 0 w 180240"/>
                <a:gd name="connsiteY2" fmla="*/ 90051 h 180102"/>
                <a:gd name="connsiteX3" fmla="*/ 90121 w 180240"/>
                <a:gd name="connsiteY3" fmla="*/ 0 h 180102"/>
                <a:gd name="connsiteX4" fmla="*/ 180241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1" y="90051"/>
                  </a:moveTo>
                  <a:cubicBezTo>
                    <a:pt x="180241" y="139785"/>
                    <a:pt x="139892" y="180103"/>
                    <a:pt x="90121" y="180103"/>
                  </a:cubicBezTo>
                  <a:cubicBezTo>
                    <a:pt x="40349" y="180103"/>
                    <a:pt x="0" y="139785"/>
                    <a:pt x="0" y="90051"/>
                  </a:cubicBezTo>
                  <a:cubicBezTo>
                    <a:pt x="0" y="40317"/>
                    <a:pt x="40348" y="0"/>
                    <a:pt x="90121" y="0"/>
                  </a:cubicBezTo>
                  <a:cubicBezTo>
                    <a:pt x="139892" y="0"/>
                    <a:pt x="180241" y="40317"/>
                    <a:pt x="180241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97" name="フリーフォーム 96">
              <a:extLst>
                <a:ext uri="{FF2B5EF4-FFF2-40B4-BE49-F238E27FC236}">
                  <a16:creationId xmlns:a16="http://schemas.microsoft.com/office/drawing/2014/main" id="{4AC48A9F-6FF0-D743-8588-7E9CD3EC5E36}"/>
                </a:ext>
              </a:extLst>
            </p:cNvPr>
            <p:cNvSpPr/>
            <p:nvPr/>
          </p:nvSpPr>
          <p:spPr>
            <a:xfrm>
              <a:off x="5479165" y="1603038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5"/>
                    <a:pt x="139892" y="180103"/>
                    <a:pt x="90120" y="180103"/>
                  </a:cubicBezTo>
                  <a:cubicBezTo>
                    <a:pt x="40348" y="180103"/>
                    <a:pt x="0" y="139785"/>
                    <a:pt x="0" y="90051"/>
                  </a:cubicBezTo>
                  <a:cubicBezTo>
                    <a:pt x="0" y="40317"/>
                    <a:pt x="40348" y="0"/>
                    <a:pt x="90120" y="0"/>
                  </a:cubicBezTo>
                  <a:cubicBezTo>
                    <a:pt x="139892" y="0"/>
                    <a:pt x="180240" y="40317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98" name="フリーフォーム 97">
              <a:extLst>
                <a:ext uri="{FF2B5EF4-FFF2-40B4-BE49-F238E27FC236}">
                  <a16:creationId xmlns:a16="http://schemas.microsoft.com/office/drawing/2014/main" id="{7991A1BD-37A8-B94E-9E5B-05B362BE7F21}"/>
                </a:ext>
              </a:extLst>
            </p:cNvPr>
            <p:cNvSpPr/>
            <p:nvPr/>
          </p:nvSpPr>
          <p:spPr>
            <a:xfrm>
              <a:off x="5951167" y="1603038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5"/>
                    <a:pt x="139892" y="180103"/>
                    <a:pt x="90120" y="180103"/>
                  </a:cubicBezTo>
                  <a:cubicBezTo>
                    <a:pt x="40349" y="180103"/>
                    <a:pt x="0" y="139785"/>
                    <a:pt x="0" y="90051"/>
                  </a:cubicBezTo>
                  <a:cubicBezTo>
                    <a:pt x="0" y="40317"/>
                    <a:pt x="40349" y="0"/>
                    <a:pt x="90120" y="0"/>
                  </a:cubicBezTo>
                  <a:cubicBezTo>
                    <a:pt x="139892" y="0"/>
                    <a:pt x="180240" y="40317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99" name="フリーフォーム 98">
              <a:extLst>
                <a:ext uri="{FF2B5EF4-FFF2-40B4-BE49-F238E27FC236}">
                  <a16:creationId xmlns:a16="http://schemas.microsoft.com/office/drawing/2014/main" id="{28B8EEEC-956C-8F40-BD3E-FC324AB1CCFC}"/>
                </a:ext>
              </a:extLst>
            </p:cNvPr>
            <p:cNvSpPr/>
            <p:nvPr/>
          </p:nvSpPr>
          <p:spPr>
            <a:xfrm>
              <a:off x="6423170" y="1603038"/>
              <a:ext cx="180240" cy="180102"/>
            </a:xfrm>
            <a:custGeom>
              <a:avLst/>
              <a:gdLst>
                <a:gd name="connsiteX0" fmla="*/ 180241 w 180240"/>
                <a:gd name="connsiteY0" fmla="*/ 90051 h 180102"/>
                <a:gd name="connsiteX1" fmla="*/ 90121 w 180240"/>
                <a:gd name="connsiteY1" fmla="*/ 180103 h 180102"/>
                <a:gd name="connsiteX2" fmla="*/ 1 w 180240"/>
                <a:gd name="connsiteY2" fmla="*/ 90051 h 180102"/>
                <a:gd name="connsiteX3" fmla="*/ 90121 w 180240"/>
                <a:gd name="connsiteY3" fmla="*/ 0 h 180102"/>
                <a:gd name="connsiteX4" fmla="*/ 180241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1" y="90051"/>
                  </a:moveTo>
                  <a:cubicBezTo>
                    <a:pt x="180241" y="139785"/>
                    <a:pt x="139892" y="180103"/>
                    <a:pt x="90121" y="180103"/>
                  </a:cubicBezTo>
                  <a:cubicBezTo>
                    <a:pt x="40349" y="180103"/>
                    <a:pt x="1" y="139785"/>
                    <a:pt x="1" y="90051"/>
                  </a:cubicBezTo>
                  <a:cubicBezTo>
                    <a:pt x="1" y="40317"/>
                    <a:pt x="40349" y="0"/>
                    <a:pt x="90121" y="0"/>
                  </a:cubicBezTo>
                  <a:cubicBezTo>
                    <a:pt x="139892" y="0"/>
                    <a:pt x="180241" y="40317"/>
                    <a:pt x="180241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00" name="フリーフォーム 99">
              <a:extLst>
                <a:ext uri="{FF2B5EF4-FFF2-40B4-BE49-F238E27FC236}">
                  <a16:creationId xmlns:a16="http://schemas.microsoft.com/office/drawing/2014/main" id="{24E4087F-54B6-1440-8467-4C09169A4C89}"/>
                </a:ext>
              </a:extLst>
            </p:cNvPr>
            <p:cNvSpPr/>
            <p:nvPr/>
          </p:nvSpPr>
          <p:spPr>
            <a:xfrm>
              <a:off x="6895262" y="1603038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5"/>
                    <a:pt x="139892" y="180103"/>
                    <a:pt x="90120" y="180103"/>
                  </a:cubicBezTo>
                  <a:cubicBezTo>
                    <a:pt x="40348" y="180103"/>
                    <a:pt x="0" y="139785"/>
                    <a:pt x="0" y="90051"/>
                  </a:cubicBezTo>
                  <a:cubicBezTo>
                    <a:pt x="0" y="40317"/>
                    <a:pt x="40348" y="0"/>
                    <a:pt x="90120" y="0"/>
                  </a:cubicBezTo>
                  <a:cubicBezTo>
                    <a:pt x="139892" y="0"/>
                    <a:pt x="180240" y="40317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01" name="フリーフォーム 100">
              <a:extLst>
                <a:ext uri="{FF2B5EF4-FFF2-40B4-BE49-F238E27FC236}">
                  <a16:creationId xmlns:a16="http://schemas.microsoft.com/office/drawing/2014/main" id="{0E82F179-81A6-EE43-A545-94FA07326BD3}"/>
                </a:ext>
              </a:extLst>
            </p:cNvPr>
            <p:cNvSpPr/>
            <p:nvPr/>
          </p:nvSpPr>
          <p:spPr>
            <a:xfrm>
              <a:off x="7367265" y="1603038"/>
              <a:ext cx="180240" cy="180102"/>
            </a:xfrm>
            <a:custGeom>
              <a:avLst/>
              <a:gdLst>
                <a:gd name="connsiteX0" fmla="*/ 180241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1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1" y="90051"/>
                  </a:moveTo>
                  <a:cubicBezTo>
                    <a:pt x="180241" y="139785"/>
                    <a:pt x="139892" y="180103"/>
                    <a:pt x="90120" y="180103"/>
                  </a:cubicBezTo>
                  <a:cubicBezTo>
                    <a:pt x="40349" y="180103"/>
                    <a:pt x="0" y="139785"/>
                    <a:pt x="0" y="90051"/>
                  </a:cubicBezTo>
                  <a:cubicBezTo>
                    <a:pt x="0" y="40317"/>
                    <a:pt x="40349" y="0"/>
                    <a:pt x="90120" y="0"/>
                  </a:cubicBezTo>
                  <a:cubicBezTo>
                    <a:pt x="139892" y="0"/>
                    <a:pt x="180241" y="40317"/>
                    <a:pt x="180241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02" name="フリーフォーム 101">
              <a:extLst>
                <a:ext uri="{FF2B5EF4-FFF2-40B4-BE49-F238E27FC236}">
                  <a16:creationId xmlns:a16="http://schemas.microsoft.com/office/drawing/2014/main" id="{42F01020-0886-B941-8ECC-AA45C15B9641}"/>
                </a:ext>
              </a:extLst>
            </p:cNvPr>
            <p:cNvSpPr/>
            <p:nvPr/>
          </p:nvSpPr>
          <p:spPr>
            <a:xfrm>
              <a:off x="7839267" y="1603038"/>
              <a:ext cx="180240" cy="180102"/>
            </a:xfrm>
            <a:custGeom>
              <a:avLst/>
              <a:gdLst>
                <a:gd name="connsiteX0" fmla="*/ 180241 w 180240"/>
                <a:gd name="connsiteY0" fmla="*/ 90051 h 180102"/>
                <a:gd name="connsiteX1" fmla="*/ 90121 w 180240"/>
                <a:gd name="connsiteY1" fmla="*/ 180103 h 180102"/>
                <a:gd name="connsiteX2" fmla="*/ 1 w 180240"/>
                <a:gd name="connsiteY2" fmla="*/ 90051 h 180102"/>
                <a:gd name="connsiteX3" fmla="*/ 90121 w 180240"/>
                <a:gd name="connsiteY3" fmla="*/ 0 h 180102"/>
                <a:gd name="connsiteX4" fmla="*/ 180241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1" y="90051"/>
                  </a:moveTo>
                  <a:cubicBezTo>
                    <a:pt x="180241" y="139785"/>
                    <a:pt x="139892" y="180103"/>
                    <a:pt x="90121" y="180103"/>
                  </a:cubicBezTo>
                  <a:cubicBezTo>
                    <a:pt x="40349" y="180103"/>
                    <a:pt x="1" y="139785"/>
                    <a:pt x="1" y="90051"/>
                  </a:cubicBezTo>
                  <a:cubicBezTo>
                    <a:pt x="1" y="40317"/>
                    <a:pt x="40349" y="0"/>
                    <a:pt x="90121" y="0"/>
                  </a:cubicBezTo>
                  <a:cubicBezTo>
                    <a:pt x="139892" y="0"/>
                    <a:pt x="180241" y="40317"/>
                    <a:pt x="180241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03" name="フリーフォーム 102">
              <a:extLst>
                <a:ext uri="{FF2B5EF4-FFF2-40B4-BE49-F238E27FC236}">
                  <a16:creationId xmlns:a16="http://schemas.microsoft.com/office/drawing/2014/main" id="{E59E2590-F43E-4946-83E8-8801A276071E}"/>
                </a:ext>
              </a:extLst>
            </p:cNvPr>
            <p:cNvSpPr/>
            <p:nvPr/>
          </p:nvSpPr>
          <p:spPr>
            <a:xfrm>
              <a:off x="8311360" y="1603038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5"/>
                    <a:pt x="139892" y="180103"/>
                    <a:pt x="90120" y="180103"/>
                  </a:cubicBezTo>
                  <a:cubicBezTo>
                    <a:pt x="40349" y="180103"/>
                    <a:pt x="0" y="139785"/>
                    <a:pt x="0" y="90051"/>
                  </a:cubicBezTo>
                  <a:cubicBezTo>
                    <a:pt x="0" y="40317"/>
                    <a:pt x="40349" y="0"/>
                    <a:pt x="90120" y="0"/>
                  </a:cubicBezTo>
                  <a:cubicBezTo>
                    <a:pt x="139892" y="0"/>
                    <a:pt x="180240" y="40317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04" name="フリーフォーム 103">
              <a:extLst>
                <a:ext uri="{FF2B5EF4-FFF2-40B4-BE49-F238E27FC236}">
                  <a16:creationId xmlns:a16="http://schemas.microsoft.com/office/drawing/2014/main" id="{7F64E610-4BB7-FB42-85BC-AB0B0D3FC6EA}"/>
                </a:ext>
              </a:extLst>
            </p:cNvPr>
            <p:cNvSpPr/>
            <p:nvPr/>
          </p:nvSpPr>
          <p:spPr>
            <a:xfrm>
              <a:off x="8783362" y="1603038"/>
              <a:ext cx="180240" cy="180102"/>
            </a:xfrm>
            <a:custGeom>
              <a:avLst/>
              <a:gdLst>
                <a:gd name="connsiteX0" fmla="*/ 180241 w 180240"/>
                <a:gd name="connsiteY0" fmla="*/ 90051 h 180102"/>
                <a:gd name="connsiteX1" fmla="*/ 90121 w 180240"/>
                <a:gd name="connsiteY1" fmla="*/ 180103 h 180102"/>
                <a:gd name="connsiteX2" fmla="*/ 1 w 180240"/>
                <a:gd name="connsiteY2" fmla="*/ 90051 h 180102"/>
                <a:gd name="connsiteX3" fmla="*/ 90121 w 180240"/>
                <a:gd name="connsiteY3" fmla="*/ 0 h 180102"/>
                <a:gd name="connsiteX4" fmla="*/ 180241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1" y="90051"/>
                  </a:moveTo>
                  <a:cubicBezTo>
                    <a:pt x="180241" y="139785"/>
                    <a:pt x="139892" y="180103"/>
                    <a:pt x="90121" y="180103"/>
                  </a:cubicBezTo>
                  <a:cubicBezTo>
                    <a:pt x="40349" y="180103"/>
                    <a:pt x="1" y="139785"/>
                    <a:pt x="1" y="90051"/>
                  </a:cubicBezTo>
                  <a:cubicBezTo>
                    <a:pt x="1" y="40317"/>
                    <a:pt x="40349" y="0"/>
                    <a:pt x="90121" y="0"/>
                  </a:cubicBezTo>
                  <a:cubicBezTo>
                    <a:pt x="139892" y="0"/>
                    <a:pt x="180241" y="40317"/>
                    <a:pt x="180241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05" name="フリーフォーム 104">
              <a:extLst>
                <a:ext uri="{FF2B5EF4-FFF2-40B4-BE49-F238E27FC236}">
                  <a16:creationId xmlns:a16="http://schemas.microsoft.com/office/drawing/2014/main" id="{F835F426-43E9-0549-B09E-747AB348701A}"/>
                </a:ext>
              </a:extLst>
            </p:cNvPr>
            <p:cNvSpPr/>
            <p:nvPr/>
          </p:nvSpPr>
          <p:spPr>
            <a:xfrm>
              <a:off x="9255365" y="1603038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5"/>
                    <a:pt x="139892" y="180103"/>
                    <a:pt x="90120" y="180103"/>
                  </a:cubicBezTo>
                  <a:cubicBezTo>
                    <a:pt x="40348" y="180103"/>
                    <a:pt x="0" y="139785"/>
                    <a:pt x="0" y="90051"/>
                  </a:cubicBezTo>
                  <a:cubicBezTo>
                    <a:pt x="0" y="40317"/>
                    <a:pt x="40348" y="0"/>
                    <a:pt x="90120" y="0"/>
                  </a:cubicBezTo>
                  <a:cubicBezTo>
                    <a:pt x="139892" y="0"/>
                    <a:pt x="180240" y="40317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06" name="フリーフォーム 105">
              <a:extLst>
                <a:ext uri="{FF2B5EF4-FFF2-40B4-BE49-F238E27FC236}">
                  <a16:creationId xmlns:a16="http://schemas.microsoft.com/office/drawing/2014/main" id="{319363B6-675C-9043-91E4-F0263B7C9726}"/>
                </a:ext>
              </a:extLst>
            </p:cNvPr>
            <p:cNvSpPr/>
            <p:nvPr/>
          </p:nvSpPr>
          <p:spPr>
            <a:xfrm>
              <a:off x="9727457" y="1603038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5"/>
                    <a:pt x="139893" y="180103"/>
                    <a:pt x="90120" y="180103"/>
                  </a:cubicBezTo>
                  <a:cubicBezTo>
                    <a:pt x="40348" y="180103"/>
                    <a:pt x="0" y="139785"/>
                    <a:pt x="0" y="90051"/>
                  </a:cubicBezTo>
                  <a:cubicBezTo>
                    <a:pt x="0" y="40317"/>
                    <a:pt x="40348" y="0"/>
                    <a:pt x="90120" y="0"/>
                  </a:cubicBezTo>
                  <a:cubicBezTo>
                    <a:pt x="139893" y="0"/>
                    <a:pt x="180240" y="40317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07" name="フリーフォーム 106">
              <a:extLst>
                <a:ext uri="{FF2B5EF4-FFF2-40B4-BE49-F238E27FC236}">
                  <a16:creationId xmlns:a16="http://schemas.microsoft.com/office/drawing/2014/main" id="{8A64737C-F78C-0448-A90B-38F2B17A92CC}"/>
                </a:ext>
              </a:extLst>
            </p:cNvPr>
            <p:cNvSpPr/>
            <p:nvPr/>
          </p:nvSpPr>
          <p:spPr>
            <a:xfrm>
              <a:off x="2882926" y="1922008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5"/>
                    <a:pt x="139892" y="180103"/>
                    <a:pt x="90120" y="180103"/>
                  </a:cubicBezTo>
                  <a:cubicBezTo>
                    <a:pt x="40348" y="180103"/>
                    <a:pt x="0" y="139785"/>
                    <a:pt x="0" y="90051"/>
                  </a:cubicBezTo>
                  <a:cubicBezTo>
                    <a:pt x="0" y="40317"/>
                    <a:pt x="40348" y="0"/>
                    <a:pt x="90120" y="0"/>
                  </a:cubicBezTo>
                  <a:cubicBezTo>
                    <a:pt x="139892" y="0"/>
                    <a:pt x="180240" y="40317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08" name="フリーフォーム 107">
              <a:extLst>
                <a:ext uri="{FF2B5EF4-FFF2-40B4-BE49-F238E27FC236}">
                  <a16:creationId xmlns:a16="http://schemas.microsoft.com/office/drawing/2014/main" id="{A462E0AB-A85F-3842-BEA7-79B2774C2B63}"/>
                </a:ext>
              </a:extLst>
            </p:cNvPr>
            <p:cNvSpPr/>
            <p:nvPr/>
          </p:nvSpPr>
          <p:spPr>
            <a:xfrm>
              <a:off x="3355019" y="1922008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5"/>
                    <a:pt x="139892" y="180103"/>
                    <a:pt x="90120" y="180103"/>
                  </a:cubicBezTo>
                  <a:cubicBezTo>
                    <a:pt x="40348" y="180103"/>
                    <a:pt x="0" y="139785"/>
                    <a:pt x="0" y="90051"/>
                  </a:cubicBezTo>
                  <a:cubicBezTo>
                    <a:pt x="0" y="40317"/>
                    <a:pt x="40348" y="0"/>
                    <a:pt x="90120" y="0"/>
                  </a:cubicBezTo>
                  <a:cubicBezTo>
                    <a:pt x="139892" y="0"/>
                    <a:pt x="180240" y="40317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09" name="フリーフォーム 108">
              <a:extLst>
                <a:ext uri="{FF2B5EF4-FFF2-40B4-BE49-F238E27FC236}">
                  <a16:creationId xmlns:a16="http://schemas.microsoft.com/office/drawing/2014/main" id="{C39FC9BE-F6C9-CB46-A3F3-E76C12F6D7D8}"/>
                </a:ext>
              </a:extLst>
            </p:cNvPr>
            <p:cNvSpPr/>
            <p:nvPr/>
          </p:nvSpPr>
          <p:spPr>
            <a:xfrm>
              <a:off x="3827021" y="1922008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5"/>
                    <a:pt x="139892" y="180103"/>
                    <a:pt x="90120" y="180103"/>
                  </a:cubicBezTo>
                  <a:cubicBezTo>
                    <a:pt x="40348" y="180103"/>
                    <a:pt x="0" y="139785"/>
                    <a:pt x="0" y="90051"/>
                  </a:cubicBezTo>
                  <a:cubicBezTo>
                    <a:pt x="0" y="40317"/>
                    <a:pt x="40348" y="0"/>
                    <a:pt x="90120" y="0"/>
                  </a:cubicBezTo>
                  <a:cubicBezTo>
                    <a:pt x="139892" y="0"/>
                    <a:pt x="180240" y="40317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10" name="フリーフォーム 109">
              <a:extLst>
                <a:ext uri="{FF2B5EF4-FFF2-40B4-BE49-F238E27FC236}">
                  <a16:creationId xmlns:a16="http://schemas.microsoft.com/office/drawing/2014/main" id="{9636B14B-5ABE-5B41-98CD-44DF1E3C9D4B}"/>
                </a:ext>
              </a:extLst>
            </p:cNvPr>
            <p:cNvSpPr/>
            <p:nvPr/>
          </p:nvSpPr>
          <p:spPr>
            <a:xfrm>
              <a:off x="4299023" y="1922008"/>
              <a:ext cx="180240" cy="180102"/>
            </a:xfrm>
            <a:custGeom>
              <a:avLst/>
              <a:gdLst>
                <a:gd name="connsiteX0" fmla="*/ 180241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1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1" y="90051"/>
                  </a:moveTo>
                  <a:cubicBezTo>
                    <a:pt x="180241" y="139785"/>
                    <a:pt x="139892" y="180103"/>
                    <a:pt x="90120" y="180103"/>
                  </a:cubicBezTo>
                  <a:cubicBezTo>
                    <a:pt x="40348" y="180103"/>
                    <a:pt x="0" y="139785"/>
                    <a:pt x="0" y="90051"/>
                  </a:cubicBezTo>
                  <a:cubicBezTo>
                    <a:pt x="0" y="40317"/>
                    <a:pt x="40348" y="0"/>
                    <a:pt x="90120" y="0"/>
                  </a:cubicBezTo>
                  <a:cubicBezTo>
                    <a:pt x="139892" y="0"/>
                    <a:pt x="180241" y="40317"/>
                    <a:pt x="180241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11" name="フリーフォーム 110">
              <a:extLst>
                <a:ext uri="{FF2B5EF4-FFF2-40B4-BE49-F238E27FC236}">
                  <a16:creationId xmlns:a16="http://schemas.microsoft.com/office/drawing/2014/main" id="{60FD371D-4E74-DE4F-8CF2-77FBAD8FD06B}"/>
                </a:ext>
              </a:extLst>
            </p:cNvPr>
            <p:cNvSpPr/>
            <p:nvPr/>
          </p:nvSpPr>
          <p:spPr>
            <a:xfrm>
              <a:off x="4771116" y="1922008"/>
              <a:ext cx="180240" cy="180102"/>
            </a:xfrm>
            <a:custGeom>
              <a:avLst/>
              <a:gdLst>
                <a:gd name="connsiteX0" fmla="*/ 180241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1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1" y="90051"/>
                  </a:moveTo>
                  <a:cubicBezTo>
                    <a:pt x="180241" y="139785"/>
                    <a:pt x="139892" y="180103"/>
                    <a:pt x="90120" y="180103"/>
                  </a:cubicBezTo>
                  <a:cubicBezTo>
                    <a:pt x="40348" y="180103"/>
                    <a:pt x="0" y="139785"/>
                    <a:pt x="0" y="90051"/>
                  </a:cubicBezTo>
                  <a:cubicBezTo>
                    <a:pt x="0" y="40317"/>
                    <a:pt x="40348" y="0"/>
                    <a:pt x="90120" y="0"/>
                  </a:cubicBezTo>
                  <a:cubicBezTo>
                    <a:pt x="139892" y="0"/>
                    <a:pt x="180241" y="40317"/>
                    <a:pt x="180241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12" name="フリーフォーム 111">
              <a:extLst>
                <a:ext uri="{FF2B5EF4-FFF2-40B4-BE49-F238E27FC236}">
                  <a16:creationId xmlns:a16="http://schemas.microsoft.com/office/drawing/2014/main" id="{10C8DA34-5498-684F-8F3C-33C13DA79FC5}"/>
                </a:ext>
              </a:extLst>
            </p:cNvPr>
            <p:cNvSpPr/>
            <p:nvPr/>
          </p:nvSpPr>
          <p:spPr>
            <a:xfrm>
              <a:off x="5243119" y="1922008"/>
              <a:ext cx="180240" cy="180102"/>
            </a:xfrm>
            <a:custGeom>
              <a:avLst/>
              <a:gdLst>
                <a:gd name="connsiteX0" fmla="*/ 180241 w 180240"/>
                <a:gd name="connsiteY0" fmla="*/ 90051 h 180102"/>
                <a:gd name="connsiteX1" fmla="*/ 90121 w 180240"/>
                <a:gd name="connsiteY1" fmla="*/ 180103 h 180102"/>
                <a:gd name="connsiteX2" fmla="*/ 1 w 180240"/>
                <a:gd name="connsiteY2" fmla="*/ 90051 h 180102"/>
                <a:gd name="connsiteX3" fmla="*/ 90121 w 180240"/>
                <a:gd name="connsiteY3" fmla="*/ 0 h 180102"/>
                <a:gd name="connsiteX4" fmla="*/ 180241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1" y="90051"/>
                  </a:moveTo>
                  <a:cubicBezTo>
                    <a:pt x="180241" y="139785"/>
                    <a:pt x="139892" y="180103"/>
                    <a:pt x="90121" y="180103"/>
                  </a:cubicBezTo>
                  <a:cubicBezTo>
                    <a:pt x="40349" y="180103"/>
                    <a:pt x="1" y="139785"/>
                    <a:pt x="1" y="90051"/>
                  </a:cubicBezTo>
                  <a:cubicBezTo>
                    <a:pt x="1" y="40317"/>
                    <a:pt x="40349" y="0"/>
                    <a:pt x="90121" y="0"/>
                  </a:cubicBezTo>
                  <a:cubicBezTo>
                    <a:pt x="139892" y="0"/>
                    <a:pt x="180241" y="40317"/>
                    <a:pt x="180241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13" name="フリーフォーム 112">
              <a:extLst>
                <a:ext uri="{FF2B5EF4-FFF2-40B4-BE49-F238E27FC236}">
                  <a16:creationId xmlns:a16="http://schemas.microsoft.com/office/drawing/2014/main" id="{742299DD-70A2-0F4A-913A-09B31963A35D}"/>
                </a:ext>
              </a:extLst>
            </p:cNvPr>
            <p:cNvSpPr/>
            <p:nvPr/>
          </p:nvSpPr>
          <p:spPr>
            <a:xfrm>
              <a:off x="5715121" y="1922008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5"/>
                    <a:pt x="139892" y="180103"/>
                    <a:pt x="90120" y="180103"/>
                  </a:cubicBezTo>
                  <a:cubicBezTo>
                    <a:pt x="40348" y="180103"/>
                    <a:pt x="0" y="139785"/>
                    <a:pt x="0" y="90051"/>
                  </a:cubicBezTo>
                  <a:cubicBezTo>
                    <a:pt x="0" y="40317"/>
                    <a:pt x="40348" y="0"/>
                    <a:pt x="90120" y="0"/>
                  </a:cubicBezTo>
                  <a:cubicBezTo>
                    <a:pt x="139892" y="0"/>
                    <a:pt x="180240" y="40317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14" name="フリーフォーム 113">
              <a:extLst>
                <a:ext uri="{FF2B5EF4-FFF2-40B4-BE49-F238E27FC236}">
                  <a16:creationId xmlns:a16="http://schemas.microsoft.com/office/drawing/2014/main" id="{2A98DCFA-0ACB-CC44-BCB3-A495193CA7A3}"/>
                </a:ext>
              </a:extLst>
            </p:cNvPr>
            <p:cNvSpPr/>
            <p:nvPr/>
          </p:nvSpPr>
          <p:spPr>
            <a:xfrm>
              <a:off x="6187214" y="1922008"/>
              <a:ext cx="180240" cy="180102"/>
            </a:xfrm>
            <a:custGeom>
              <a:avLst/>
              <a:gdLst>
                <a:gd name="connsiteX0" fmla="*/ 180241 w 180240"/>
                <a:gd name="connsiteY0" fmla="*/ 90051 h 180102"/>
                <a:gd name="connsiteX1" fmla="*/ 90121 w 180240"/>
                <a:gd name="connsiteY1" fmla="*/ 180103 h 180102"/>
                <a:gd name="connsiteX2" fmla="*/ 1 w 180240"/>
                <a:gd name="connsiteY2" fmla="*/ 90051 h 180102"/>
                <a:gd name="connsiteX3" fmla="*/ 90121 w 180240"/>
                <a:gd name="connsiteY3" fmla="*/ 0 h 180102"/>
                <a:gd name="connsiteX4" fmla="*/ 180241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1" y="90051"/>
                  </a:moveTo>
                  <a:cubicBezTo>
                    <a:pt x="180241" y="139785"/>
                    <a:pt x="139892" y="180103"/>
                    <a:pt x="90121" y="180103"/>
                  </a:cubicBezTo>
                  <a:cubicBezTo>
                    <a:pt x="40349" y="180103"/>
                    <a:pt x="1" y="139785"/>
                    <a:pt x="1" y="90051"/>
                  </a:cubicBezTo>
                  <a:cubicBezTo>
                    <a:pt x="1" y="40317"/>
                    <a:pt x="40349" y="0"/>
                    <a:pt x="90121" y="0"/>
                  </a:cubicBezTo>
                  <a:cubicBezTo>
                    <a:pt x="139892" y="0"/>
                    <a:pt x="180241" y="40317"/>
                    <a:pt x="180241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15" name="フリーフォーム 114">
              <a:extLst>
                <a:ext uri="{FF2B5EF4-FFF2-40B4-BE49-F238E27FC236}">
                  <a16:creationId xmlns:a16="http://schemas.microsoft.com/office/drawing/2014/main" id="{E1F1A2B6-4741-104C-963D-D20A3AD83AD4}"/>
                </a:ext>
              </a:extLst>
            </p:cNvPr>
            <p:cNvSpPr/>
            <p:nvPr/>
          </p:nvSpPr>
          <p:spPr>
            <a:xfrm>
              <a:off x="6659216" y="1922008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5"/>
                    <a:pt x="139892" y="180103"/>
                    <a:pt x="90120" y="180103"/>
                  </a:cubicBezTo>
                  <a:cubicBezTo>
                    <a:pt x="40348" y="180103"/>
                    <a:pt x="0" y="139785"/>
                    <a:pt x="0" y="90051"/>
                  </a:cubicBezTo>
                  <a:cubicBezTo>
                    <a:pt x="0" y="40317"/>
                    <a:pt x="40348" y="0"/>
                    <a:pt x="90120" y="0"/>
                  </a:cubicBezTo>
                  <a:cubicBezTo>
                    <a:pt x="139892" y="0"/>
                    <a:pt x="180240" y="40317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16" name="フリーフォーム 115">
              <a:extLst>
                <a:ext uri="{FF2B5EF4-FFF2-40B4-BE49-F238E27FC236}">
                  <a16:creationId xmlns:a16="http://schemas.microsoft.com/office/drawing/2014/main" id="{E7F4B7F4-C960-6D4F-9D4A-8BBF197DF6EF}"/>
                </a:ext>
              </a:extLst>
            </p:cNvPr>
            <p:cNvSpPr/>
            <p:nvPr/>
          </p:nvSpPr>
          <p:spPr>
            <a:xfrm>
              <a:off x="7131218" y="1922008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5"/>
                    <a:pt x="139892" y="180103"/>
                    <a:pt x="90120" y="180103"/>
                  </a:cubicBezTo>
                  <a:cubicBezTo>
                    <a:pt x="40349" y="180103"/>
                    <a:pt x="0" y="139785"/>
                    <a:pt x="0" y="90051"/>
                  </a:cubicBezTo>
                  <a:cubicBezTo>
                    <a:pt x="0" y="40317"/>
                    <a:pt x="40349" y="0"/>
                    <a:pt x="90120" y="0"/>
                  </a:cubicBezTo>
                  <a:cubicBezTo>
                    <a:pt x="139892" y="0"/>
                    <a:pt x="180240" y="40317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17" name="フリーフォーム 116">
              <a:extLst>
                <a:ext uri="{FF2B5EF4-FFF2-40B4-BE49-F238E27FC236}">
                  <a16:creationId xmlns:a16="http://schemas.microsoft.com/office/drawing/2014/main" id="{22087729-A970-7844-90C2-D29A2D264A68}"/>
                </a:ext>
              </a:extLst>
            </p:cNvPr>
            <p:cNvSpPr/>
            <p:nvPr/>
          </p:nvSpPr>
          <p:spPr>
            <a:xfrm>
              <a:off x="7603311" y="1922008"/>
              <a:ext cx="180240" cy="180102"/>
            </a:xfrm>
            <a:custGeom>
              <a:avLst/>
              <a:gdLst>
                <a:gd name="connsiteX0" fmla="*/ 180241 w 180240"/>
                <a:gd name="connsiteY0" fmla="*/ 90051 h 180102"/>
                <a:gd name="connsiteX1" fmla="*/ 90121 w 180240"/>
                <a:gd name="connsiteY1" fmla="*/ 180103 h 180102"/>
                <a:gd name="connsiteX2" fmla="*/ 1 w 180240"/>
                <a:gd name="connsiteY2" fmla="*/ 90051 h 180102"/>
                <a:gd name="connsiteX3" fmla="*/ 90121 w 180240"/>
                <a:gd name="connsiteY3" fmla="*/ 0 h 180102"/>
                <a:gd name="connsiteX4" fmla="*/ 180241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1" y="90051"/>
                  </a:moveTo>
                  <a:cubicBezTo>
                    <a:pt x="180241" y="139785"/>
                    <a:pt x="139892" y="180103"/>
                    <a:pt x="90121" y="180103"/>
                  </a:cubicBezTo>
                  <a:cubicBezTo>
                    <a:pt x="40349" y="180103"/>
                    <a:pt x="1" y="139785"/>
                    <a:pt x="1" y="90051"/>
                  </a:cubicBezTo>
                  <a:cubicBezTo>
                    <a:pt x="1" y="40317"/>
                    <a:pt x="40349" y="0"/>
                    <a:pt x="90121" y="0"/>
                  </a:cubicBezTo>
                  <a:cubicBezTo>
                    <a:pt x="139892" y="0"/>
                    <a:pt x="180241" y="40317"/>
                    <a:pt x="180241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18" name="フリーフォーム 117">
              <a:extLst>
                <a:ext uri="{FF2B5EF4-FFF2-40B4-BE49-F238E27FC236}">
                  <a16:creationId xmlns:a16="http://schemas.microsoft.com/office/drawing/2014/main" id="{141D9F02-D1B9-E549-B237-96A635BF424B}"/>
                </a:ext>
              </a:extLst>
            </p:cNvPr>
            <p:cNvSpPr/>
            <p:nvPr/>
          </p:nvSpPr>
          <p:spPr>
            <a:xfrm>
              <a:off x="8075313" y="1922008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5"/>
                    <a:pt x="139892" y="180103"/>
                    <a:pt x="90120" y="180103"/>
                  </a:cubicBezTo>
                  <a:cubicBezTo>
                    <a:pt x="40348" y="180103"/>
                    <a:pt x="0" y="139785"/>
                    <a:pt x="0" y="90051"/>
                  </a:cubicBezTo>
                  <a:cubicBezTo>
                    <a:pt x="0" y="40317"/>
                    <a:pt x="40348" y="0"/>
                    <a:pt x="90120" y="0"/>
                  </a:cubicBezTo>
                  <a:cubicBezTo>
                    <a:pt x="139892" y="0"/>
                    <a:pt x="180240" y="40317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19" name="フリーフォーム 118">
              <a:extLst>
                <a:ext uri="{FF2B5EF4-FFF2-40B4-BE49-F238E27FC236}">
                  <a16:creationId xmlns:a16="http://schemas.microsoft.com/office/drawing/2014/main" id="{C3B44120-4BB6-2446-8385-8910F1CC8840}"/>
                </a:ext>
              </a:extLst>
            </p:cNvPr>
            <p:cNvSpPr/>
            <p:nvPr/>
          </p:nvSpPr>
          <p:spPr>
            <a:xfrm>
              <a:off x="8547316" y="1922008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5"/>
                    <a:pt x="139892" y="180103"/>
                    <a:pt x="90120" y="180103"/>
                  </a:cubicBezTo>
                  <a:cubicBezTo>
                    <a:pt x="40349" y="180103"/>
                    <a:pt x="0" y="139785"/>
                    <a:pt x="0" y="90051"/>
                  </a:cubicBezTo>
                  <a:cubicBezTo>
                    <a:pt x="0" y="40317"/>
                    <a:pt x="40349" y="0"/>
                    <a:pt x="90120" y="0"/>
                  </a:cubicBezTo>
                  <a:cubicBezTo>
                    <a:pt x="139892" y="0"/>
                    <a:pt x="180240" y="40317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20" name="フリーフォーム 119">
              <a:extLst>
                <a:ext uri="{FF2B5EF4-FFF2-40B4-BE49-F238E27FC236}">
                  <a16:creationId xmlns:a16="http://schemas.microsoft.com/office/drawing/2014/main" id="{1AA6DBB1-6789-794A-8CCE-01E67BD15ED2}"/>
                </a:ext>
              </a:extLst>
            </p:cNvPr>
            <p:cNvSpPr/>
            <p:nvPr/>
          </p:nvSpPr>
          <p:spPr>
            <a:xfrm>
              <a:off x="9019409" y="1922008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5"/>
                    <a:pt x="139892" y="180103"/>
                    <a:pt x="90120" y="180103"/>
                  </a:cubicBezTo>
                  <a:cubicBezTo>
                    <a:pt x="40348" y="180103"/>
                    <a:pt x="0" y="139785"/>
                    <a:pt x="0" y="90051"/>
                  </a:cubicBezTo>
                  <a:cubicBezTo>
                    <a:pt x="0" y="40317"/>
                    <a:pt x="40348" y="0"/>
                    <a:pt x="90120" y="0"/>
                  </a:cubicBezTo>
                  <a:cubicBezTo>
                    <a:pt x="139892" y="0"/>
                    <a:pt x="180240" y="40317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21" name="フリーフォーム 120">
              <a:extLst>
                <a:ext uri="{FF2B5EF4-FFF2-40B4-BE49-F238E27FC236}">
                  <a16:creationId xmlns:a16="http://schemas.microsoft.com/office/drawing/2014/main" id="{4444770E-EFD2-F54E-91D3-49FBEABDACF4}"/>
                </a:ext>
              </a:extLst>
            </p:cNvPr>
            <p:cNvSpPr/>
            <p:nvPr/>
          </p:nvSpPr>
          <p:spPr>
            <a:xfrm>
              <a:off x="9491411" y="1922008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5"/>
                    <a:pt x="139892" y="180103"/>
                    <a:pt x="90120" y="180103"/>
                  </a:cubicBezTo>
                  <a:cubicBezTo>
                    <a:pt x="40348" y="180103"/>
                    <a:pt x="0" y="139785"/>
                    <a:pt x="0" y="90051"/>
                  </a:cubicBezTo>
                  <a:cubicBezTo>
                    <a:pt x="0" y="40317"/>
                    <a:pt x="40348" y="0"/>
                    <a:pt x="90120" y="0"/>
                  </a:cubicBezTo>
                  <a:cubicBezTo>
                    <a:pt x="139892" y="0"/>
                    <a:pt x="180240" y="40317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22" name="フリーフォーム 121">
              <a:extLst>
                <a:ext uri="{FF2B5EF4-FFF2-40B4-BE49-F238E27FC236}">
                  <a16:creationId xmlns:a16="http://schemas.microsoft.com/office/drawing/2014/main" id="{CE341100-BFE4-D14A-BC63-CFC5E5B60CE1}"/>
                </a:ext>
              </a:extLst>
            </p:cNvPr>
            <p:cNvSpPr/>
            <p:nvPr/>
          </p:nvSpPr>
          <p:spPr>
            <a:xfrm>
              <a:off x="9963413" y="1922008"/>
              <a:ext cx="180240" cy="180102"/>
            </a:xfrm>
            <a:custGeom>
              <a:avLst/>
              <a:gdLst>
                <a:gd name="connsiteX0" fmla="*/ 180241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1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1" y="90051"/>
                  </a:moveTo>
                  <a:cubicBezTo>
                    <a:pt x="180241" y="139785"/>
                    <a:pt x="139893" y="180103"/>
                    <a:pt x="90120" y="180103"/>
                  </a:cubicBezTo>
                  <a:cubicBezTo>
                    <a:pt x="40348" y="180103"/>
                    <a:pt x="0" y="139785"/>
                    <a:pt x="0" y="90051"/>
                  </a:cubicBezTo>
                  <a:cubicBezTo>
                    <a:pt x="0" y="40317"/>
                    <a:pt x="40348" y="0"/>
                    <a:pt x="90120" y="0"/>
                  </a:cubicBezTo>
                  <a:cubicBezTo>
                    <a:pt x="139893" y="0"/>
                    <a:pt x="180241" y="40317"/>
                    <a:pt x="180241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23" name="フリーフォーム 122">
              <a:extLst>
                <a:ext uri="{FF2B5EF4-FFF2-40B4-BE49-F238E27FC236}">
                  <a16:creationId xmlns:a16="http://schemas.microsoft.com/office/drawing/2014/main" id="{06238C6C-382C-E04E-AE8B-30A9ACF80316}"/>
                </a:ext>
              </a:extLst>
            </p:cNvPr>
            <p:cNvSpPr/>
            <p:nvPr/>
          </p:nvSpPr>
          <p:spPr>
            <a:xfrm>
              <a:off x="3118972" y="2240977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5"/>
                    <a:pt x="139892" y="180103"/>
                    <a:pt x="90120" y="180103"/>
                  </a:cubicBezTo>
                  <a:cubicBezTo>
                    <a:pt x="40348" y="180103"/>
                    <a:pt x="0" y="139785"/>
                    <a:pt x="0" y="90051"/>
                  </a:cubicBezTo>
                  <a:cubicBezTo>
                    <a:pt x="0" y="40317"/>
                    <a:pt x="40348" y="0"/>
                    <a:pt x="90120" y="0"/>
                  </a:cubicBezTo>
                  <a:cubicBezTo>
                    <a:pt x="139892" y="0"/>
                    <a:pt x="180240" y="40317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24" name="フリーフォーム 123">
              <a:extLst>
                <a:ext uri="{FF2B5EF4-FFF2-40B4-BE49-F238E27FC236}">
                  <a16:creationId xmlns:a16="http://schemas.microsoft.com/office/drawing/2014/main" id="{B71BD29E-CFC6-8D42-AD11-2496121E1730}"/>
                </a:ext>
              </a:extLst>
            </p:cNvPr>
            <p:cNvSpPr/>
            <p:nvPr/>
          </p:nvSpPr>
          <p:spPr>
            <a:xfrm>
              <a:off x="3590975" y="2240977"/>
              <a:ext cx="180240" cy="180102"/>
            </a:xfrm>
            <a:custGeom>
              <a:avLst/>
              <a:gdLst>
                <a:gd name="connsiteX0" fmla="*/ 180241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1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1" y="90051"/>
                  </a:moveTo>
                  <a:cubicBezTo>
                    <a:pt x="180241" y="139785"/>
                    <a:pt x="139892" y="180103"/>
                    <a:pt x="90120" y="180103"/>
                  </a:cubicBezTo>
                  <a:cubicBezTo>
                    <a:pt x="40348" y="180103"/>
                    <a:pt x="0" y="139785"/>
                    <a:pt x="0" y="90051"/>
                  </a:cubicBezTo>
                  <a:cubicBezTo>
                    <a:pt x="0" y="40317"/>
                    <a:pt x="40348" y="0"/>
                    <a:pt x="90120" y="0"/>
                  </a:cubicBezTo>
                  <a:cubicBezTo>
                    <a:pt x="139892" y="0"/>
                    <a:pt x="180241" y="40317"/>
                    <a:pt x="180241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25" name="フリーフォーム 124">
              <a:extLst>
                <a:ext uri="{FF2B5EF4-FFF2-40B4-BE49-F238E27FC236}">
                  <a16:creationId xmlns:a16="http://schemas.microsoft.com/office/drawing/2014/main" id="{66F36A00-75F0-4549-8AFE-C0959F0FFCF5}"/>
                </a:ext>
              </a:extLst>
            </p:cNvPr>
            <p:cNvSpPr/>
            <p:nvPr/>
          </p:nvSpPr>
          <p:spPr>
            <a:xfrm>
              <a:off x="4063067" y="2240977"/>
              <a:ext cx="180240" cy="180102"/>
            </a:xfrm>
            <a:custGeom>
              <a:avLst/>
              <a:gdLst>
                <a:gd name="connsiteX0" fmla="*/ 180241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1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1" y="90051"/>
                  </a:moveTo>
                  <a:cubicBezTo>
                    <a:pt x="180241" y="139785"/>
                    <a:pt x="139892" y="180103"/>
                    <a:pt x="90120" y="180103"/>
                  </a:cubicBezTo>
                  <a:cubicBezTo>
                    <a:pt x="40348" y="180103"/>
                    <a:pt x="0" y="139785"/>
                    <a:pt x="0" y="90051"/>
                  </a:cubicBezTo>
                  <a:cubicBezTo>
                    <a:pt x="0" y="40317"/>
                    <a:pt x="40348" y="0"/>
                    <a:pt x="90120" y="0"/>
                  </a:cubicBezTo>
                  <a:cubicBezTo>
                    <a:pt x="139892" y="0"/>
                    <a:pt x="180241" y="40317"/>
                    <a:pt x="180241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26" name="フリーフォーム 125">
              <a:extLst>
                <a:ext uri="{FF2B5EF4-FFF2-40B4-BE49-F238E27FC236}">
                  <a16:creationId xmlns:a16="http://schemas.microsoft.com/office/drawing/2014/main" id="{837CC277-CEE1-9B46-B6F1-8DE5D217BEAB}"/>
                </a:ext>
              </a:extLst>
            </p:cNvPr>
            <p:cNvSpPr/>
            <p:nvPr/>
          </p:nvSpPr>
          <p:spPr>
            <a:xfrm>
              <a:off x="4535070" y="2240977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5"/>
                    <a:pt x="139892" y="180103"/>
                    <a:pt x="90120" y="180103"/>
                  </a:cubicBezTo>
                  <a:cubicBezTo>
                    <a:pt x="40348" y="180103"/>
                    <a:pt x="0" y="139785"/>
                    <a:pt x="0" y="90051"/>
                  </a:cubicBezTo>
                  <a:cubicBezTo>
                    <a:pt x="0" y="40317"/>
                    <a:pt x="40348" y="0"/>
                    <a:pt x="90120" y="0"/>
                  </a:cubicBezTo>
                  <a:cubicBezTo>
                    <a:pt x="139892" y="0"/>
                    <a:pt x="180240" y="40317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27" name="フリーフォーム 126">
              <a:extLst>
                <a:ext uri="{FF2B5EF4-FFF2-40B4-BE49-F238E27FC236}">
                  <a16:creationId xmlns:a16="http://schemas.microsoft.com/office/drawing/2014/main" id="{5114308A-84A2-574D-98F2-4645FD511F53}"/>
                </a:ext>
              </a:extLst>
            </p:cNvPr>
            <p:cNvSpPr/>
            <p:nvPr/>
          </p:nvSpPr>
          <p:spPr>
            <a:xfrm>
              <a:off x="5007072" y="2240977"/>
              <a:ext cx="180240" cy="180102"/>
            </a:xfrm>
            <a:custGeom>
              <a:avLst/>
              <a:gdLst>
                <a:gd name="connsiteX0" fmla="*/ 180241 w 180240"/>
                <a:gd name="connsiteY0" fmla="*/ 90051 h 180102"/>
                <a:gd name="connsiteX1" fmla="*/ 90121 w 180240"/>
                <a:gd name="connsiteY1" fmla="*/ 180103 h 180102"/>
                <a:gd name="connsiteX2" fmla="*/ 0 w 180240"/>
                <a:gd name="connsiteY2" fmla="*/ 90051 h 180102"/>
                <a:gd name="connsiteX3" fmla="*/ 90121 w 180240"/>
                <a:gd name="connsiteY3" fmla="*/ 0 h 180102"/>
                <a:gd name="connsiteX4" fmla="*/ 180241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1" y="90051"/>
                  </a:moveTo>
                  <a:cubicBezTo>
                    <a:pt x="180241" y="139785"/>
                    <a:pt x="139892" y="180103"/>
                    <a:pt x="90121" y="180103"/>
                  </a:cubicBezTo>
                  <a:cubicBezTo>
                    <a:pt x="40349" y="180103"/>
                    <a:pt x="0" y="139785"/>
                    <a:pt x="0" y="90051"/>
                  </a:cubicBezTo>
                  <a:cubicBezTo>
                    <a:pt x="0" y="40317"/>
                    <a:pt x="40348" y="0"/>
                    <a:pt x="90121" y="0"/>
                  </a:cubicBezTo>
                  <a:cubicBezTo>
                    <a:pt x="139892" y="0"/>
                    <a:pt x="180241" y="40317"/>
                    <a:pt x="180241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28" name="フリーフォーム 127">
              <a:extLst>
                <a:ext uri="{FF2B5EF4-FFF2-40B4-BE49-F238E27FC236}">
                  <a16:creationId xmlns:a16="http://schemas.microsoft.com/office/drawing/2014/main" id="{22929871-796B-7B4B-A461-3B2AC071B814}"/>
                </a:ext>
              </a:extLst>
            </p:cNvPr>
            <p:cNvSpPr/>
            <p:nvPr/>
          </p:nvSpPr>
          <p:spPr>
            <a:xfrm>
              <a:off x="5479165" y="2240977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5"/>
                    <a:pt x="139892" y="180103"/>
                    <a:pt x="90120" y="180103"/>
                  </a:cubicBezTo>
                  <a:cubicBezTo>
                    <a:pt x="40348" y="180103"/>
                    <a:pt x="0" y="139785"/>
                    <a:pt x="0" y="90051"/>
                  </a:cubicBezTo>
                  <a:cubicBezTo>
                    <a:pt x="0" y="40317"/>
                    <a:pt x="40348" y="0"/>
                    <a:pt x="90120" y="0"/>
                  </a:cubicBezTo>
                  <a:cubicBezTo>
                    <a:pt x="139892" y="0"/>
                    <a:pt x="180240" y="40317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29" name="フリーフォーム 128">
              <a:extLst>
                <a:ext uri="{FF2B5EF4-FFF2-40B4-BE49-F238E27FC236}">
                  <a16:creationId xmlns:a16="http://schemas.microsoft.com/office/drawing/2014/main" id="{912D9E77-FCA5-8F4F-9D5C-17034D466EE9}"/>
                </a:ext>
              </a:extLst>
            </p:cNvPr>
            <p:cNvSpPr/>
            <p:nvPr/>
          </p:nvSpPr>
          <p:spPr>
            <a:xfrm>
              <a:off x="5951167" y="2240977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5"/>
                    <a:pt x="139892" y="180103"/>
                    <a:pt x="90120" y="180103"/>
                  </a:cubicBezTo>
                  <a:cubicBezTo>
                    <a:pt x="40349" y="180103"/>
                    <a:pt x="0" y="139785"/>
                    <a:pt x="0" y="90051"/>
                  </a:cubicBezTo>
                  <a:cubicBezTo>
                    <a:pt x="0" y="40317"/>
                    <a:pt x="40349" y="0"/>
                    <a:pt x="90120" y="0"/>
                  </a:cubicBezTo>
                  <a:cubicBezTo>
                    <a:pt x="139892" y="0"/>
                    <a:pt x="180240" y="40317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30" name="フリーフォーム 129">
              <a:extLst>
                <a:ext uri="{FF2B5EF4-FFF2-40B4-BE49-F238E27FC236}">
                  <a16:creationId xmlns:a16="http://schemas.microsoft.com/office/drawing/2014/main" id="{11ED0DBA-747E-1A42-A8F6-A3CCC73AB0DB}"/>
                </a:ext>
              </a:extLst>
            </p:cNvPr>
            <p:cNvSpPr/>
            <p:nvPr/>
          </p:nvSpPr>
          <p:spPr>
            <a:xfrm>
              <a:off x="6423170" y="2240977"/>
              <a:ext cx="180240" cy="180102"/>
            </a:xfrm>
            <a:custGeom>
              <a:avLst/>
              <a:gdLst>
                <a:gd name="connsiteX0" fmla="*/ 180241 w 180240"/>
                <a:gd name="connsiteY0" fmla="*/ 90051 h 180102"/>
                <a:gd name="connsiteX1" fmla="*/ 90121 w 180240"/>
                <a:gd name="connsiteY1" fmla="*/ 180103 h 180102"/>
                <a:gd name="connsiteX2" fmla="*/ 1 w 180240"/>
                <a:gd name="connsiteY2" fmla="*/ 90051 h 180102"/>
                <a:gd name="connsiteX3" fmla="*/ 90121 w 180240"/>
                <a:gd name="connsiteY3" fmla="*/ 0 h 180102"/>
                <a:gd name="connsiteX4" fmla="*/ 180241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1" y="90051"/>
                  </a:moveTo>
                  <a:cubicBezTo>
                    <a:pt x="180241" y="139785"/>
                    <a:pt x="139892" y="180103"/>
                    <a:pt x="90121" y="180103"/>
                  </a:cubicBezTo>
                  <a:cubicBezTo>
                    <a:pt x="40349" y="180103"/>
                    <a:pt x="1" y="139785"/>
                    <a:pt x="1" y="90051"/>
                  </a:cubicBezTo>
                  <a:cubicBezTo>
                    <a:pt x="1" y="40317"/>
                    <a:pt x="40349" y="0"/>
                    <a:pt x="90121" y="0"/>
                  </a:cubicBezTo>
                  <a:cubicBezTo>
                    <a:pt x="139892" y="0"/>
                    <a:pt x="180241" y="40317"/>
                    <a:pt x="180241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31" name="フリーフォーム 130">
              <a:extLst>
                <a:ext uri="{FF2B5EF4-FFF2-40B4-BE49-F238E27FC236}">
                  <a16:creationId xmlns:a16="http://schemas.microsoft.com/office/drawing/2014/main" id="{0200CC33-EBEE-CA44-BB93-66C4368C395B}"/>
                </a:ext>
              </a:extLst>
            </p:cNvPr>
            <p:cNvSpPr/>
            <p:nvPr/>
          </p:nvSpPr>
          <p:spPr>
            <a:xfrm>
              <a:off x="6895262" y="2240977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5"/>
                    <a:pt x="139892" y="180103"/>
                    <a:pt x="90120" y="180103"/>
                  </a:cubicBezTo>
                  <a:cubicBezTo>
                    <a:pt x="40348" y="180103"/>
                    <a:pt x="0" y="139785"/>
                    <a:pt x="0" y="90051"/>
                  </a:cubicBezTo>
                  <a:cubicBezTo>
                    <a:pt x="0" y="40317"/>
                    <a:pt x="40348" y="0"/>
                    <a:pt x="90120" y="0"/>
                  </a:cubicBezTo>
                  <a:cubicBezTo>
                    <a:pt x="139892" y="0"/>
                    <a:pt x="180240" y="40317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32" name="フリーフォーム 131">
              <a:extLst>
                <a:ext uri="{FF2B5EF4-FFF2-40B4-BE49-F238E27FC236}">
                  <a16:creationId xmlns:a16="http://schemas.microsoft.com/office/drawing/2014/main" id="{56FFAF1E-671F-C941-AD04-C81E44AD2FD6}"/>
                </a:ext>
              </a:extLst>
            </p:cNvPr>
            <p:cNvSpPr/>
            <p:nvPr/>
          </p:nvSpPr>
          <p:spPr>
            <a:xfrm>
              <a:off x="7367265" y="2240977"/>
              <a:ext cx="180240" cy="180102"/>
            </a:xfrm>
            <a:custGeom>
              <a:avLst/>
              <a:gdLst>
                <a:gd name="connsiteX0" fmla="*/ 180241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1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1" y="90051"/>
                  </a:moveTo>
                  <a:cubicBezTo>
                    <a:pt x="180241" y="139785"/>
                    <a:pt x="139892" y="180103"/>
                    <a:pt x="90120" y="180103"/>
                  </a:cubicBezTo>
                  <a:cubicBezTo>
                    <a:pt x="40349" y="180103"/>
                    <a:pt x="0" y="139785"/>
                    <a:pt x="0" y="90051"/>
                  </a:cubicBezTo>
                  <a:cubicBezTo>
                    <a:pt x="0" y="40317"/>
                    <a:pt x="40349" y="0"/>
                    <a:pt x="90120" y="0"/>
                  </a:cubicBezTo>
                  <a:cubicBezTo>
                    <a:pt x="139892" y="0"/>
                    <a:pt x="180241" y="40317"/>
                    <a:pt x="180241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33" name="フリーフォーム 132">
              <a:extLst>
                <a:ext uri="{FF2B5EF4-FFF2-40B4-BE49-F238E27FC236}">
                  <a16:creationId xmlns:a16="http://schemas.microsoft.com/office/drawing/2014/main" id="{7DFDF472-05B4-8541-A29B-912826B7DCFB}"/>
                </a:ext>
              </a:extLst>
            </p:cNvPr>
            <p:cNvSpPr/>
            <p:nvPr/>
          </p:nvSpPr>
          <p:spPr>
            <a:xfrm>
              <a:off x="7839267" y="2240977"/>
              <a:ext cx="180240" cy="180102"/>
            </a:xfrm>
            <a:custGeom>
              <a:avLst/>
              <a:gdLst>
                <a:gd name="connsiteX0" fmla="*/ 180241 w 180240"/>
                <a:gd name="connsiteY0" fmla="*/ 90051 h 180102"/>
                <a:gd name="connsiteX1" fmla="*/ 90121 w 180240"/>
                <a:gd name="connsiteY1" fmla="*/ 180103 h 180102"/>
                <a:gd name="connsiteX2" fmla="*/ 1 w 180240"/>
                <a:gd name="connsiteY2" fmla="*/ 90051 h 180102"/>
                <a:gd name="connsiteX3" fmla="*/ 90121 w 180240"/>
                <a:gd name="connsiteY3" fmla="*/ 0 h 180102"/>
                <a:gd name="connsiteX4" fmla="*/ 180241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1" y="90051"/>
                  </a:moveTo>
                  <a:cubicBezTo>
                    <a:pt x="180241" y="139785"/>
                    <a:pt x="139892" y="180103"/>
                    <a:pt x="90121" y="180103"/>
                  </a:cubicBezTo>
                  <a:cubicBezTo>
                    <a:pt x="40349" y="180103"/>
                    <a:pt x="1" y="139785"/>
                    <a:pt x="1" y="90051"/>
                  </a:cubicBezTo>
                  <a:cubicBezTo>
                    <a:pt x="1" y="40317"/>
                    <a:pt x="40349" y="0"/>
                    <a:pt x="90121" y="0"/>
                  </a:cubicBezTo>
                  <a:cubicBezTo>
                    <a:pt x="139892" y="0"/>
                    <a:pt x="180241" y="40317"/>
                    <a:pt x="180241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34" name="フリーフォーム 133">
              <a:extLst>
                <a:ext uri="{FF2B5EF4-FFF2-40B4-BE49-F238E27FC236}">
                  <a16:creationId xmlns:a16="http://schemas.microsoft.com/office/drawing/2014/main" id="{2FC870F7-081A-3140-8B5C-1AFF49790A63}"/>
                </a:ext>
              </a:extLst>
            </p:cNvPr>
            <p:cNvSpPr/>
            <p:nvPr/>
          </p:nvSpPr>
          <p:spPr>
            <a:xfrm>
              <a:off x="8311360" y="2240977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5"/>
                    <a:pt x="139892" y="180103"/>
                    <a:pt x="90120" y="180103"/>
                  </a:cubicBezTo>
                  <a:cubicBezTo>
                    <a:pt x="40349" y="180103"/>
                    <a:pt x="0" y="139785"/>
                    <a:pt x="0" y="90051"/>
                  </a:cubicBezTo>
                  <a:cubicBezTo>
                    <a:pt x="0" y="40317"/>
                    <a:pt x="40349" y="0"/>
                    <a:pt x="90120" y="0"/>
                  </a:cubicBezTo>
                  <a:cubicBezTo>
                    <a:pt x="139892" y="0"/>
                    <a:pt x="180240" y="40317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35" name="フリーフォーム 134">
              <a:extLst>
                <a:ext uri="{FF2B5EF4-FFF2-40B4-BE49-F238E27FC236}">
                  <a16:creationId xmlns:a16="http://schemas.microsoft.com/office/drawing/2014/main" id="{E8DEAA97-DE62-FE41-A6E6-6190BAD0978C}"/>
                </a:ext>
              </a:extLst>
            </p:cNvPr>
            <p:cNvSpPr/>
            <p:nvPr/>
          </p:nvSpPr>
          <p:spPr>
            <a:xfrm>
              <a:off x="8783362" y="2240977"/>
              <a:ext cx="180240" cy="180102"/>
            </a:xfrm>
            <a:custGeom>
              <a:avLst/>
              <a:gdLst>
                <a:gd name="connsiteX0" fmla="*/ 180241 w 180240"/>
                <a:gd name="connsiteY0" fmla="*/ 90051 h 180102"/>
                <a:gd name="connsiteX1" fmla="*/ 90121 w 180240"/>
                <a:gd name="connsiteY1" fmla="*/ 180103 h 180102"/>
                <a:gd name="connsiteX2" fmla="*/ 1 w 180240"/>
                <a:gd name="connsiteY2" fmla="*/ 90051 h 180102"/>
                <a:gd name="connsiteX3" fmla="*/ 90121 w 180240"/>
                <a:gd name="connsiteY3" fmla="*/ 0 h 180102"/>
                <a:gd name="connsiteX4" fmla="*/ 180241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1" y="90051"/>
                  </a:moveTo>
                  <a:cubicBezTo>
                    <a:pt x="180241" y="139785"/>
                    <a:pt x="139892" y="180103"/>
                    <a:pt x="90121" y="180103"/>
                  </a:cubicBezTo>
                  <a:cubicBezTo>
                    <a:pt x="40349" y="180103"/>
                    <a:pt x="1" y="139785"/>
                    <a:pt x="1" y="90051"/>
                  </a:cubicBezTo>
                  <a:cubicBezTo>
                    <a:pt x="1" y="40317"/>
                    <a:pt x="40349" y="0"/>
                    <a:pt x="90121" y="0"/>
                  </a:cubicBezTo>
                  <a:cubicBezTo>
                    <a:pt x="139892" y="0"/>
                    <a:pt x="180241" y="40317"/>
                    <a:pt x="180241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36" name="フリーフォーム 135">
              <a:extLst>
                <a:ext uri="{FF2B5EF4-FFF2-40B4-BE49-F238E27FC236}">
                  <a16:creationId xmlns:a16="http://schemas.microsoft.com/office/drawing/2014/main" id="{F6FEC1BA-9EAF-BF4E-80B1-87C8E0D141BD}"/>
                </a:ext>
              </a:extLst>
            </p:cNvPr>
            <p:cNvSpPr/>
            <p:nvPr/>
          </p:nvSpPr>
          <p:spPr>
            <a:xfrm>
              <a:off x="9255365" y="2240977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5"/>
                    <a:pt x="139892" y="180103"/>
                    <a:pt x="90120" y="180103"/>
                  </a:cubicBezTo>
                  <a:cubicBezTo>
                    <a:pt x="40348" y="180103"/>
                    <a:pt x="0" y="139785"/>
                    <a:pt x="0" y="90051"/>
                  </a:cubicBezTo>
                  <a:cubicBezTo>
                    <a:pt x="0" y="40317"/>
                    <a:pt x="40348" y="0"/>
                    <a:pt x="90120" y="0"/>
                  </a:cubicBezTo>
                  <a:cubicBezTo>
                    <a:pt x="139892" y="0"/>
                    <a:pt x="180240" y="40317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37" name="フリーフォーム 136">
              <a:extLst>
                <a:ext uri="{FF2B5EF4-FFF2-40B4-BE49-F238E27FC236}">
                  <a16:creationId xmlns:a16="http://schemas.microsoft.com/office/drawing/2014/main" id="{FE008BA9-0EE4-EB44-BFF0-99600E17FCCA}"/>
                </a:ext>
              </a:extLst>
            </p:cNvPr>
            <p:cNvSpPr/>
            <p:nvPr/>
          </p:nvSpPr>
          <p:spPr>
            <a:xfrm>
              <a:off x="9727457" y="2240977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5"/>
                    <a:pt x="139893" y="180103"/>
                    <a:pt x="90120" y="180103"/>
                  </a:cubicBezTo>
                  <a:cubicBezTo>
                    <a:pt x="40348" y="180103"/>
                    <a:pt x="0" y="139785"/>
                    <a:pt x="0" y="90051"/>
                  </a:cubicBezTo>
                  <a:cubicBezTo>
                    <a:pt x="0" y="40317"/>
                    <a:pt x="40348" y="0"/>
                    <a:pt x="90120" y="0"/>
                  </a:cubicBezTo>
                  <a:cubicBezTo>
                    <a:pt x="139893" y="0"/>
                    <a:pt x="180240" y="40317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38" name="フリーフォーム 137">
              <a:extLst>
                <a:ext uri="{FF2B5EF4-FFF2-40B4-BE49-F238E27FC236}">
                  <a16:creationId xmlns:a16="http://schemas.microsoft.com/office/drawing/2014/main" id="{CB3F2F4E-3A41-8049-B49B-870548A623FB}"/>
                </a:ext>
              </a:extLst>
            </p:cNvPr>
            <p:cNvSpPr/>
            <p:nvPr/>
          </p:nvSpPr>
          <p:spPr>
            <a:xfrm>
              <a:off x="2882926" y="2559947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5"/>
                    <a:pt x="139892" y="180103"/>
                    <a:pt x="90120" y="180103"/>
                  </a:cubicBezTo>
                  <a:cubicBezTo>
                    <a:pt x="40348" y="180103"/>
                    <a:pt x="0" y="139785"/>
                    <a:pt x="0" y="90051"/>
                  </a:cubicBezTo>
                  <a:cubicBezTo>
                    <a:pt x="0" y="40318"/>
                    <a:pt x="40348" y="0"/>
                    <a:pt x="90120" y="0"/>
                  </a:cubicBezTo>
                  <a:cubicBezTo>
                    <a:pt x="139892" y="0"/>
                    <a:pt x="180240" y="40318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39" name="フリーフォーム 138">
              <a:extLst>
                <a:ext uri="{FF2B5EF4-FFF2-40B4-BE49-F238E27FC236}">
                  <a16:creationId xmlns:a16="http://schemas.microsoft.com/office/drawing/2014/main" id="{F47823D3-C448-B742-91FD-ED4AC0422E99}"/>
                </a:ext>
              </a:extLst>
            </p:cNvPr>
            <p:cNvSpPr/>
            <p:nvPr/>
          </p:nvSpPr>
          <p:spPr>
            <a:xfrm>
              <a:off x="3355019" y="2559947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5"/>
                    <a:pt x="139892" y="180103"/>
                    <a:pt x="90120" y="180103"/>
                  </a:cubicBezTo>
                  <a:cubicBezTo>
                    <a:pt x="40348" y="180103"/>
                    <a:pt x="0" y="139785"/>
                    <a:pt x="0" y="90051"/>
                  </a:cubicBezTo>
                  <a:cubicBezTo>
                    <a:pt x="0" y="40318"/>
                    <a:pt x="40348" y="0"/>
                    <a:pt x="90120" y="0"/>
                  </a:cubicBezTo>
                  <a:cubicBezTo>
                    <a:pt x="139892" y="0"/>
                    <a:pt x="180240" y="40318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40" name="フリーフォーム 139">
              <a:extLst>
                <a:ext uri="{FF2B5EF4-FFF2-40B4-BE49-F238E27FC236}">
                  <a16:creationId xmlns:a16="http://schemas.microsoft.com/office/drawing/2014/main" id="{FA0BB37E-3E83-B949-A6E3-9F760E9DBBDD}"/>
                </a:ext>
              </a:extLst>
            </p:cNvPr>
            <p:cNvSpPr/>
            <p:nvPr/>
          </p:nvSpPr>
          <p:spPr>
            <a:xfrm>
              <a:off x="3827021" y="2559947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5"/>
                    <a:pt x="139892" y="180103"/>
                    <a:pt x="90120" y="180103"/>
                  </a:cubicBezTo>
                  <a:cubicBezTo>
                    <a:pt x="40348" y="180103"/>
                    <a:pt x="0" y="139785"/>
                    <a:pt x="0" y="90051"/>
                  </a:cubicBezTo>
                  <a:cubicBezTo>
                    <a:pt x="0" y="40318"/>
                    <a:pt x="40348" y="0"/>
                    <a:pt x="90120" y="0"/>
                  </a:cubicBezTo>
                  <a:cubicBezTo>
                    <a:pt x="139892" y="0"/>
                    <a:pt x="180240" y="40318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41" name="フリーフォーム 140">
              <a:extLst>
                <a:ext uri="{FF2B5EF4-FFF2-40B4-BE49-F238E27FC236}">
                  <a16:creationId xmlns:a16="http://schemas.microsoft.com/office/drawing/2014/main" id="{7CEFCB47-D963-5D4E-8799-8B658925A949}"/>
                </a:ext>
              </a:extLst>
            </p:cNvPr>
            <p:cNvSpPr/>
            <p:nvPr/>
          </p:nvSpPr>
          <p:spPr>
            <a:xfrm>
              <a:off x="4299023" y="2559947"/>
              <a:ext cx="180240" cy="180102"/>
            </a:xfrm>
            <a:custGeom>
              <a:avLst/>
              <a:gdLst>
                <a:gd name="connsiteX0" fmla="*/ 180241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1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1" y="90051"/>
                  </a:moveTo>
                  <a:cubicBezTo>
                    <a:pt x="180241" y="139785"/>
                    <a:pt x="139892" y="180103"/>
                    <a:pt x="90120" y="180103"/>
                  </a:cubicBezTo>
                  <a:cubicBezTo>
                    <a:pt x="40348" y="180103"/>
                    <a:pt x="0" y="139785"/>
                    <a:pt x="0" y="90051"/>
                  </a:cubicBezTo>
                  <a:cubicBezTo>
                    <a:pt x="0" y="40318"/>
                    <a:pt x="40348" y="0"/>
                    <a:pt x="90120" y="0"/>
                  </a:cubicBezTo>
                  <a:cubicBezTo>
                    <a:pt x="139892" y="0"/>
                    <a:pt x="180241" y="40318"/>
                    <a:pt x="180241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42" name="フリーフォーム 141">
              <a:extLst>
                <a:ext uri="{FF2B5EF4-FFF2-40B4-BE49-F238E27FC236}">
                  <a16:creationId xmlns:a16="http://schemas.microsoft.com/office/drawing/2014/main" id="{0F61843F-209C-8042-AA78-82E9D01FFC4E}"/>
                </a:ext>
              </a:extLst>
            </p:cNvPr>
            <p:cNvSpPr/>
            <p:nvPr/>
          </p:nvSpPr>
          <p:spPr>
            <a:xfrm>
              <a:off x="4771116" y="2559947"/>
              <a:ext cx="180240" cy="180102"/>
            </a:xfrm>
            <a:custGeom>
              <a:avLst/>
              <a:gdLst>
                <a:gd name="connsiteX0" fmla="*/ 180241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1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1" y="90051"/>
                  </a:moveTo>
                  <a:cubicBezTo>
                    <a:pt x="180241" y="139785"/>
                    <a:pt x="139892" y="180103"/>
                    <a:pt x="90120" y="180103"/>
                  </a:cubicBezTo>
                  <a:cubicBezTo>
                    <a:pt x="40348" y="180103"/>
                    <a:pt x="0" y="139785"/>
                    <a:pt x="0" y="90051"/>
                  </a:cubicBezTo>
                  <a:cubicBezTo>
                    <a:pt x="0" y="40318"/>
                    <a:pt x="40348" y="0"/>
                    <a:pt x="90120" y="0"/>
                  </a:cubicBezTo>
                  <a:cubicBezTo>
                    <a:pt x="139892" y="0"/>
                    <a:pt x="180241" y="40318"/>
                    <a:pt x="180241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43" name="フリーフォーム 142">
              <a:extLst>
                <a:ext uri="{FF2B5EF4-FFF2-40B4-BE49-F238E27FC236}">
                  <a16:creationId xmlns:a16="http://schemas.microsoft.com/office/drawing/2014/main" id="{973AF42A-DB71-4C40-901F-2A623147734F}"/>
                </a:ext>
              </a:extLst>
            </p:cNvPr>
            <p:cNvSpPr/>
            <p:nvPr/>
          </p:nvSpPr>
          <p:spPr>
            <a:xfrm>
              <a:off x="5243119" y="2559947"/>
              <a:ext cx="180240" cy="180102"/>
            </a:xfrm>
            <a:custGeom>
              <a:avLst/>
              <a:gdLst>
                <a:gd name="connsiteX0" fmla="*/ 180241 w 180240"/>
                <a:gd name="connsiteY0" fmla="*/ 90051 h 180102"/>
                <a:gd name="connsiteX1" fmla="*/ 90121 w 180240"/>
                <a:gd name="connsiteY1" fmla="*/ 180103 h 180102"/>
                <a:gd name="connsiteX2" fmla="*/ 1 w 180240"/>
                <a:gd name="connsiteY2" fmla="*/ 90051 h 180102"/>
                <a:gd name="connsiteX3" fmla="*/ 90121 w 180240"/>
                <a:gd name="connsiteY3" fmla="*/ 0 h 180102"/>
                <a:gd name="connsiteX4" fmla="*/ 180241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1" y="90051"/>
                  </a:moveTo>
                  <a:cubicBezTo>
                    <a:pt x="180241" y="139785"/>
                    <a:pt x="139892" y="180103"/>
                    <a:pt x="90121" y="180103"/>
                  </a:cubicBezTo>
                  <a:cubicBezTo>
                    <a:pt x="40349" y="180103"/>
                    <a:pt x="1" y="139785"/>
                    <a:pt x="1" y="90051"/>
                  </a:cubicBezTo>
                  <a:cubicBezTo>
                    <a:pt x="1" y="40318"/>
                    <a:pt x="40349" y="0"/>
                    <a:pt x="90121" y="0"/>
                  </a:cubicBezTo>
                  <a:cubicBezTo>
                    <a:pt x="139892" y="0"/>
                    <a:pt x="180241" y="40318"/>
                    <a:pt x="180241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44" name="フリーフォーム 143">
              <a:extLst>
                <a:ext uri="{FF2B5EF4-FFF2-40B4-BE49-F238E27FC236}">
                  <a16:creationId xmlns:a16="http://schemas.microsoft.com/office/drawing/2014/main" id="{B575FEA9-EDDB-EC41-B509-984714B5A2FD}"/>
                </a:ext>
              </a:extLst>
            </p:cNvPr>
            <p:cNvSpPr/>
            <p:nvPr/>
          </p:nvSpPr>
          <p:spPr>
            <a:xfrm>
              <a:off x="5715121" y="2559947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5"/>
                    <a:pt x="139892" y="180103"/>
                    <a:pt x="90120" y="180103"/>
                  </a:cubicBezTo>
                  <a:cubicBezTo>
                    <a:pt x="40348" y="180103"/>
                    <a:pt x="0" y="139785"/>
                    <a:pt x="0" y="90051"/>
                  </a:cubicBezTo>
                  <a:cubicBezTo>
                    <a:pt x="0" y="40318"/>
                    <a:pt x="40348" y="0"/>
                    <a:pt x="90120" y="0"/>
                  </a:cubicBezTo>
                  <a:cubicBezTo>
                    <a:pt x="139892" y="0"/>
                    <a:pt x="180240" y="40318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45" name="フリーフォーム 144">
              <a:extLst>
                <a:ext uri="{FF2B5EF4-FFF2-40B4-BE49-F238E27FC236}">
                  <a16:creationId xmlns:a16="http://schemas.microsoft.com/office/drawing/2014/main" id="{2B8F8483-5BA6-B34E-905F-A0C9A3AB5B76}"/>
                </a:ext>
              </a:extLst>
            </p:cNvPr>
            <p:cNvSpPr/>
            <p:nvPr/>
          </p:nvSpPr>
          <p:spPr>
            <a:xfrm>
              <a:off x="6187214" y="2559947"/>
              <a:ext cx="180240" cy="180102"/>
            </a:xfrm>
            <a:custGeom>
              <a:avLst/>
              <a:gdLst>
                <a:gd name="connsiteX0" fmla="*/ 180241 w 180240"/>
                <a:gd name="connsiteY0" fmla="*/ 90051 h 180102"/>
                <a:gd name="connsiteX1" fmla="*/ 90121 w 180240"/>
                <a:gd name="connsiteY1" fmla="*/ 180103 h 180102"/>
                <a:gd name="connsiteX2" fmla="*/ 1 w 180240"/>
                <a:gd name="connsiteY2" fmla="*/ 90051 h 180102"/>
                <a:gd name="connsiteX3" fmla="*/ 90121 w 180240"/>
                <a:gd name="connsiteY3" fmla="*/ 0 h 180102"/>
                <a:gd name="connsiteX4" fmla="*/ 180241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1" y="90051"/>
                  </a:moveTo>
                  <a:cubicBezTo>
                    <a:pt x="180241" y="139785"/>
                    <a:pt x="139892" y="180103"/>
                    <a:pt x="90121" y="180103"/>
                  </a:cubicBezTo>
                  <a:cubicBezTo>
                    <a:pt x="40349" y="180103"/>
                    <a:pt x="1" y="139785"/>
                    <a:pt x="1" y="90051"/>
                  </a:cubicBezTo>
                  <a:cubicBezTo>
                    <a:pt x="1" y="40318"/>
                    <a:pt x="40349" y="0"/>
                    <a:pt x="90121" y="0"/>
                  </a:cubicBezTo>
                  <a:cubicBezTo>
                    <a:pt x="139892" y="0"/>
                    <a:pt x="180241" y="40318"/>
                    <a:pt x="180241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46" name="フリーフォーム 145">
              <a:extLst>
                <a:ext uri="{FF2B5EF4-FFF2-40B4-BE49-F238E27FC236}">
                  <a16:creationId xmlns:a16="http://schemas.microsoft.com/office/drawing/2014/main" id="{0F507BFB-4624-A64A-BA9E-91BB4A7A9A25}"/>
                </a:ext>
              </a:extLst>
            </p:cNvPr>
            <p:cNvSpPr/>
            <p:nvPr/>
          </p:nvSpPr>
          <p:spPr>
            <a:xfrm>
              <a:off x="6659216" y="2559947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5"/>
                    <a:pt x="139892" y="180103"/>
                    <a:pt x="90120" y="180103"/>
                  </a:cubicBezTo>
                  <a:cubicBezTo>
                    <a:pt x="40348" y="180103"/>
                    <a:pt x="0" y="139785"/>
                    <a:pt x="0" y="90051"/>
                  </a:cubicBezTo>
                  <a:cubicBezTo>
                    <a:pt x="0" y="40318"/>
                    <a:pt x="40348" y="0"/>
                    <a:pt x="90120" y="0"/>
                  </a:cubicBezTo>
                  <a:cubicBezTo>
                    <a:pt x="139892" y="0"/>
                    <a:pt x="180240" y="40318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47" name="フリーフォーム 146">
              <a:extLst>
                <a:ext uri="{FF2B5EF4-FFF2-40B4-BE49-F238E27FC236}">
                  <a16:creationId xmlns:a16="http://schemas.microsoft.com/office/drawing/2014/main" id="{BB6D9606-D67A-4149-94AD-AFAEF88C6EA7}"/>
                </a:ext>
              </a:extLst>
            </p:cNvPr>
            <p:cNvSpPr/>
            <p:nvPr/>
          </p:nvSpPr>
          <p:spPr>
            <a:xfrm>
              <a:off x="7131218" y="2559947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5"/>
                    <a:pt x="139892" y="180103"/>
                    <a:pt x="90120" y="180103"/>
                  </a:cubicBezTo>
                  <a:cubicBezTo>
                    <a:pt x="40349" y="180103"/>
                    <a:pt x="0" y="139785"/>
                    <a:pt x="0" y="90051"/>
                  </a:cubicBezTo>
                  <a:cubicBezTo>
                    <a:pt x="0" y="40318"/>
                    <a:pt x="40349" y="0"/>
                    <a:pt x="90120" y="0"/>
                  </a:cubicBezTo>
                  <a:cubicBezTo>
                    <a:pt x="139892" y="0"/>
                    <a:pt x="180240" y="40318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48" name="フリーフォーム 147">
              <a:extLst>
                <a:ext uri="{FF2B5EF4-FFF2-40B4-BE49-F238E27FC236}">
                  <a16:creationId xmlns:a16="http://schemas.microsoft.com/office/drawing/2014/main" id="{607B5FA4-378D-BC49-86A5-4F809C08D237}"/>
                </a:ext>
              </a:extLst>
            </p:cNvPr>
            <p:cNvSpPr/>
            <p:nvPr/>
          </p:nvSpPr>
          <p:spPr>
            <a:xfrm>
              <a:off x="7603311" y="2559947"/>
              <a:ext cx="180240" cy="180102"/>
            </a:xfrm>
            <a:custGeom>
              <a:avLst/>
              <a:gdLst>
                <a:gd name="connsiteX0" fmla="*/ 180241 w 180240"/>
                <a:gd name="connsiteY0" fmla="*/ 90051 h 180102"/>
                <a:gd name="connsiteX1" fmla="*/ 90121 w 180240"/>
                <a:gd name="connsiteY1" fmla="*/ 180103 h 180102"/>
                <a:gd name="connsiteX2" fmla="*/ 1 w 180240"/>
                <a:gd name="connsiteY2" fmla="*/ 90051 h 180102"/>
                <a:gd name="connsiteX3" fmla="*/ 90121 w 180240"/>
                <a:gd name="connsiteY3" fmla="*/ 0 h 180102"/>
                <a:gd name="connsiteX4" fmla="*/ 180241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1" y="90051"/>
                  </a:moveTo>
                  <a:cubicBezTo>
                    <a:pt x="180241" y="139785"/>
                    <a:pt x="139892" y="180103"/>
                    <a:pt x="90121" y="180103"/>
                  </a:cubicBezTo>
                  <a:cubicBezTo>
                    <a:pt x="40349" y="180103"/>
                    <a:pt x="1" y="139785"/>
                    <a:pt x="1" y="90051"/>
                  </a:cubicBezTo>
                  <a:cubicBezTo>
                    <a:pt x="1" y="40318"/>
                    <a:pt x="40349" y="0"/>
                    <a:pt x="90121" y="0"/>
                  </a:cubicBezTo>
                  <a:cubicBezTo>
                    <a:pt x="139892" y="0"/>
                    <a:pt x="180241" y="40318"/>
                    <a:pt x="180241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49" name="フリーフォーム 148">
              <a:extLst>
                <a:ext uri="{FF2B5EF4-FFF2-40B4-BE49-F238E27FC236}">
                  <a16:creationId xmlns:a16="http://schemas.microsoft.com/office/drawing/2014/main" id="{9D7DD81F-BAFE-5F47-B747-838E95358144}"/>
                </a:ext>
              </a:extLst>
            </p:cNvPr>
            <p:cNvSpPr/>
            <p:nvPr/>
          </p:nvSpPr>
          <p:spPr>
            <a:xfrm>
              <a:off x="8075313" y="2559947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5"/>
                    <a:pt x="139892" y="180103"/>
                    <a:pt x="90120" y="180103"/>
                  </a:cubicBezTo>
                  <a:cubicBezTo>
                    <a:pt x="40348" y="180103"/>
                    <a:pt x="0" y="139785"/>
                    <a:pt x="0" y="90051"/>
                  </a:cubicBezTo>
                  <a:cubicBezTo>
                    <a:pt x="0" y="40318"/>
                    <a:pt x="40348" y="0"/>
                    <a:pt x="90120" y="0"/>
                  </a:cubicBezTo>
                  <a:cubicBezTo>
                    <a:pt x="139892" y="0"/>
                    <a:pt x="180240" y="40318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50" name="フリーフォーム 149">
              <a:extLst>
                <a:ext uri="{FF2B5EF4-FFF2-40B4-BE49-F238E27FC236}">
                  <a16:creationId xmlns:a16="http://schemas.microsoft.com/office/drawing/2014/main" id="{A45BDB33-DD10-EA48-86EF-56E69A802E18}"/>
                </a:ext>
              </a:extLst>
            </p:cNvPr>
            <p:cNvSpPr/>
            <p:nvPr/>
          </p:nvSpPr>
          <p:spPr>
            <a:xfrm>
              <a:off x="8547316" y="2559947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5"/>
                    <a:pt x="139892" y="180103"/>
                    <a:pt x="90120" y="180103"/>
                  </a:cubicBezTo>
                  <a:cubicBezTo>
                    <a:pt x="40349" y="180103"/>
                    <a:pt x="0" y="139785"/>
                    <a:pt x="0" y="90051"/>
                  </a:cubicBezTo>
                  <a:cubicBezTo>
                    <a:pt x="0" y="40318"/>
                    <a:pt x="40349" y="0"/>
                    <a:pt x="90120" y="0"/>
                  </a:cubicBezTo>
                  <a:cubicBezTo>
                    <a:pt x="139892" y="0"/>
                    <a:pt x="180240" y="40318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51" name="フリーフォーム 150">
              <a:extLst>
                <a:ext uri="{FF2B5EF4-FFF2-40B4-BE49-F238E27FC236}">
                  <a16:creationId xmlns:a16="http://schemas.microsoft.com/office/drawing/2014/main" id="{1A8DFE58-1CF1-7543-8082-599713EF9186}"/>
                </a:ext>
              </a:extLst>
            </p:cNvPr>
            <p:cNvSpPr/>
            <p:nvPr/>
          </p:nvSpPr>
          <p:spPr>
            <a:xfrm>
              <a:off x="9019409" y="2559947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5"/>
                    <a:pt x="139892" y="180103"/>
                    <a:pt x="90120" y="180103"/>
                  </a:cubicBezTo>
                  <a:cubicBezTo>
                    <a:pt x="40348" y="180103"/>
                    <a:pt x="0" y="139785"/>
                    <a:pt x="0" y="90051"/>
                  </a:cubicBezTo>
                  <a:cubicBezTo>
                    <a:pt x="0" y="40318"/>
                    <a:pt x="40348" y="0"/>
                    <a:pt x="90120" y="0"/>
                  </a:cubicBezTo>
                  <a:cubicBezTo>
                    <a:pt x="139892" y="0"/>
                    <a:pt x="180240" y="40318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52" name="フリーフォーム 151">
              <a:extLst>
                <a:ext uri="{FF2B5EF4-FFF2-40B4-BE49-F238E27FC236}">
                  <a16:creationId xmlns:a16="http://schemas.microsoft.com/office/drawing/2014/main" id="{30CC3369-4A4B-1244-8A47-8007FC66C1C9}"/>
                </a:ext>
              </a:extLst>
            </p:cNvPr>
            <p:cNvSpPr/>
            <p:nvPr/>
          </p:nvSpPr>
          <p:spPr>
            <a:xfrm>
              <a:off x="9491411" y="2559947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5"/>
                    <a:pt x="139892" y="180103"/>
                    <a:pt x="90120" y="180103"/>
                  </a:cubicBezTo>
                  <a:cubicBezTo>
                    <a:pt x="40348" y="180103"/>
                    <a:pt x="0" y="139785"/>
                    <a:pt x="0" y="90051"/>
                  </a:cubicBezTo>
                  <a:cubicBezTo>
                    <a:pt x="0" y="40318"/>
                    <a:pt x="40348" y="0"/>
                    <a:pt x="90120" y="0"/>
                  </a:cubicBezTo>
                  <a:cubicBezTo>
                    <a:pt x="139892" y="0"/>
                    <a:pt x="180240" y="40318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53" name="フリーフォーム 152">
              <a:extLst>
                <a:ext uri="{FF2B5EF4-FFF2-40B4-BE49-F238E27FC236}">
                  <a16:creationId xmlns:a16="http://schemas.microsoft.com/office/drawing/2014/main" id="{B5735A32-5D0B-A146-AED9-AA93C189287B}"/>
                </a:ext>
              </a:extLst>
            </p:cNvPr>
            <p:cNvSpPr/>
            <p:nvPr/>
          </p:nvSpPr>
          <p:spPr>
            <a:xfrm>
              <a:off x="9963413" y="2559947"/>
              <a:ext cx="180240" cy="180102"/>
            </a:xfrm>
            <a:custGeom>
              <a:avLst/>
              <a:gdLst>
                <a:gd name="connsiteX0" fmla="*/ 180241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1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1" y="90051"/>
                  </a:moveTo>
                  <a:cubicBezTo>
                    <a:pt x="180241" y="139785"/>
                    <a:pt x="139893" y="180103"/>
                    <a:pt x="90120" y="180103"/>
                  </a:cubicBezTo>
                  <a:cubicBezTo>
                    <a:pt x="40348" y="180103"/>
                    <a:pt x="0" y="139785"/>
                    <a:pt x="0" y="90051"/>
                  </a:cubicBezTo>
                  <a:cubicBezTo>
                    <a:pt x="0" y="40318"/>
                    <a:pt x="40348" y="0"/>
                    <a:pt x="90120" y="0"/>
                  </a:cubicBezTo>
                  <a:cubicBezTo>
                    <a:pt x="139893" y="0"/>
                    <a:pt x="180241" y="40318"/>
                    <a:pt x="180241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54" name="フリーフォーム 153">
              <a:extLst>
                <a:ext uri="{FF2B5EF4-FFF2-40B4-BE49-F238E27FC236}">
                  <a16:creationId xmlns:a16="http://schemas.microsoft.com/office/drawing/2014/main" id="{FED2F797-2DA3-0E42-9AA9-0BD5DBF11904}"/>
                </a:ext>
              </a:extLst>
            </p:cNvPr>
            <p:cNvSpPr/>
            <p:nvPr/>
          </p:nvSpPr>
          <p:spPr>
            <a:xfrm>
              <a:off x="3118972" y="2878826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5"/>
                    <a:pt x="139892" y="180103"/>
                    <a:pt x="90120" y="180103"/>
                  </a:cubicBezTo>
                  <a:cubicBezTo>
                    <a:pt x="40348" y="180103"/>
                    <a:pt x="0" y="139785"/>
                    <a:pt x="0" y="90051"/>
                  </a:cubicBezTo>
                  <a:cubicBezTo>
                    <a:pt x="0" y="40317"/>
                    <a:pt x="40348" y="0"/>
                    <a:pt x="90120" y="0"/>
                  </a:cubicBezTo>
                  <a:cubicBezTo>
                    <a:pt x="139892" y="0"/>
                    <a:pt x="180240" y="40317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55" name="フリーフォーム 154">
              <a:extLst>
                <a:ext uri="{FF2B5EF4-FFF2-40B4-BE49-F238E27FC236}">
                  <a16:creationId xmlns:a16="http://schemas.microsoft.com/office/drawing/2014/main" id="{0B6B66DF-A4F7-064A-A7B7-278BF0DA6D9C}"/>
                </a:ext>
              </a:extLst>
            </p:cNvPr>
            <p:cNvSpPr/>
            <p:nvPr/>
          </p:nvSpPr>
          <p:spPr>
            <a:xfrm>
              <a:off x="3590975" y="2878826"/>
              <a:ext cx="180240" cy="180102"/>
            </a:xfrm>
            <a:custGeom>
              <a:avLst/>
              <a:gdLst>
                <a:gd name="connsiteX0" fmla="*/ 180241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1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1" y="90051"/>
                  </a:moveTo>
                  <a:cubicBezTo>
                    <a:pt x="180241" y="139785"/>
                    <a:pt x="139892" y="180103"/>
                    <a:pt x="90120" y="180103"/>
                  </a:cubicBezTo>
                  <a:cubicBezTo>
                    <a:pt x="40348" y="180103"/>
                    <a:pt x="0" y="139785"/>
                    <a:pt x="0" y="90051"/>
                  </a:cubicBezTo>
                  <a:cubicBezTo>
                    <a:pt x="0" y="40317"/>
                    <a:pt x="40348" y="0"/>
                    <a:pt x="90120" y="0"/>
                  </a:cubicBezTo>
                  <a:cubicBezTo>
                    <a:pt x="139892" y="0"/>
                    <a:pt x="180241" y="40317"/>
                    <a:pt x="180241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56" name="フリーフォーム 155">
              <a:extLst>
                <a:ext uri="{FF2B5EF4-FFF2-40B4-BE49-F238E27FC236}">
                  <a16:creationId xmlns:a16="http://schemas.microsoft.com/office/drawing/2014/main" id="{917F3406-86B9-1145-88F9-5B1D001FBA1D}"/>
                </a:ext>
              </a:extLst>
            </p:cNvPr>
            <p:cNvSpPr/>
            <p:nvPr/>
          </p:nvSpPr>
          <p:spPr>
            <a:xfrm>
              <a:off x="4063067" y="2878826"/>
              <a:ext cx="180240" cy="180102"/>
            </a:xfrm>
            <a:custGeom>
              <a:avLst/>
              <a:gdLst>
                <a:gd name="connsiteX0" fmla="*/ 180241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1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1" y="90051"/>
                  </a:moveTo>
                  <a:cubicBezTo>
                    <a:pt x="180241" y="139785"/>
                    <a:pt x="139892" y="180103"/>
                    <a:pt x="90120" y="180103"/>
                  </a:cubicBezTo>
                  <a:cubicBezTo>
                    <a:pt x="40348" y="180103"/>
                    <a:pt x="0" y="139785"/>
                    <a:pt x="0" y="90051"/>
                  </a:cubicBezTo>
                  <a:cubicBezTo>
                    <a:pt x="0" y="40317"/>
                    <a:pt x="40348" y="0"/>
                    <a:pt x="90120" y="0"/>
                  </a:cubicBezTo>
                  <a:cubicBezTo>
                    <a:pt x="139892" y="0"/>
                    <a:pt x="180241" y="40317"/>
                    <a:pt x="180241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57" name="フリーフォーム 156">
              <a:extLst>
                <a:ext uri="{FF2B5EF4-FFF2-40B4-BE49-F238E27FC236}">
                  <a16:creationId xmlns:a16="http://schemas.microsoft.com/office/drawing/2014/main" id="{6CAD8918-9FA3-2B48-9C7D-0D75A5A43CBD}"/>
                </a:ext>
              </a:extLst>
            </p:cNvPr>
            <p:cNvSpPr/>
            <p:nvPr/>
          </p:nvSpPr>
          <p:spPr>
            <a:xfrm>
              <a:off x="4535070" y="2878826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5"/>
                    <a:pt x="139892" y="180103"/>
                    <a:pt x="90120" y="180103"/>
                  </a:cubicBezTo>
                  <a:cubicBezTo>
                    <a:pt x="40348" y="180103"/>
                    <a:pt x="0" y="139785"/>
                    <a:pt x="0" y="90051"/>
                  </a:cubicBezTo>
                  <a:cubicBezTo>
                    <a:pt x="0" y="40317"/>
                    <a:pt x="40348" y="0"/>
                    <a:pt x="90120" y="0"/>
                  </a:cubicBezTo>
                  <a:cubicBezTo>
                    <a:pt x="139892" y="0"/>
                    <a:pt x="180240" y="40317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58" name="フリーフォーム 157">
              <a:extLst>
                <a:ext uri="{FF2B5EF4-FFF2-40B4-BE49-F238E27FC236}">
                  <a16:creationId xmlns:a16="http://schemas.microsoft.com/office/drawing/2014/main" id="{85223F3A-5DFF-ED4E-A9F6-C2A2F4D5CF0E}"/>
                </a:ext>
              </a:extLst>
            </p:cNvPr>
            <p:cNvSpPr/>
            <p:nvPr/>
          </p:nvSpPr>
          <p:spPr>
            <a:xfrm>
              <a:off x="5007072" y="2878826"/>
              <a:ext cx="180240" cy="180102"/>
            </a:xfrm>
            <a:custGeom>
              <a:avLst/>
              <a:gdLst>
                <a:gd name="connsiteX0" fmla="*/ 180241 w 180240"/>
                <a:gd name="connsiteY0" fmla="*/ 90051 h 180102"/>
                <a:gd name="connsiteX1" fmla="*/ 90121 w 180240"/>
                <a:gd name="connsiteY1" fmla="*/ 180103 h 180102"/>
                <a:gd name="connsiteX2" fmla="*/ 0 w 180240"/>
                <a:gd name="connsiteY2" fmla="*/ 90051 h 180102"/>
                <a:gd name="connsiteX3" fmla="*/ 90121 w 180240"/>
                <a:gd name="connsiteY3" fmla="*/ 0 h 180102"/>
                <a:gd name="connsiteX4" fmla="*/ 180241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1" y="90051"/>
                  </a:moveTo>
                  <a:cubicBezTo>
                    <a:pt x="180241" y="139785"/>
                    <a:pt x="139892" y="180103"/>
                    <a:pt x="90121" y="180103"/>
                  </a:cubicBezTo>
                  <a:cubicBezTo>
                    <a:pt x="40349" y="180103"/>
                    <a:pt x="0" y="139785"/>
                    <a:pt x="0" y="90051"/>
                  </a:cubicBezTo>
                  <a:cubicBezTo>
                    <a:pt x="0" y="40317"/>
                    <a:pt x="40348" y="0"/>
                    <a:pt x="90121" y="0"/>
                  </a:cubicBezTo>
                  <a:cubicBezTo>
                    <a:pt x="139892" y="0"/>
                    <a:pt x="180241" y="40317"/>
                    <a:pt x="180241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59" name="フリーフォーム 158">
              <a:extLst>
                <a:ext uri="{FF2B5EF4-FFF2-40B4-BE49-F238E27FC236}">
                  <a16:creationId xmlns:a16="http://schemas.microsoft.com/office/drawing/2014/main" id="{27FA7635-7D6E-AB42-995C-9243D378EA7B}"/>
                </a:ext>
              </a:extLst>
            </p:cNvPr>
            <p:cNvSpPr/>
            <p:nvPr/>
          </p:nvSpPr>
          <p:spPr>
            <a:xfrm>
              <a:off x="5479165" y="2878826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5"/>
                    <a:pt x="139892" y="180103"/>
                    <a:pt x="90120" y="180103"/>
                  </a:cubicBezTo>
                  <a:cubicBezTo>
                    <a:pt x="40348" y="180103"/>
                    <a:pt x="0" y="139785"/>
                    <a:pt x="0" y="90051"/>
                  </a:cubicBezTo>
                  <a:cubicBezTo>
                    <a:pt x="0" y="40317"/>
                    <a:pt x="40348" y="0"/>
                    <a:pt x="90120" y="0"/>
                  </a:cubicBezTo>
                  <a:cubicBezTo>
                    <a:pt x="139892" y="0"/>
                    <a:pt x="180240" y="40317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60" name="フリーフォーム 159">
              <a:extLst>
                <a:ext uri="{FF2B5EF4-FFF2-40B4-BE49-F238E27FC236}">
                  <a16:creationId xmlns:a16="http://schemas.microsoft.com/office/drawing/2014/main" id="{93444995-5937-9440-A80A-E777863CA818}"/>
                </a:ext>
              </a:extLst>
            </p:cNvPr>
            <p:cNvSpPr/>
            <p:nvPr/>
          </p:nvSpPr>
          <p:spPr>
            <a:xfrm>
              <a:off x="5951167" y="2878826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5"/>
                    <a:pt x="139892" y="180103"/>
                    <a:pt x="90120" y="180103"/>
                  </a:cubicBezTo>
                  <a:cubicBezTo>
                    <a:pt x="40349" y="180103"/>
                    <a:pt x="0" y="139785"/>
                    <a:pt x="0" y="90051"/>
                  </a:cubicBezTo>
                  <a:cubicBezTo>
                    <a:pt x="0" y="40317"/>
                    <a:pt x="40349" y="0"/>
                    <a:pt x="90120" y="0"/>
                  </a:cubicBezTo>
                  <a:cubicBezTo>
                    <a:pt x="139892" y="0"/>
                    <a:pt x="180240" y="40317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61" name="フリーフォーム 160">
              <a:extLst>
                <a:ext uri="{FF2B5EF4-FFF2-40B4-BE49-F238E27FC236}">
                  <a16:creationId xmlns:a16="http://schemas.microsoft.com/office/drawing/2014/main" id="{605172B8-4010-0743-A903-0F8D2DFB2621}"/>
                </a:ext>
              </a:extLst>
            </p:cNvPr>
            <p:cNvSpPr/>
            <p:nvPr/>
          </p:nvSpPr>
          <p:spPr>
            <a:xfrm>
              <a:off x="6423170" y="2878826"/>
              <a:ext cx="180240" cy="180102"/>
            </a:xfrm>
            <a:custGeom>
              <a:avLst/>
              <a:gdLst>
                <a:gd name="connsiteX0" fmla="*/ 180241 w 180240"/>
                <a:gd name="connsiteY0" fmla="*/ 90051 h 180102"/>
                <a:gd name="connsiteX1" fmla="*/ 90121 w 180240"/>
                <a:gd name="connsiteY1" fmla="*/ 180103 h 180102"/>
                <a:gd name="connsiteX2" fmla="*/ 1 w 180240"/>
                <a:gd name="connsiteY2" fmla="*/ 90051 h 180102"/>
                <a:gd name="connsiteX3" fmla="*/ 90121 w 180240"/>
                <a:gd name="connsiteY3" fmla="*/ 0 h 180102"/>
                <a:gd name="connsiteX4" fmla="*/ 180241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1" y="90051"/>
                  </a:moveTo>
                  <a:cubicBezTo>
                    <a:pt x="180241" y="139785"/>
                    <a:pt x="139892" y="180103"/>
                    <a:pt x="90121" y="180103"/>
                  </a:cubicBezTo>
                  <a:cubicBezTo>
                    <a:pt x="40349" y="180103"/>
                    <a:pt x="1" y="139785"/>
                    <a:pt x="1" y="90051"/>
                  </a:cubicBezTo>
                  <a:cubicBezTo>
                    <a:pt x="1" y="40317"/>
                    <a:pt x="40349" y="0"/>
                    <a:pt x="90121" y="0"/>
                  </a:cubicBezTo>
                  <a:cubicBezTo>
                    <a:pt x="139892" y="0"/>
                    <a:pt x="180241" y="40317"/>
                    <a:pt x="180241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62" name="フリーフォーム 161">
              <a:extLst>
                <a:ext uri="{FF2B5EF4-FFF2-40B4-BE49-F238E27FC236}">
                  <a16:creationId xmlns:a16="http://schemas.microsoft.com/office/drawing/2014/main" id="{C145BAC1-CDE4-3849-9A17-CD65DB4AE6E4}"/>
                </a:ext>
              </a:extLst>
            </p:cNvPr>
            <p:cNvSpPr/>
            <p:nvPr/>
          </p:nvSpPr>
          <p:spPr>
            <a:xfrm>
              <a:off x="6895262" y="2878826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5"/>
                    <a:pt x="139892" y="180103"/>
                    <a:pt x="90120" y="180103"/>
                  </a:cubicBezTo>
                  <a:cubicBezTo>
                    <a:pt x="40348" y="180103"/>
                    <a:pt x="0" y="139785"/>
                    <a:pt x="0" y="90051"/>
                  </a:cubicBezTo>
                  <a:cubicBezTo>
                    <a:pt x="0" y="40317"/>
                    <a:pt x="40348" y="0"/>
                    <a:pt x="90120" y="0"/>
                  </a:cubicBezTo>
                  <a:cubicBezTo>
                    <a:pt x="139892" y="0"/>
                    <a:pt x="180240" y="40317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63" name="フリーフォーム 162">
              <a:extLst>
                <a:ext uri="{FF2B5EF4-FFF2-40B4-BE49-F238E27FC236}">
                  <a16:creationId xmlns:a16="http://schemas.microsoft.com/office/drawing/2014/main" id="{F0B13B52-8604-BD4E-9127-16E8841CB2E5}"/>
                </a:ext>
              </a:extLst>
            </p:cNvPr>
            <p:cNvSpPr/>
            <p:nvPr/>
          </p:nvSpPr>
          <p:spPr>
            <a:xfrm>
              <a:off x="7367265" y="2878826"/>
              <a:ext cx="180240" cy="180102"/>
            </a:xfrm>
            <a:custGeom>
              <a:avLst/>
              <a:gdLst>
                <a:gd name="connsiteX0" fmla="*/ 180241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1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1" y="90051"/>
                  </a:moveTo>
                  <a:cubicBezTo>
                    <a:pt x="180241" y="139785"/>
                    <a:pt x="139892" y="180103"/>
                    <a:pt x="90120" y="180103"/>
                  </a:cubicBezTo>
                  <a:cubicBezTo>
                    <a:pt x="40349" y="180103"/>
                    <a:pt x="0" y="139785"/>
                    <a:pt x="0" y="90051"/>
                  </a:cubicBezTo>
                  <a:cubicBezTo>
                    <a:pt x="0" y="40317"/>
                    <a:pt x="40349" y="0"/>
                    <a:pt x="90120" y="0"/>
                  </a:cubicBezTo>
                  <a:cubicBezTo>
                    <a:pt x="139892" y="0"/>
                    <a:pt x="180241" y="40317"/>
                    <a:pt x="180241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64" name="フリーフォーム 163">
              <a:extLst>
                <a:ext uri="{FF2B5EF4-FFF2-40B4-BE49-F238E27FC236}">
                  <a16:creationId xmlns:a16="http://schemas.microsoft.com/office/drawing/2014/main" id="{EF601AEC-B337-204A-917C-27961E5579BF}"/>
                </a:ext>
              </a:extLst>
            </p:cNvPr>
            <p:cNvSpPr/>
            <p:nvPr/>
          </p:nvSpPr>
          <p:spPr>
            <a:xfrm>
              <a:off x="7839267" y="2878826"/>
              <a:ext cx="180240" cy="180102"/>
            </a:xfrm>
            <a:custGeom>
              <a:avLst/>
              <a:gdLst>
                <a:gd name="connsiteX0" fmla="*/ 180241 w 180240"/>
                <a:gd name="connsiteY0" fmla="*/ 90051 h 180102"/>
                <a:gd name="connsiteX1" fmla="*/ 90121 w 180240"/>
                <a:gd name="connsiteY1" fmla="*/ 180103 h 180102"/>
                <a:gd name="connsiteX2" fmla="*/ 1 w 180240"/>
                <a:gd name="connsiteY2" fmla="*/ 90051 h 180102"/>
                <a:gd name="connsiteX3" fmla="*/ 90121 w 180240"/>
                <a:gd name="connsiteY3" fmla="*/ 0 h 180102"/>
                <a:gd name="connsiteX4" fmla="*/ 180241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1" y="90051"/>
                  </a:moveTo>
                  <a:cubicBezTo>
                    <a:pt x="180241" y="139785"/>
                    <a:pt x="139892" y="180103"/>
                    <a:pt x="90121" y="180103"/>
                  </a:cubicBezTo>
                  <a:cubicBezTo>
                    <a:pt x="40349" y="180103"/>
                    <a:pt x="1" y="139785"/>
                    <a:pt x="1" y="90051"/>
                  </a:cubicBezTo>
                  <a:cubicBezTo>
                    <a:pt x="1" y="40317"/>
                    <a:pt x="40349" y="0"/>
                    <a:pt x="90121" y="0"/>
                  </a:cubicBezTo>
                  <a:cubicBezTo>
                    <a:pt x="139892" y="0"/>
                    <a:pt x="180241" y="40317"/>
                    <a:pt x="180241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65" name="フリーフォーム 164">
              <a:extLst>
                <a:ext uri="{FF2B5EF4-FFF2-40B4-BE49-F238E27FC236}">
                  <a16:creationId xmlns:a16="http://schemas.microsoft.com/office/drawing/2014/main" id="{5AECAF1B-8025-6C46-A43D-5C739DCB88BC}"/>
                </a:ext>
              </a:extLst>
            </p:cNvPr>
            <p:cNvSpPr/>
            <p:nvPr/>
          </p:nvSpPr>
          <p:spPr>
            <a:xfrm>
              <a:off x="8311360" y="2878826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5"/>
                    <a:pt x="139892" y="180103"/>
                    <a:pt x="90120" y="180103"/>
                  </a:cubicBezTo>
                  <a:cubicBezTo>
                    <a:pt x="40349" y="180103"/>
                    <a:pt x="0" y="139785"/>
                    <a:pt x="0" y="90051"/>
                  </a:cubicBezTo>
                  <a:cubicBezTo>
                    <a:pt x="0" y="40317"/>
                    <a:pt x="40349" y="0"/>
                    <a:pt x="90120" y="0"/>
                  </a:cubicBezTo>
                  <a:cubicBezTo>
                    <a:pt x="139892" y="0"/>
                    <a:pt x="180240" y="40317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66" name="フリーフォーム 165">
              <a:extLst>
                <a:ext uri="{FF2B5EF4-FFF2-40B4-BE49-F238E27FC236}">
                  <a16:creationId xmlns:a16="http://schemas.microsoft.com/office/drawing/2014/main" id="{04EA707D-BF13-4F4C-94A0-93B2AE6738CF}"/>
                </a:ext>
              </a:extLst>
            </p:cNvPr>
            <p:cNvSpPr/>
            <p:nvPr/>
          </p:nvSpPr>
          <p:spPr>
            <a:xfrm>
              <a:off x="8783362" y="2878826"/>
              <a:ext cx="180240" cy="180102"/>
            </a:xfrm>
            <a:custGeom>
              <a:avLst/>
              <a:gdLst>
                <a:gd name="connsiteX0" fmla="*/ 180241 w 180240"/>
                <a:gd name="connsiteY0" fmla="*/ 90051 h 180102"/>
                <a:gd name="connsiteX1" fmla="*/ 90121 w 180240"/>
                <a:gd name="connsiteY1" fmla="*/ 180103 h 180102"/>
                <a:gd name="connsiteX2" fmla="*/ 1 w 180240"/>
                <a:gd name="connsiteY2" fmla="*/ 90051 h 180102"/>
                <a:gd name="connsiteX3" fmla="*/ 90121 w 180240"/>
                <a:gd name="connsiteY3" fmla="*/ 0 h 180102"/>
                <a:gd name="connsiteX4" fmla="*/ 180241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1" y="90051"/>
                  </a:moveTo>
                  <a:cubicBezTo>
                    <a:pt x="180241" y="139785"/>
                    <a:pt x="139892" y="180103"/>
                    <a:pt x="90121" y="180103"/>
                  </a:cubicBezTo>
                  <a:cubicBezTo>
                    <a:pt x="40349" y="180103"/>
                    <a:pt x="1" y="139785"/>
                    <a:pt x="1" y="90051"/>
                  </a:cubicBezTo>
                  <a:cubicBezTo>
                    <a:pt x="1" y="40317"/>
                    <a:pt x="40349" y="0"/>
                    <a:pt x="90121" y="0"/>
                  </a:cubicBezTo>
                  <a:cubicBezTo>
                    <a:pt x="139892" y="0"/>
                    <a:pt x="180241" y="40317"/>
                    <a:pt x="180241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67" name="フリーフォーム 166">
              <a:extLst>
                <a:ext uri="{FF2B5EF4-FFF2-40B4-BE49-F238E27FC236}">
                  <a16:creationId xmlns:a16="http://schemas.microsoft.com/office/drawing/2014/main" id="{D138078E-06EA-F548-9C84-C0FE93FD18DA}"/>
                </a:ext>
              </a:extLst>
            </p:cNvPr>
            <p:cNvSpPr/>
            <p:nvPr/>
          </p:nvSpPr>
          <p:spPr>
            <a:xfrm>
              <a:off x="9255365" y="2878826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5"/>
                    <a:pt x="139892" y="180103"/>
                    <a:pt x="90120" y="180103"/>
                  </a:cubicBezTo>
                  <a:cubicBezTo>
                    <a:pt x="40348" y="180103"/>
                    <a:pt x="0" y="139785"/>
                    <a:pt x="0" y="90051"/>
                  </a:cubicBezTo>
                  <a:cubicBezTo>
                    <a:pt x="0" y="40317"/>
                    <a:pt x="40348" y="0"/>
                    <a:pt x="90120" y="0"/>
                  </a:cubicBezTo>
                  <a:cubicBezTo>
                    <a:pt x="139892" y="0"/>
                    <a:pt x="180240" y="40317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68" name="フリーフォーム 167">
              <a:extLst>
                <a:ext uri="{FF2B5EF4-FFF2-40B4-BE49-F238E27FC236}">
                  <a16:creationId xmlns:a16="http://schemas.microsoft.com/office/drawing/2014/main" id="{D49D17AC-8142-1B42-AB0A-5CC858D6FDF0}"/>
                </a:ext>
              </a:extLst>
            </p:cNvPr>
            <p:cNvSpPr/>
            <p:nvPr/>
          </p:nvSpPr>
          <p:spPr>
            <a:xfrm>
              <a:off x="9727457" y="2878826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5"/>
                    <a:pt x="139893" y="180103"/>
                    <a:pt x="90120" y="180103"/>
                  </a:cubicBezTo>
                  <a:cubicBezTo>
                    <a:pt x="40348" y="180103"/>
                    <a:pt x="0" y="139785"/>
                    <a:pt x="0" y="90051"/>
                  </a:cubicBezTo>
                  <a:cubicBezTo>
                    <a:pt x="0" y="40317"/>
                    <a:pt x="40348" y="0"/>
                    <a:pt x="90120" y="0"/>
                  </a:cubicBezTo>
                  <a:cubicBezTo>
                    <a:pt x="139893" y="0"/>
                    <a:pt x="180240" y="40317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69" name="フリーフォーム 168">
              <a:extLst>
                <a:ext uri="{FF2B5EF4-FFF2-40B4-BE49-F238E27FC236}">
                  <a16:creationId xmlns:a16="http://schemas.microsoft.com/office/drawing/2014/main" id="{5BE3BC24-678D-DB48-A0A6-74A1EE061412}"/>
                </a:ext>
              </a:extLst>
            </p:cNvPr>
            <p:cNvSpPr/>
            <p:nvPr/>
          </p:nvSpPr>
          <p:spPr>
            <a:xfrm>
              <a:off x="2882926" y="3197795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5"/>
                    <a:pt x="139892" y="180103"/>
                    <a:pt x="90120" y="180103"/>
                  </a:cubicBezTo>
                  <a:cubicBezTo>
                    <a:pt x="40348" y="180103"/>
                    <a:pt x="0" y="139785"/>
                    <a:pt x="0" y="90051"/>
                  </a:cubicBezTo>
                  <a:cubicBezTo>
                    <a:pt x="0" y="40317"/>
                    <a:pt x="40348" y="0"/>
                    <a:pt x="90120" y="0"/>
                  </a:cubicBezTo>
                  <a:cubicBezTo>
                    <a:pt x="139892" y="0"/>
                    <a:pt x="180240" y="40317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70" name="フリーフォーム 169">
              <a:extLst>
                <a:ext uri="{FF2B5EF4-FFF2-40B4-BE49-F238E27FC236}">
                  <a16:creationId xmlns:a16="http://schemas.microsoft.com/office/drawing/2014/main" id="{C579CC9C-FD24-B646-955E-708F7C3BFE29}"/>
                </a:ext>
              </a:extLst>
            </p:cNvPr>
            <p:cNvSpPr/>
            <p:nvPr/>
          </p:nvSpPr>
          <p:spPr>
            <a:xfrm>
              <a:off x="3355019" y="3197795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5"/>
                    <a:pt x="139892" y="180103"/>
                    <a:pt x="90120" y="180103"/>
                  </a:cubicBezTo>
                  <a:cubicBezTo>
                    <a:pt x="40348" y="180103"/>
                    <a:pt x="0" y="139785"/>
                    <a:pt x="0" y="90051"/>
                  </a:cubicBezTo>
                  <a:cubicBezTo>
                    <a:pt x="0" y="40317"/>
                    <a:pt x="40348" y="0"/>
                    <a:pt x="90120" y="0"/>
                  </a:cubicBezTo>
                  <a:cubicBezTo>
                    <a:pt x="139892" y="0"/>
                    <a:pt x="180240" y="40317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71" name="フリーフォーム 170">
              <a:extLst>
                <a:ext uri="{FF2B5EF4-FFF2-40B4-BE49-F238E27FC236}">
                  <a16:creationId xmlns:a16="http://schemas.microsoft.com/office/drawing/2014/main" id="{45F728AF-4BBE-AE43-A7B1-88B385348D2F}"/>
                </a:ext>
              </a:extLst>
            </p:cNvPr>
            <p:cNvSpPr/>
            <p:nvPr/>
          </p:nvSpPr>
          <p:spPr>
            <a:xfrm>
              <a:off x="3827021" y="3197795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5"/>
                    <a:pt x="139892" y="180103"/>
                    <a:pt x="90120" y="180103"/>
                  </a:cubicBezTo>
                  <a:cubicBezTo>
                    <a:pt x="40348" y="180103"/>
                    <a:pt x="0" y="139785"/>
                    <a:pt x="0" y="90051"/>
                  </a:cubicBezTo>
                  <a:cubicBezTo>
                    <a:pt x="0" y="40317"/>
                    <a:pt x="40348" y="0"/>
                    <a:pt x="90120" y="0"/>
                  </a:cubicBezTo>
                  <a:cubicBezTo>
                    <a:pt x="139892" y="0"/>
                    <a:pt x="180240" y="40317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72" name="フリーフォーム 171">
              <a:extLst>
                <a:ext uri="{FF2B5EF4-FFF2-40B4-BE49-F238E27FC236}">
                  <a16:creationId xmlns:a16="http://schemas.microsoft.com/office/drawing/2014/main" id="{7A737AC8-1B8D-EE49-855B-1CC3A74FECE8}"/>
                </a:ext>
              </a:extLst>
            </p:cNvPr>
            <p:cNvSpPr/>
            <p:nvPr/>
          </p:nvSpPr>
          <p:spPr>
            <a:xfrm>
              <a:off x="4299023" y="3197795"/>
              <a:ext cx="180240" cy="180102"/>
            </a:xfrm>
            <a:custGeom>
              <a:avLst/>
              <a:gdLst>
                <a:gd name="connsiteX0" fmla="*/ 180241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1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1" y="90051"/>
                  </a:moveTo>
                  <a:cubicBezTo>
                    <a:pt x="180241" y="139785"/>
                    <a:pt x="139892" y="180103"/>
                    <a:pt x="90120" y="180103"/>
                  </a:cubicBezTo>
                  <a:cubicBezTo>
                    <a:pt x="40348" y="180103"/>
                    <a:pt x="0" y="139785"/>
                    <a:pt x="0" y="90051"/>
                  </a:cubicBezTo>
                  <a:cubicBezTo>
                    <a:pt x="0" y="40317"/>
                    <a:pt x="40348" y="0"/>
                    <a:pt x="90120" y="0"/>
                  </a:cubicBezTo>
                  <a:cubicBezTo>
                    <a:pt x="139892" y="0"/>
                    <a:pt x="180241" y="40317"/>
                    <a:pt x="180241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73" name="フリーフォーム 172">
              <a:extLst>
                <a:ext uri="{FF2B5EF4-FFF2-40B4-BE49-F238E27FC236}">
                  <a16:creationId xmlns:a16="http://schemas.microsoft.com/office/drawing/2014/main" id="{FEA90B49-8323-124C-913D-79B750432475}"/>
                </a:ext>
              </a:extLst>
            </p:cNvPr>
            <p:cNvSpPr/>
            <p:nvPr/>
          </p:nvSpPr>
          <p:spPr>
            <a:xfrm>
              <a:off x="4771116" y="3197795"/>
              <a:ext cx="180240" cy="180102"/>
            </a:xfrm>
            <a:custGeom>
              <a:avLst/>
              <a:gdLst>
                <a:gd name="connsiteX0" fmla="*/ 180241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1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1" y="90051"/>
                  </a:moveTo>
                  <a:cubicBezTo>
                    <a:pt x="180241" y="139785"/>
                    <a:pt x="139892" y="180103"/>
                    <a:pt x="90120" y="180103"/>
                  </a:cubicBezTo>
                  <a:cubicBezTo>
                    <a:pt x="40348" y="180103"/>
                    <a:pt x="0" y="139785"/>
                    <a:pt x="0" y="90051"/>
                  </a:cubicBezTo>
                  <a:cubicBezTo>
                    <a:pt x="0" y="40317"/>
                    <a:pt x="40348" y="0"/>
                    <a:pt x="90120" y="0"/>
                  </a:cubicBezTo>
                  <a:cubicBezTo>
                    <a:pt x="139892" y="0"/>
                    <a:pt x="180241" y="40317"/>
                    <a:pt x="180241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74" name="フリーフォーム 173">
              <a:extLst>
                <a:ext uri="{FF2B5EF4-FFF2-40B4-BE49-F238E27FC236}">
                  <a16:creationId xmlns:a16="http://schemas.microsoft.com/office/drawing/2014/main" id="{99FE6038-8416-0845-9622-6FD2FF3722B1}"/>
                </a:ext>
              </a:extLst>
            </p:cNvPr>
            <p:cNvSpPr/>
            <p:nvPr/>
          </p:nvSpPr>
          <p:spPr>
            <a:xfrm>
              <a:off x="5243119" y="3197795"/>
              <a:ext cx="180240" cy="180102"/>
            </a:xfrm>
            <a:custGeom>
              <a:avLst/>
              <a:gdLst>
                <a:gd name="connsiteX0" fmla="*/ 180241 w 180240"/>
                <a:gd name="connsiteY0" fmla="*/ 90051 h 180102"/>
                <a:gd name="connsiteX1" fmla="*/ 90121 w 180240"/>
                <a:gd name="connsiteY1" fmla="*/ 180103 h 180102"/>
                <a:gd name="connsiteX2" fmla="*/ 1 w 180240"/>
                <a:gd name="connsiteY2" fmla="*/ 90051 h 180102"/>
                <a:gd name="connsiteX3" fmla="*/ 90121 w 180240"/>
                <a:gd name="connsiteY3" fmla="*/ 0 h 180102"/>
                <a:gd name="connsiteX4" fmla="*/ 180241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1" y="90051"/>
                  </a:moveTo>
                  <a:cubicBezTo>
                    <a:pt x="180241" y="139785"/>
                    <a:pt x="139892" y="180103"/>
                    <a:pt x="90121" y="180103"/>
                  </a:cubicBezTo>
                  <a:cubicBezTo>
                    <a:pt x="40349" y="180103"/>
                    <a:pt x="1" y="139785"/>
                    <a:pt x="1" y="90051"/>
                  </a:cubicBezTo>
                  <a:cubicBezTo>
                    <a:pt x="1" y="40317"/>
                    <a:pt x="40349" y="0"/>
                    <a:pt x="90121" y="0"/>
                  </a:cubicBezTo>
                  <a:cubicBezTo>
                    <a:pt x="139892" y="0"/>
                    <a:pt x="180241" y="40317"/>
                    <a:pt x="180241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75" name="フリーフォーム 174">
              <a:extLst>
                <a:ext uri="{FF2B5EF4-FFF2-40B4-BE49-F238E27FC236}">
                  <a16:creationId xmlns:a16="http://schemas.microsoft.com/office/drawing/2014/main" id="{A1012030-736C-A84F-A913-76B2FBDF21A2}"/>
                </a:ext>
              </a:extLst>
            </p:cNvPr>
            <p:cNvSpPr/>
            <p:nvPr/>
          </p:nvSpPr>
          <p:spPr>
            <a:xfrm>
              <a:off x="5715121" y="3197795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5"/>
                    <a:pt x="139892" y="180103"/>
                    <a:pt x="90120" y="180103"/>
                  </a:cubicBezTo>
                  <a:cubicBezTo>
                    <a:pt x="40348" y="180103"/>
                    <a:pt x="0" y="139785"/>
                    <a:pt x="0" y="90051"/>
                  </a:cubicBezTo>
                  <a:cubicBezTo>
                    <a:pt x="0" y="40317"/>
                    <a:pt x="40348" y="0"/>
                    <a:pt x="90120" y="0"/>
                  </a:cubicBezTo>
                  <a:cubicBezTo>
                    <a:pt x="139892" y="0"/>
                    <a:pt x="180240" y="40317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76" name="フリーフォーム 175">
              <a:extLst>
                <a:ext uri="{FF2B5EF4-FFF2-40B4-BE49-F238E27FC236}">
                  <a16:creationId xmlns:a16="http://schemas.microsoft.com/office/drawing/2014/main" id="{57B8839B-9BBD-6747-B2CB-AB1CD90A2046}"/>
                </a:ext>
              </a:extLst>
            </p:cNvPr>
            <p:cNvSpPr/>
            <p:nvPr/>
          </p:nvSpPr>
          <p:spPr>
            <a:xfrm>
              <a:off x="6187214" y="3197795"/>
              <a:ext cx="180240" cy="180102"/>
            </a:xfrm>
            <a:custGeom>
              <a:avLst/>
              <a:gdLst>
                <a:gd name="connsiteX0" fmla="*/ 180241 w 180240"/>
                <a:gd name="connsiteY0" fmla="*/ 90051 h 180102"/>
                <a:gd name="connsiteX1" fmla="*/ 90121 w 180240"/>
                <a:gd name="connsiteY1" fmla="*/ 180103 h 180102"/>
                <a:gd name="connsiteX2" fmla="*/ 1 w 180240"/>
                <a:gd name="connsiteY2" fmla="*/ 90051 h 180102"/>
                <a:gd name="connsiteX3" fmla="*/ 90121 w 180240"/>
                <a:gd name="connsiteY3" fmla="*/ 0 h 180102"/>
                <a:gd name="connsiteX4" fmla="*/ 180241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1" y="90051"/>
                  </a:moveTo>
                  <a:cubicBezTo>
                    <a:pt x="180241" y="139785"/>
                    <a:pt x="139892" y="180103"/>
                    <a:pt x="90121" y="180103"/>
                  </a:cubicBezTo>
                  <a:cubicBezTo>
                    <a:pt x="40349" y="180103"/>
                    <a:pt x="1" y="139785"/>
                    <a:pt x="1" y="90051"/>
                  </a:cubicBezTo>
                  <a:cubicBezTo>
                    <a:pt x="1" y="40317"/>
                    <a:pt x="40349" y="0"/>
                    <a:pt x="90121" y="0"/>
                  </a:cubicBezTo>
                  <a:cubicBezTo>
                    <a:pt x="139892" y="0"/>
                    <a:pt x="180241" y="40317"/>
                    <a:pt x="180241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77" name="フリーフォーム 176">
              <a:extLst>
                <a:ext uri="{FF2B5EF4-FFF2-40B4-BE49-F238E27FC236}">
                  <a16:creationId xmlns:a16="http://schemas.microsoft.com/office/drawing/2014/main" id="{C83B6E74-CF74-7247-B9AE-EDFEE72D7C97}"/>
                </a:ext>
              </a:extLst>
            </p:cNvPr>
            <p:cNvSpPr/>
            <p:nvPr/>
          </p:nvSpPr>
          <p:spPr>
            <a:xfrm>
              <a:off x="6659216" y="3197795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5"/>
                    <a:pt x="139892" y="180103"/>
                    <a:pt x="90120" y="180103"/>
                  </a:cubicBezTo>
                  <a:cubicBezTo>
                    <a:pt x="40348" y="180103"/>
                    <a:pt x="0" y="139785"/>
                    <a:pt x="0" y="90051"/>
                  </a:cubicBezTo>
                  <a:cubicBezTo>
                    <a:pt x="0" y="40317"/>
                    <a:pt x="40348" y="0"/>
                    <a:pt x="90120" y="0"/>
                  </a:cubicBezTo>
                  <a:cubicBezTo>
                    <a:pt x="139892" y="0"/>
                    <a:pt x="180240" y="40317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78" name="フリーフォーム 177">
              <a:extLst>
                <a:ext uri="{FF2B5EF4-FFF2-40B4-BE49-F238E27FC236}">
                  <a16:creationId xmlns:a16="http://schemas.microsoft.com/office/drawing/2014/main" id="{0A267033-9A95-4043-AD1F-10684B43F87E}"/>
                </a:ext>
              </a:extLst>
            </p:cNvPr>
            <p:cNvSpPr/>
            <p:nvPr/>
          </p:nvSpPr>
          <p:spPr>
            <a:xfrm>
              <a:off x="7131218" y="3197795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5"/>
                    <a:pt x="139892" y="180103"/>
                    <a:pt x="90120" y="180103"/>
                  </a:cubicBezTo>
                  <a:cubicBezTo>
                    <a:pt x="40349" y="180103"/>
                    <a:pt x="0" y="139785"/>
                    <a:pt x="0" y="90051"/>
                  </a:cubicBezTo>
                  <a:cubicBezTo>
                    <a:pt x="0" y="40317"/>
                    <a:pt x="40349" y="0"/>
                    <a:pt x="90120" y="0"/>
                  </a:cubicBezTo>
                  <a:cubicBezTo>
                    <a:pt x="139892" y="0"/>
                    <a:pt x="180240" y="40317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79" name="フリーフォーム 178">
              <a:extLst>
                <a:ext uri="{FF2B5EF4-FFF2-40B4-BE49-F238E27FC236}">
                  <a16:creationId xmlns:a16="http://schemas.microsoft.com/office/drawing/2014/main" id="{C00DB19F-DE00-0E4E-AFF2-1D6DFA246C8A}"/>
                </a:ext>
              </a:extLst>
            </p:cNvPr>
            <p:cNvSpPr/>
            <p:nvPr/>
          </p:nvSpPr>
          <p:spPr>
            <a:xfrm>
              <a:off x="7603311" y="3197795"/>
              <a:ext cx="180240" cy="180102"/>
            </a:xfrm>
            <a:custGeom>
              <a:avLst/>
              <a:gdLst>
                <a:gd name="connsiteX0" fmla="*/ 180241 w 180240"/>
                <a:gd name="connsiteY0" fmla="*/ 90051 h 180102"/>
                <a:gd name="connsiteX1" fmla="*/ 90121 w 180240"/>
                <a:gd name="connsiteY1" fmla="*/ 180103 h 180102"/>
                <a:gd name="connsiteX2" fmla="*/ 1 w 180240"/>
                <a:gd name="connsiteY2" fmla="*/ 90051 h 180102"/>
                <a:gd name="connsiteX3" fmla="*/ 90121 w 180240"/>
                <a:gd name="connsiteY3" fmla="*/ 0 h 180102"/>
                <a:gd name="connsiteX4" fmla="*/ 180241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1" y="90051"/>
                  </a:moveTo>
                  <a:cubicBezTo>
                    <a:pt x="180241" y="139785"/>
                    <a:pt x="139892" y="180103"/>
                    <a:pt x="90121" y="180103"/>
                  </a:cubicBezTo>
                  <a:cubicBezTo>
                    <a:pt x="40349" y="180103"/>
                    <a:pt x="1" y="139785"/>
                    <a:pt x="1" y="90051"/>
                  </a:cubicBezTo>
                  <a:cubicBezTo>
                    <a:pt x="1" y="40317"/>
                    <a:pt x="40349" y="0"/>
                    <a:pt x="90121" y="0"/>
                  </a:cubicBezTo>
                  <a:cubicBezTo>
                    <a:pt x="139892" y="0"/>
                    <a:pt x="180241" y="40317"/>
                    <a:pt x="180241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80" name="フリーフォーム 179">
              <a:extLst>
                <a:ext uri="{FF2B5EF4-FFF2-40B4-BE49-F238E27FC236}">
                  <a16:creationId xmlns:a16="http://schemas.microsoft.com/office/drawing/2014/main" id="{4E6E11C0-71FA-EB4A-BED9-9D965A7E9C06}"/>
                </a:ext>
              </a:extLst>
            </p:cNvPr>
            <p:cNvSpPr/>
            <p:nvPr/>
          </p:nvSpPr>
          <p:spPr>
            <a:xfrm>
              <a:off x="8075313" y="3197795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5"/>
                    <a:pt x="139892" y="180103"/>
                    <a:pt x="90120" y="180103"/>
                  </a:cubicBezTo>
                  <a:cubicBezTo>
                    <a:pt x="40348" y="180103"/>
                    <a:pt x="0" y="139785"/>
                    <a:pt x="0" y="90051"/>
                  </a:cubicBezTo>
                  <a:cubicBezTo>
                    <a:pt x="0" y="40317"/>
                    <a:pt x="40348" y="0"/>
                    <a:pt x="90120" y="0"/>
                  </a:cubicBezTo>
                  <a:cubicBezTo>
                    <a:pt x="139892" y="0"/>
                    <a:pt x="180240" y="40317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81" name="フリーフォーム 180">
              <a:extLst>
                <a:ext uri="{FF2B5EF4-FFF2-40B4-BE49-F238E27FC236}">
                  <a16:creationId xmlns:a16="http://schemas.microsoft.com/office/drawing/2014/main" id="{E6DFC000-70E0-C140-A7A5-A2C098EF1682}"/>
                </a:ext>
              </a:extLst>
            </p:cNvPr>
            <p:cNvSpPr/>
            <p:nvPr/>
          </p:nvSpPr>
          <p:spPr>
            <a:xfrm>
              <a:off x="8547316" y="3197795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5"/>
                    <a:pt x="139892" y="180103"/>
                    <a:pt x="90120" y="180103"/>
                  </a:cubicBezTo>
                  <a:cubicBezTo>
                    <a:pt x="40349" y="180103"/>
                    <a:pt x="0" y="139785"/>
                    <a:pt x="0" y="90051"/>
                  </a:cubicBezTo>
                  <a:cubicBezTo>
                    <a:pt x="0" y="40317"/>
                    <a:pt x="40349" y="0"/>
                    <a:pt x="90120" y="0"/>
                  </a:cubicBezTo>
                  <a:cubicBezTo>
                    <a:pt x="139892" y="0"/>
                    <a:pt x="180240" y="40317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82" name="フリーフォーム 181">
              <a:extLst>
                <a:ext uri="{FF2B5EF4-FFF2-40B4-BE49-F238E27FC236}">
                  <a16:creationId xmlns:a16="http://schemas.microsoft.com/office/drawing/2014/main" id="{9D140202-16C3-6044-8595-6DF38394A97A}"/>
                </a:ext>
              </a:extLst>
            </p:cNvPr>
            <p:cNvSpPr/>
            <p:nvPr/>
          </p:nvSpPr>
          <p:spPr>
            <a:xfrm>
              <a:off x="9019409" y="3197795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5"/>
                    <a:pt x="139892" y="180103"/>
                    <a:pt x="90120" y="180103"/>
                  </a:cubicBezTo>
                  <a:cubicBezTo>
                    <a:pt x="40348" y="180103"/>
                    <a:pt x="0" y="139785"/>
                    <a:pt x="0" y="90051"/>
                  </a:cubicBezTo>
                  <a:cubicBezTo>
                    <a:pt x="0" y="40317"/>
                    <a:pt x="40348" y="0"/>
                    <a:pt x="90120" y="0"/>
                  </a:cubicBezTo>
                  <a:cubicBezTo>
                    <a:pt x="139892" y="0"/>
                    <a:pt x="180240" y="40317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83" name="フリーフォーム 182">
              <a:extLst>
                <a:ext uri="{FF2B5EF4-FFF2-40B4-BE49-F238E27FC236}">
                  <a16:creationId xmlns:a16="http://schemas.microsoft.com/office/drawing/2014/main" id="{66D74ADB-ACBF-7647-9060-B9A5E01E2F53}"/>
                </a:ext>
              </a:extLst>
            </p:cNvPr>
            <p:cNvSpPr/>
            <p:nvPr/>
          </p:nvSpPr>
          <p:spPr>
            <a:xfrm>
              <a:off x="9491411" y="3197795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5"/>
                    <a:pt x="139892" y="180103"/>
                    <a:pt x="90120" y="180103"/>
                  </a:cubicBezTo>
                  <a:cubicBezTo>
                    <a:pt x="40348" y="180103"/>
                    <a:pt x="0" y="139785"/>
                    <a:pt x="0" y="90051"/>
                  </a:cubicBezTo>
                  <a:cubicBezTo>
                    <a:pt x="0" y="40317"/>
                    <a:pt x="40348" y="0"/>
                    <a:pt x="90120" y="0"/>
                  </a:cubicBezTo>
                  <a:cubicBezTo>
                    <a:pt x="139892" y="0"/>
                    <a:pt x="180240" y="40317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84" name="フリーフォーム 183">
              <a:extLst>
                <a:ext uri="{FF2B5EF4-FFF2-40B4-BE49-F238E27FC236}">
                  <a16:creationId xmlns:a16="http://schemas.microsoft.com/office/drawing/2014/main" id="{62D49058-7085-854D-8428-EE0C33497FC2}"/>
                </a:ext>
              </a:extLst>
            </p:cNvPr>
            <p:cNvSpPr/>
            <p:nvPr/>
          </p:nvSpPr>
          <p:spPr>
            <a:xfrm>
              <a:off x="9963413" y="3197795"/>
              <a:ext cx="180240" cy="180102"/>
            </a:xfrm>
            <a:custGeom>
              <a:avLst/>
              <a:gdLst>
                <a:gd name="connsiteX0" fmla="*/ 180241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1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1" y="90051"/>
                  </a:moveTo>
                  <a:cubicBezTo>
                    <a:pt x="180241" y="139785"/>
                    <a:pt x="139893" y="180103"/>
                    <a:pt x="90120" y="180103"/>
                  </a:cubicBezTo>
                  <a:cubicBezTo>
                    <a:pt x="40348" y="180103"/>
                    <a:pt x="0" y="139785"/>
                    <a:pt x="0" y="90051"/>
                  </a:cubicBezTo>
                  <a:cubicBezTo>
                    <a:pt x="0" y="40317"/>
                    <a:pt x="40348" y="0"/>
                    <a:pt x="90120" y="0"/>
                  </a:cubicBezTo>
                  <a:cubicBezTo>
                    <a:pt x="139893" y="0"/>
                    <a:pt x="180241" y="40317"/>
                    <a:pt x="180241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85" name="フリーフォーム 184">
              <a:extLst>
                <a:ext uri="{FF2B5EF4-FFF2-40B4-BE49-F238E27FC236}">
                  <a16:creationId xmlns:a16="http://schemas.microsoft.com/office/drawing/2014/main" id="{6E2954B3-201F-9349-9B1E-A4B70AA8B336}"/>
                </a:ext>
              </a:extLst>
            </p:cNvPr>
            <p:cNvSpPr/>
            <p:nvPr/>
          </p:nvSpPr>
          <p:spPr>
            <a:xfrm>
              <a:off x="3118972" y="3516765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5"/>
                    <a:pt x="139892" y="180103"/>
                    <a:pt x="90120" y="180103"/>
                  </a:cubicBezTo>
                  <a:cubicBezTo>
                    <a:pt x="40348" y="180103"/>
                    <a:pt x="0" y="139785"/>
                    <a:pt x="0" y="90051"/>
                  </a:cubicBezTo>
                  <a:cubicBezTo>
                    <a:pt x="0" y="40317"/>
                    <a:pt x="40348" y="0"/>
                    <a:pt x="90120" y="0"/>
                  </a:cubicBezTo>
                  <a:cubicBezTo>
                    <a:pt x="139892" y="0"/>
                    <a:pt x="180240" y="40317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86" name="フリーフォーム 185">
              <a:extLst>
                <a:ext uri="{FF2B5EF4-FFF2-40B4-BE49-F238E27FC236}">
                  <a16:creationId xmlns:a16="http://schemas.microsoft.com/office/drawing/2014/main" id="{F3548FD6-DE8A-C046-B87E-65EA80B3F6CF}"/>
                </a:ext>
              </a:extLst>
            </p:cNvPr>
            <p:cNvSpPr/>
            <p:nvPr/>
          </p:nvSpPr>
          <p:spPr>
            <a:xfrm>
              <a:off x="3590975" y="3516765"/>
              <a:ext cx="180240" cy="180102"/>
            </a:xfrm>
            <a:custGeom>
              <a:avLst/>
              <a:gdLst>
                <a:gd name="connsiteX0" fmla="*/ 180241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1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1" y="90051"/>
                  </a:moveTo>
                  <a:cubicBezTo>
                    <a:pt x="180241" y="139785"/>
                    <a:pt x="139892" y="180103"/>
                    <a:pt x="90120" y="180103"/>
                  </a:cubicBezTo>
                  <a:cubicBezTo>
                    <a:pt x="40348" y="180103"/>
                    <a:pt x="0" y="139785"/>
                    <a:pt x="0" y="90051"/>
                  </a:cubicBezTo>
                  <a:cubicBezTo>
                    <a:pt x="0" y="40317"/>
                    <a:pt x="40348" y="0"/>
                    <a:pt x="90120" y="0"/>
                  </a:cubicBezTo>
                  <a:cubicBezTo>
                    <a:pt x="139892" y="0"/>
                    <a:pt x="180241" y="40317"/>
                    <a:pt x="180241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87" name="フリーフォーム 186">
              <a:extLst>
                <a:ext uri="{FF2B5EF4-FFF2-40B4-BE49-F238E27FC236}">
                  <a16:creationId xmlns:a16="http://schemas.microsoft.com/office/drawing/2014/main" id="{B7590B6F-25B8-BE4C-9C95-8B38CC48EA39}"/>
                </a:ext>
              </a:extLst>
            </p:cNvPr>
            <p:cNvSpPr/>
            <p:nvPr/>
          </p:nvSpPr>
          <p:spPr>
            <a:xfrm>
              <a:off x="4063067" y="3516765"/>
              <a:ext cx="180240" cy="180102"/>
            </a:xfrm>
            <a:custGeom>
              <a:avLst/>
              <a:gdLst>
                <a:gd name="connsiteX0" fmla="*/ 180241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1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1" y="90051"/>
                  </a:moveTo>
                  <a:cubicBezTo>
                    <a:pt x="180241" y="139785"/>
                    <a:pt x="139892" y="180103"/>
                    <a:pt x="90120" y="180103"/>
                  </a:cubicBezTo>
                  <a:cubicBezTo>
                    <a:pt x="40348" y="180103"/>
                    <a:pt x="0" y="139785"/>
                    <a:pt x="0" y="90051"/>
                  </a:cubicBezTo>
                  <a:cubicBezTo>
                    <a:pt x="0" y="40317"/>
                    <a:pt x="40348" y="0"/>
                    <a:pt x="90120" y="0"/>
                  </a:cubicBezTo>
                  <a:cubicBezTo>
                    <a:pt x="139892" y="0"/>
                    <a:pt x="180241" y="40317"/>
                    <a:pt x="180241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88" name="フリーフォーム 187">
              <a:extLst>
                <a:ext uri="{FF2B5EF4-FFF2-40B4-BE49-F238E27FC236}">
                  <a16:creationId xmlns:a16="http://schemas.microsoft.com/office/drawing/2014/main" id="{651FB3D3-8DE1-C946-9387-7EE7BE9EE68B}"/>
                </a:ext>
              </a:extLst>
            </p:cNvPr>
            <p:cNvSpPr/>
            <p:nvPr/>
          </p:nvSpPr>
          <p:spPr>
            <a:xfrm>
              <a:off x="4535070" y="3516765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5"/>
                    <a:pt x="139892" y="180103"/>
                    <a:pt x="90120" y="180103"/>
                  </a:cubicBezTo>
                  <a:cubicBezTo>
                    <a:pt x="40348" y="180103"/>
                    <a:pt x="0" y="139785"/>
                    <a:pt x="0" y="90051"/>
                  </a:cubicBezTo>
                  <a:cubicBezTo>
                    <a:pt x="0" y="40317"/>
                    <a:pt x="40348" y="0"/>
                    <a:pt x="90120" y="0"/>
                  </a:cubicBezTo>
                  <a:cubicBezTo>
                    <a:pt x="139892" y="0"/>
                    <a:pt x="180240" y="40317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89" name="フリーフォーム 188">
              <a:extLst>
                <a:ext uri="{FF2B5EF4-FFF2-40B4-BE49-F238E27FC236}">
                  <a16:creationId xmlns:a16="http://schemas.microsoft.com/office/drawing/2014/main" id="{E5DD887F-9A66-8148-8014-BBEB7BC81115}"/>
                </a:ext>
              </a:extLst>
            </p:cNvPr>
            <p:cNvSpPr/>
            <p:nvPr/>
          </p:nvSpPr>
          <p:spPr>
            <a:xfrm>
              <a:off x="5007072" y="3516765"/>
              <a:ext cx="180240" cy="180102"/>
            </a:xfrm>
            <a:custGeom>
              <a:avLst/>
              <a:gdLst>
                <a:gd name="connsiteX0" fmla="*/ 180241 w 180240"/>
                <a:gd name="connsiteY0" fmla="*/ 90051 h 180102"/>
                <a:gd name="connsiteX1" fmla="*/ 90121 w 180240"/>
                <a:gd name="connsiteY1" fmla="*/ 180103 h 180102"/>
                <a:gd name="connsiteX2" fmla="*/ 0 w 180240"/>
                <a:gd name="connsiteY2" fmla="*/ 90051 h 180102"/>
                <a:gd name="connsiteX3" fmla="*/ 90121 w 180240"/>
                <a:gd name="connsiteY3" fmla="*/ 0 h 180102"/>
                <a:gd name="connsiteX4" fmla="*/ 180241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1" y="90051"/>
                  </a:moveTo>
                  <a:cubicBezTo>
                    <a:pt x="180241" y="139785"/>
                    <a:pt x="139892" y="180103"/>
                    <a:pt x="90121" y="180103"/>
                  </a:cubicBezTo>
                  <a:cubicBezTo>
                    <a:pt x="40349" y="180103"/>
                    <a:pt x="0" y="139785"/>
                    <a:pt x="0" y="90051"/>
                  </a:cubicBezTo>
                  <a:cubicBezTo>
                    <a:pt x="0" y="40317"/>
                    <a:pt x="40348" y="0"/>
                    <a:pt x="90121" y="0"/>
                  </a:cubicBezTo>
                  <a:cubicBezTo>
                    <a:pt x="139892" y="0"/>
                    <a:pt x="180241" y="40317"/>
                    <a:pt x="180241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90" name="フリーフォーム 189">
              <a:extLst>
                <a:ext uri="{FF2B5EF4-FFF2-40B4-BE49-F238E27FC236}">
                  <a16:creationId xmlns:a16="http://schemas.microsoft.com/office/drawing/2014/main" id="{1D5C5DC7-3E1A-5D45-9968-5EF92B1914B5}"/>
                </a:ext>
              </a:extLst>
            </p:cNvPr>
            <p:cNvSpPr/>
            <p:nvPr/>
          </p:nvSpPr>
          <p:spPr>
            <a:xfrm>
              <a:off x="5479165" y="3516765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5"/>
                    <a:pt x="139892" y="180103"/>
                    <a:pt x="90120" y="180103"/>
                  </a:cubicBezTo>
                  <a:cubicBezTo>
                    <a:pt x="40348" y="180103"/>
                    <a:pt x="0" y="139785"/>
                    <a:pt x="0" y="90051"/>
                  </a:cubicBezTo>
                  <a:cubicBezTo>
                    <a:pt x="0" y="40317"/>
                    <a:pt x="40348" y="0"/>
                    <a:pt x="90120" y="0"/>
                  </a:cubicBezTo>
                  <a:cubicBezTo>
                    <a:pt x="139892" y="0"/>
                    <a:pt x="180240" y="40317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91" name="フリーフォーム 190">
              <a:extLst>
                <a:ext uri="{FF2B5EF4-FFF2-40B4-BE49-F238E27FC236}">
                  <a16:creationId xmlns:a16="http://schemas.microsoft.com/office/drawing/2014/main" id="{5AB47C3B-1779-A648-A322-02BF3F3F6A92}"/>
                </a:ext>
              </a:extLst>
            </p:cNvPr>
            <p:cNvSpPr/>
            <p:nvPr/>
          </p:nvSpPr>
          <p:spPr>
            <a:xfrm>
              <a:off x="5951167" y="3516765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5"/>
                    <a:pt x="139892" y="180103"/>
                    <a:pt x="90120" y="180103"/>
                  </a:cubicBezTo>
                  <a:cubicBezTo>
                    <a:pt x="40349" y="180103"/>
                    <a:pt x="0" y="139785"/>
                    <a:pt x="0" y="90051"/>
                  </a:cubicBezTo>
                  <a:cubicBezTo>
                    <a:pt x="0" y="40317"/>
                    <a:pt x="40349" y="0"/>
                    <a:pt x="90120" y="0"/>
                  </a:cubicBezTo>
                  <a:cubicBezTo>
                    <a:pt x="139892" y="0"/>
                    <a:pt x="180240" y="40317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92" name="フリーフォーム 191">
              <a:extLst>
                <a:ext uri="{FF2B5EF4-FFF2-40B4-BE49-F238E27FC236}">
                  <a16:creationId xmlns:a16="http://schemas.microsoft.com/office/drawing/2014/main" id="{5A864CDE-9AF7-0340-A398-3E06843284CB}"/>
                </a:ext>
              </a:extLst>
            </p:cNvPr>
            <p:cNvSpPr/>
            <p:nvPr/>
          </p:nvSpPr>
          <p:spPr>
            <a:xfrm>
              <a:off x="6423170" y="3516765"/>
              <a:ext cx="180240" cy="180102"/>
            </a:xfrm>
            <a:custGeom>
              <a:avLst/>
              <a:gdLst>
                <a:gd name="connsiteX0" fmla="*/ 180241 w 180240"/>
                <a:gd name="connsiteY0" fmla="*/ 90051 h 180102"/>
                <a:gd name="connsiteX1" fmla="*/ 90121 w 180240"/>
                <a:gd name="connsiteY1" fmla="*/ 180103 h 180102"/>
                <a:gd name="connsiteX2" fmla="*/ 1 w 180240"/>
                <a:gd name="connsiteY2" fmla="*/ 90051 h 180102"/>
                <a:gd name="connsiteX3" fmla="*/ 90121 w 180240"/>
                <a:gd name="connsiteY3" fmla="*/ 0 h 180102"/>
                <a:gd name="connsiteX4" fmla="*/ 180241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1" y="90051"/>
                  </a:moveTo>
                  <a:cubicBezTo>
                    <a:pt x="180241" y="139785"/>
                    <a:pt x="139892" y="180103"/>
                    <a:pt x="90121" y="180103"/>
                  </a:cubicBezTo>
                  <a:cubicBezTo>
                    <a:pt x="40349" y="180103"/>
                    <a:pt x="1" y="139785"/>
                    <a:pt x="1" y="90051"/>
                  </a:cubicBezTo>
                  <a:cubicBezTo>
                    <a:pt x="1" y="40317"/>
                    <a:pt x="40349" y="0"/>
                    <a:pt x="90121" y="0"/>
                  </a:cubicBezTo>
                  <a:cubicBezTo>
                    <a:pt x="139892" y="0"/>
                    <a:pt x="180241" y="40317"/>
                    <a:pt x="180241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93" name="フリーフォーム 192">
              <a:extLst>
                <a:ext uri="{FF2B5EF4-FFF2-40B4-BE49-F238E27FC236}">
                  <a16:creationId xmlns:a16="http://schemas.microsoft.com/office/drawing/2014/main" id="{51253C8A-E456-374A-97A1-57A87AFFBD44}"/>
                </a:ext>
              </a:extLst>
            </p:cNvPr>
            <p:cNvSpPr/>
            <p:nvPr/>
          </p:nvSpPr>
          <p:spPr>
            <a:xfrm>
              <a:off x="6895262" y="3516765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5"/>
                    <a:pt x="139892" y="180103"/>
                    <a:pt x="90120" y="180103"/>
                  </a:cubicBezTo>
                  <a:cubicBezTo>
                    <a:pt x="40348" y="180103"/>
                    <a:pt x="0" y="139785"/>
                    <a:pt x="0" y="90051"/>
                  </a:cubicBezTo>
                  <a:cubicBezTo>
                    <a:pt x="0" y="40317"/>
                    <a:pt x="40348" y="0"/>
                    <a:pt x="90120" y="0"/>
                  </a:cubicBezTo>
                  <a:cubicBezTo>
                    <a:pt x="139892" y="0"/>
                    <a:pt x="180240" y="40317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94" name="フリーフォーム 193">
              <a:extLst>
                <a:ext uri="{FF2B5EF4-FFF2-40B4-BE49-F238E27FC236}">
                  <a16:creationId xmlns:a16="http://schemas.microsoft.com/office/drawing/2014/main" id="{6B2F1C23-675D-C942-8805-3D9996774CEC}"/>
                </a:ext>
              </a:extLst>
            </p:cNvPr>
            <p:cNvSpPr/>
            <p:nvPr/>
          </p:nvSpPr>
          <p:spPr>
            <a:xfrm>
              <a:off x="7367265" y="3516765"/>
              <a:ext cx="180240" cy="180102"/>
            </a:xfrm>
            <a:custGeom>
              <a:avLst/>
              <a:gdLst>
                <a:gd name="connsiteX0" fmla="*/ 180241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1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1" y="90051"/>
                  </a:moveTo>
                  <a:cubicBezTo>
                    <a:pt x="180241" y="139785"/>
                    <a:pt x="139892" y="180103"/>
                    <a:pt x="90120" y="180103"/>
                  </a:cubicBezTo>
                  <a:cubicBezTo>
                    <a:pt x="40349" y="180103"/>
                    <a:pt x="0" y="139785"/>
                    <a:pt x="0" y="90051"/>
                  </a:cubicBezTo>
                  <a:cubicBezTo>
                    <a:pt x="0" y="40317"/>
                    <a:pt x="40349" y="0"/>
                    <a:pt x="90120" y="0"/>
                  </a:cubicBezTo>
                  <a:cubicBezTo>
                    <a:pt x="139892" y="0"/>
                    <a:pt x="180241" y="40317"/>
                    <a:pt x="180241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95" name="フリーフォーム 194">
              <a:extLst>
                <a:ext uri="{FF2B5EF4-FFF2-40B4-BE49-F238E27FC236}">
                  <a16:creationId xmlns:a16="http://schemas.microsoft.com/office/drawing/2014/main" id="{42CF49E1-B666-2549-9BD7-88909A54D859}"/>
                </a:ext>
              </a:extLst>
            </p:cNvPr>
            <p:cNvSpPr/>
            <p:nvPr/>
          </p:nvSpPr>
          <p:spPr>
            <a:xfrm>
              <a:off x="7839267" y="3516765"/>
              <a:ext cx="180240" cy="180102"/>
            </a:xfrm>
            <a:custGeom>
              <a:avLst/>
              <a:gdLst>
                <a:gd name="connsiteX0" fmla="*/ 180241 w 180240"/>
                <a:gd name="connsiteY0" fmla="*/ 90051 h 180102"/>
                <a:gd name="connsiteX1" fmla="*/ 90121 w 180240"/>
                <a:gd name="connsiteY1" fmla="*/ 180103 h 180102"/>
                <a:gd name="connsiteX2" fmla="*/ 1 w 180240"/>
                <a:gd name="connsiteY2" fmla="*/ 90051 h 180102"/>
                <a:gd name="connsiteX3" fmla="*/ 90121 w 180240"/>
                <a:gd name="connsiteY3" fmla="*/ 0 h 180102"/>
                <a:gd name="connsiteX4" fmla="*/ 180241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1" y="90051"/>
                  </a:moveTo>
                  <a:cubicBezTo>
                    <a:pt x="180241" y="139785"/>
                    <a:pt x="139892" y="180103"/>
                    <a:pt x="90121" y="180103"/>
                  </a:cubicBezTo>
                  <a:cubicBezTo>
                    <a:pt x="40349" y="180103"/>
                    <a:pt x="1" y="139785"/>
                    <a:pt x="1" y="90051"/>
                  </a:cubicBezTo>
                  <a:cubicBezTo>
                    <a:pt x="1" y="40317"/>
                    <a:pt x="40349" y="0"/>
                    <a:pt x="90121" y="0"/>
                  </a:cubicBezTo>
                  <a:cubicBezTo>
                    <a:pt x="139892" y="0"/>
                    <a:pt x="180241" y="40317"/>
                    <a:pt x="180241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96" name="フリーフォーム 195">
              <a:extLst>
                <a:ext uri="{FF2B5EF4-FFF2-40B4-BE49-F238E27FC236}">
                  <a16:creationId xmlns:a16="http://schemas.microsoft.com/office/drawing/2014/main" id="{20E0B344-7726-2A40-8C43-A81ED6BDCF89}"/>
                </a:ext>
              </a:extLst>
            </p:cNvPr>
            <p:cNvSpPr/>
            <p:nvPr/>
          </p:nvSpPr>
          <p:spPr>
            <a:xfrm>
              <a:off x="8311360" y="3516765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5"/>
                    <a:pt x="139892" y="180103"/>
                    <a:pt x="90120" y="180103"/>
                  </a:cubicBezTo>
                  <a:cubicBezTo>
                    <a:pt x="40349" y="180103"/>
                    <a:pt x="0" y="139785"/>
                    <a:pt x="0" y="90051"/>
                  </a:cubicBezTo>
                  <a:cubicBezTo>
                    <a:pt x="0" y="40317"/>
                    <a:pt x="40349" y="0"/>
                    <a:pt x="90120" y="0"/>
                  </a:cubicBezTo>
                  <a:cubicBezTo>
                    <a:pt x="139892" y="0"/>
                    <a:pt x="180240" y="40317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97" name="フリーフォーム 196">
              <a:extLst>
                <a:ext uri="{FF2B5EF4-FFF2-40B4-BE49-F238E27FC236}">
                  <a16:creationId xmlns:a16="http://schemas.microsoft.com/office/drawing/2014/main" id="{2211D00D-B25D-724B-8550-376AB572E202}"/>
                </a:ext>
              </a:extLst>
            </p:cNvPr>
            <p:cNvSpPr/>
            <p:nvPr/>
          </p:nvSpPr>
          <p:spPr>
            <a:xfrm>
              <a:off x="8783362" y="3516765"/>
              <a:ext cx="180240" cy="180102"/>
            </a:xfrm>
            <a:custGeom>
              <a:avLst/>
              <a:gdLst>
                <a:gd name="connsiteX0" fmla="*/ 180241 w 180240"/>
                <a:gd name="connsiteY0" fmla="*/ 90051 h 180102"/>
                <a:gd name="connsiteX1" fmla="*/ 90121 w 180240"/>
                <a:gd name="connsiteY1" fmla="*/ 180103 h 180102"/>
                <a:gd name="connsiteX2" fmla="*/ 1 w 180240"/>
                <a:gd name="connsiteY2" fmla="*/ 90051 h 180102"/>
                <a:gd name="connsiteX3" fmla="*/ 90121 w 180240"/>
                <a:gd name="connsiteY3" fmla="*/ 0 h 180102"/>
                <a:gd name="connsiteX4" fmla="*/ 180241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1" y="90051"/>
                  </a:moveTo>
                  <a:cubicBezTo>
                    <a:pt x="180241" y="139785"/>
                    <a:pt x="139892" y="180103"/>
                    <a:pt x="90121" y="180103"/>
                  </a:cubicBezTo>
                  <a:cubicBezTo>
                    <a:pt x="40349" y="180103"/>
                    <a:pt x="1" y="139785"/>
                    <a:pt x="1" y="90051"/>
                  </a:cubicBezTo>
                  <a:cubicBezTo>
                    <a:pt x="1" y="40317"/>
                    <a:pt x="40349" y="0"/>
                    <a:pt x="90121" y="0"/>
                  </a:cubicBezTo>
                  <a:cubicBezTo>
                    <a:pt x="139892" y="0"/>
                    <a:pt x="180241" y="40317"/>
                    <a:pt x="180241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98" name="フリーフォーム 197">
              <a:extLst>
                <a:ext uri="{FF2B5EF4-FFF2-40B4-BE49-F238E27FC236}">
                  <a16:creationId xmlns:a16="http://schemas.microsoft.com/office/drawing/2014/main" id="{0647C6EA-3343-594C-B3FF-035D54CBC75B}"/>
                </a:ext>
              </a:extLst>
            </p:cNvPr>
            <p:cNvSpPr/>
            <p:nvPr/>
          </p:nvSpPr>
          <p:spPr>
            <a:xfrm>
              <a:off x="9255365" y="3516765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5"/>
                    <a:pt x="139892" y="180103"/>
                    <a:pt x="90120" y="180103"/>
                  </a:cubicBezTo>
                  <a:cubicBezTo>
                    <a:pt x="40348" y="180103"/>
                    <a:pt x="0" y="139785"/>
                    <a:pt x="0" y="90051"/>
                  </a:cubicBezTo>
                  <a:cubicBezTo>
                    <a:pt x="0" y="40317"/>
                    <a:pt x="40348" y="0"/>
                    <a:pt x="90120" y="0"/>
                  </a:cubicBezTo>
                  <a:cubicBezTo>
                    <a:pt x="139892" y="0"/>
                    <a:pt x="180240" y="40317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99" name="フリーフォーム 198">
              <a:extLst>
                <a:ext uri="{FF2B5EF4-FFF2-40B4-BE49-F238E27FC236}">
                  <a16:creationId xmlns:a16="http://schemas.microsoft.com/office/drawing/2014/main" id="{A75FF942-0773-704A-B074-49C0C279408D}"/>
                </a:ext>
              </a:extLst>
            </p:cNvPr>
            <p:cNvSpPr/>
            <p:nvPr/>
          </p:nvSpPr>
          <p:spPr>
            <a:xfrm>
              <a:off x="9727457" y="3516765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5"/>
                    <a:pt x="139893" y="180103"/>
                    <a:pt x="90120" y="180103"/>
                  </a:cubicBezTo>
                  <a:cubicBezTo>
                    <a:pt x="40348" y="180103"/>
                    <a:pt x="0" y="139785"/>
                    <a:pt x="0" y="90051"/>
                  </a:cubicBezTo>
                  <a:cubicBezTo>
                    <a:pt x="0" y="40317"/>
                    <a:pt x="40348" y="0"/>
                    <a:pt x="90120" y="0"/>
                  </a:cubicBezTo>
                  <a:cubicBezTo>
                    <a:pt x="139893" y="0"/>
                    <a:pt x="180240" y="40317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00" name="フリーフォーム 199">
              <a:extLst>
                <a:ext uri="{FF2B5EF4-FFF2-40B4-BE49-F238E27FC236}">
                  <a16:creationId xmlns:a16="http://schemas.microsoft.com/office/drawing/2014/main" id="{680A9EC4-75C5-1540-A766-6CA452EEE83F}"/>
                </a:ext>
              </a:extLst>
            </p:cNvPr>
            <p:cNvSpPr/>
            <p:nvPr/>
          </p:nvSpPr>
          <p:spPr>
            <a:xfrm>
              <a:off x="2882926" y="3835734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5"/>
                    <a:pt x="139892" y="180103"/>
                    <a:pt x="90120" y="180103"/>
                  </a:cubicBezTo>
                  <a:cubicBezTo>
                    <a:pt x="40348" y="180103"/>
                    <a:pt x="0" y="139785"/>
                    <a:pt x="0" y="90051"/>
                  </a:cubicBezTo>
                  <a:cubicBezTo>
                    <a:pt x="0" y="40317"/>
                    <a:pt x="40348" y="0"/>
                    <a:pt x="90120" y="0"/>
                  </a:cubicBezTo>
                  <a:cubicBezTo>
                    <a:pt x="139892" y="0"/>
                    <a:pt x="180240" y="40317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01" name="フリーフォーム 200">
              <a:extLst>
                <a:ext uri="{FF2B5EF4-FFF2-40B4-BE49-F238E27FC236}">
                  <a16:creationId xmlns:a16="http://schemas.microsoft.com/office/drawing/2014/main" id="{337BC22C-EB96-EE46-A4F4-9CD18F9AEC36}"/>
                </a:ext>
              </a:extLst>
            </p:cNvPr>
            <p:cNvSpPr/>
            <p:nvPr/>
          </p:nvSpPr>
          <p:spPr>
            <a:xfrm>
              <a:off x="3355019" y="3835734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5"/>
                    <a:pt x="139892" y="180103"/>
                    <a:pt x="90120" y="180103"/>
                  </a:cubicBezTo>
                  <a:cubicBezTo>
                    <a:pt x="40348" y="180103"/>
                    <a:pt x="0" y="139785"/>
                    <a:pt x="0" y="90051"/>
                  </a:cubicBezTo>
                  <a:cubicBezTo>
                    <a:pt x="0" y="40317"/>
                    <a:pt x="40348" y="0"/>
                    <a:pt x="90120" y="0"/>
                  </a:cubicBezTo>
                  <a:cubicBezTo>
                    <a:pt x="139892" y="0"/>
                    <a:pt x="180240" y="40317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02" name="フリーフォーム 201">
              <a:extLst>
                <a:ext uri="{FF2B5EF4-FFF2-40B4-BE49-F238E27FC236}">
                  <a16:creationId xmlns:a16="http://schemas.microsoft.com/office/drawing/2014/main" id="{10530551-487A-0449-A3AB-FBDFF198C35F}"/>
                </a:ext>
              </a:extLst>
            </p:cNvPr>
            <p:cNvSpPr/>
            <p:nvPr/>
          </p:nvSpPr>
          <p:spPr>
            <a:xfrm>
              <a:off x="3827021" y="3835734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5"/>
                    <a:pt x="139892" y="180103"/>
                    <a:pt x="90120" y="180103"/>
                  </a:cubicBezTo>
                  <a:cubicBezTo>
                    <a:pt x="40348" y="180103"/>
                    <a:pt x="0" y="139785"/>
                    <a:pt x="0" y="90051"/>
                  </a:cubicBezTo>
                  <a:cubicBezTo>
                    <a:pt x="0" y="40317"/>
                    <a:pt x="40348" y="0"/>
                    <a:pt x="90120" y="0"/>
                  </a:cubicBezTo>
                  <a:cubicBezTo>
                    <a:pt x="139892" y="0"/>
                    <a:pt x="180240" y="40317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03" name="フリーフォーム 202">
              <a:extLst>
                <a:ext uri="{FF2B5EF4-FFF2-40B4-BE49-F238E27FC236}">
                  <a16:creationId xmlns:a16="http://schemas.microsoft.com/office/drawing/2014/main" id="{8A5C9647-EA2B-DC43-A3A4-8C26D3CF6900}"/>
                </a:ext>
              </a:extLst>
            </p:cNvPr>
            <p:cNvSpPr/>
            <p:nvPr/>
          </p:nvSpPr>
          <p:spPr>
            <a:xfrm>
              <a:off x="4299023" y="3835734"/>
              <a:ext cx="180240" cy="180102"/>
            </a:xfrm>
            <a:custGeom>
              <a:avLst/>
              <a:gdLst>
                <a:gd name="connsiteX0" fmla="*/ 180241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1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1" y="90051"/>
                  </a:moveTo>
                  <a:cubicBezTo>
                    <a:pt x="180241" y="139785"/>
                    <a:pt x="139892" y="180103"/>
                    <a:pt x="90120" y="180103"/>
                  </a:cubicBezTo>
                  <a:cubicBezTo>
                    <a:pt x="40348" y="180103"/>
                    <a:pt x="0" y="139785"/>
                    <a:pt x="0" y="90051"/>
                  </a:cubicBezTo>
                  <a:cubicBezTo>
                    <a:pt x="0" y="40317"/>
                    <a:pt x="40348" y="0"/>
                    <a:pt x="90120" y="0"/>
                  </a:cubicBezTo>
                  <a:cubicBezTo>
                    <a:pt x="139892" y="0"/>
                    <a:pt x="180241" y="40317"/>
                    <a:pt x="180241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04" name="フリーフォーム 203">
              <a:extLst>
                <a:ext uri="{FF2B5EF4-FFF2-40B4-BE49-F238E27FC236}">
                  <a16:creationId xmlns:a16="http://schemas.microsoft.com/office/drawing/2014/main" id="{3D6D8D45-7B22-8A4B-89B6-AAEC433314CD}"/>
                </a:ext>
              </a:extLst>
            </p:cNvPr>
            <p:cNvSpPr/>
            <p:nvPr/>
          </p:nvSpPr>
          <p:spPr>
            <a:xfrm>
              <a:off x="4771116" y="3835734"/>
              <a:ext cx="180240" cy="180102"/>
            </a:xfrm>
            <a:custGeom>
              <a:avLst/>
              <a:gdLst>
                <a:gd name="connsiteX0" fmla="*/ 180241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1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1" y="90051"/>
                  </a:moveTo>
                  <a:cubicBezTo>
                    <a:pt x="180241" y="139785"/>
                    <a:pt x="139892" y="180103"/>
                    <a:pt x="90120" y="180103"/>
                  </a:cubicBezTo>
                  <a:cubicBezTo>
                    <a:pt x="40348" y="180103"/>
                    <a:pt x="0" y="139785"/>
                    <a:pt x="0" y="90051"/>
                  </a:cubicBezTo>
                  <a:cubicBezTo>
                    <a:pt x="0" y="40317"/>
                    <a:pt x="40348" y="0"/>
                    <a:pt x="90120" y="0"/>
                  </a:cubicBezTo>
                  <a:cubicBezTo>
                    <a:pt x="139892" y="0"/>
                    <a:pt x="180241" y="40317"/>
                    <a:pt x="180241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05" name="フリーフォーム 204">
              <a:extLst>
                <a:ext uri="{FF2B5EF4-FFF2-40B4-BE49-F238E27FC236}">
                  <a16:creationId xmlns:a16="http://schemas.microsoft.com/office/drawing/2014/main" id="{56743F4D-64CD-7445-B927-A33432980D2E}"/>
                </a:ext>
              </a:extLst>
            </p:cNvPr>
            <p:cNvSpPr/>
            <p:nvPr/>
          </p:nvSpPr>
          <p:spPr>
            <a:xfrm>
              <a:off x="5243119" y="3835734"/>
              <a:ext cx="180240" cy="180102"/>
            </a:xfrm>
            <a:custGeom>
              <a:avLst/>
              <a:gdLst>
                <a:gd name="connsiteX0" fmla="*/ 180241 w 180240"/>
                <a:gd name="connsiteY0" fmla="*/ 90051 h 180102"/>
                <a:gd name="connsiteX1" fmla="*/ 90121 w 180240"/>
                <a:gd name="connsiteY1" fmla="*/ 180103 h 180102"/>
                <a:gd name="connsiteX2" fmla="*/ 1 w 180240"/>
                <a:gd name="connsiteY2" fmla="*/ 90051 h 180102"/>
                <a:gd name="connsiteX3" fmla="*/ 90121 w 180240"/>
                <a:gd name="connsiteY3" fmla="*/ 0 h 180102"/>
                <a:gd name="connsiteX4" fmla="*/ 180241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1" y="90051"/>
                  </a:moveTo>
                  <a:cubicBezTo>
                    <a:pt x="180241" y="139785"/>
                    <a:pt x="139892" y="180103"/>
                    <a:pt x="90121" y="180103"/>
                  </a:cubicBezTo>
                  <a:cubicBezTo>
                    <a:pt x="40349" y="180103"/>
                    <a:pt x="1" y="139785"/>
                    <a:pt x="1" y="90051"/>
                  </a:cubicBezTo>
                  <a:cubicBezTo>
                    <a:pt x="1" y="40317"/>
                    <a:pt x="40349" y="0"/>
                    <a:pt x="90121" y="0"/>
                  </a:cubicBezTo>
                  <a:cubicBezTo>
                    <a:pt x="139892" y="0"/>
                    <a:pt x="180241" y="40317"/>
                    <a:pt x="180241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06" name="フリーフォーム 205">
              <a:extLst>
                <a:ext uri="{FF2B5EF4-FFF2-40B4-BE49-F238E27FC236}">
                  <a16:creationId xmlns:a16="http://schemas.microsoft.com/office/drawing/2014/main" id="{F870D162-F39D-E041-A871-0129C89B2665}"/>
                </a:ext>
              </a:extLst>
            </p:cNvPr>
            <p:cNvSpPr/>
            <p:nvPr/>
          </p:nvSpPr>
          <p:spPr>
            <a:xfrm>
              <a:off x="5715121" y="3835734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5"/>
                    <a:pt x="139892" y="180103"/>
                    <a:pt x="90120" y="180103"/>
                  </a:cubicBezTo>
                  <a:cubicBezTo>
                    <a:pt x="40348" y="180103"/>
                    <a:pt x="0" y="139785"/>
                    <a:pt x="0" y="90051"/>
                  </a:cubicBezTo>
                  <a:cubicBezTo>
                    <a:pt x="0" y="40317"/>
                    <a:pt x="40348" y="0"/>
                    <a:pt x="90120" y="0"/>
                  </a:cubicBezTo>
                  <a:cubicBezTo>
                    <a:pt x="139892" y="0"/>
                    <a:pt x="180240" y="40317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07" name="フリーフォーム 206">
              <a:extLst>
                <a:ext uri="{FF2B5EF4-FFF2-40B4-BE49-F238E27FC236}">
                  <a16:creationId xmlns:a16="http://schemas.microsoft.com/office/drawing/2014/main" id="{34D33C44-CA76-0D4D-B315-D1BDF6391DF1}"/>
                </a:ext>
              </a:extLst>
            </p:cNvPr>
            <p:cNvSpPr/>
            <p:nvPr/>
          </p:nvSpPr>
          <p:spPr>
            <a:xfrm>
              <a:off x="6187214" y="3835734"/>
              <a:ext cx="180240" cy="180102"/>
            </a:xfrm>
            <a:custGeom>
              <a:avLst/>
              <a:gdLst>
                <a:gd name="connsiteX0" fmla="*/ 180241 w 180240"/>
                <a:gd name="connsiteY0" fmla="*/ 90051 h 180102"/>
                <a:gd name="connsiteX1" fmla="*/ 90121 w 180240"/>
                <a:gd name="connsiteY1" fmla="*/ 180103 h 180102"/>
                <a:gd name="connsiteX2" fmla="*/ 1 w 180240"/>
                <a:gd name="connsiteY2" fmla="*/ 90051 h 180102"/>
                <a:gd name="connsiteX3" fmla="*/ 90121 w 180240"/>
                <a:gd name="connsiteY3" fmla="*/ 0 h 180102"/>
                <a:gd name="connsiteX4" fmla="*/ 180241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1" y="90051"/>
                  </a:moveTo>
                  <a:cubicBezTo>
                    <a:pt x="180241" y="139785"/>
                    <a:pt x="139892" y="180103"/>
                    <a:pt x="90121" y="180103"/>
                  </a:cubicBezTo>
                  <a:cubicBezTo>
                    <a:pt x="40349" y="180103"/>
                    <a:pt x="1" y="139785"/>
                    <a:pt x="1" y="90051"/>
                  </a:cubicBezTo>
                  <a:cubicBezTo>
                    <a:pt x="1" y="40317"/>
                    <a:pt x="40349" y="0"/>
                    <a:pt x="90121" y="0"/>
                  </a:cubicBezTo>
                  <a:cubicBezTo>
                    <a:pt x="139892" y="0"/>
                    <a:pt x="180241" y="40317"/>
                    <a:pt x="180241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08" name="フリーフォーム 207">
              <a:extLst>
                <a:ext uri="{FF2B5EF4-FFF2-40B4-BE49-F238E27FC236}">
                  <a16:creationId xmlns:a16="http://schemas.microsoft.com/office/drawing/2014/main" id="{D4C58131-C575-9848-90EC-BD8CEA28B542}"/>
                </a:ext>
              </a:extLst>
            </p:cNvPr>
            <p:cNvSpPr/>
            <p:nvPr/>
          </p:nvSpPr>
          <p:spPr>
            <a:xfrm>
              <a:off x="6659216" y="3835734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5"/>
                    <a:pt x="139892" y="180103"/>
                    <a:pt x="90120" y="180103"/>
                  </a:cubicBezTo>
                  <a:cubicBezTo>
                    <a:pt x="40348" y="180103"/>
                    <a:pt x="0" y="139785"/>
                    <a:pt x="0" y="90051"/>
                  </a:cubicBezTo>
                  <a:cubicBezTo>
                    <a:pt x="0" y="40317"/>
                    <a:pt x="40348" y="0"/>
                    <a:pt x="90120" y="0"/>
                  </a:cubicBezTo>
                  <a:cubicBezTo>
                    <a:pt x="139892" y="0"/>
                    <a:pt x="180240" y="40317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09" name="フリーフォーム 208">
              <a:extLst>
                <a:ext uri="{FF2B5EF4-FFF2-40B4-BE49-F238E27FC236}">
                  <a16:creationId xmlns:a16="http://schemas.microsoft.com/office/drawing/2014/main" id="{D2129F74-3928-0849-8720-7CD27DCA3327}"/>
                </a:ext>
              </a:extLst>
            </p:cNvPr>
            <p:cNvSpPr/>
            <p:nvPr/>
          </p:nvSpPr>
          <p:spPr>
            <a:xfrm>
              <a:off x="7131218" y="3835734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5"/>
                    <a:pt x="139892" y="180103"/>
                    <a:pt x="90120" y="180103"/>
                  </a:cubicBezTo>
                  <a:cubicBezTo>
                    <a:pt x="40349" y="180103"/>
                    <a:pt x="0" y="139785"/>
                    <a:pt x="0" y="90051"/>
                  </a:cubicBezTo>
                  <a:cubicBezTo>
                    <a:pt x="0" y="40317"/>
                    <a:pt x="40349" y="0"/>
                    <a:pt x="90120" y="0"/>
                  </a:cubicBezTo>
                  <a:cubicBezTo>
                    <a:pt x="139892" y="0"/>
                    <a:pt x="180240" y="40317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10" name="フリーフォーム 209">
              <a:extLst>
                <a:ext uri="{FF2B5EF4-FFF2-40B4-BE49-F238E27FC236}">
                  <a16:creationId xmlns:a16="http://schemas.microsoft.com/office/drawing/2014/main" id="{0A5D6589-440B-5C44-A853-AAB4E10DEEDB}"/>
                </a:ext>
              </a:extLst>
            </p:cNvPr>
            <p:cNvSpPr/>
            <p:nvPr/>
          </p:nvSpPr>
          <p:spPr>
            <a:xfrm>
              <a:off x="7603311" y="3835734"/>
              <a:ext cx="180240" cy="180102"/>
            </a:xfrm>
            <a:custGeom>
              <a:avLst/>
              <a:gdLst>
                <a:gd name="connsiteX0" fmla="*/ 180241 w 180240"/>
                <a:gd name="connsiteY0" fmla="*/ 90051 h 180102"/>
                <a:gd name="connsiteX1" fmla="*/ 90121 w 180240"/>
                <a:gd name="connsiteY1" fmla="*/ 180103 h 180102"/>
                <a:gd name="connsiteX2" fmla="*/ 1 w 180240"/>
                <a:gd name="connsiteY2" fmla="*/ 90051 h 180102"/>
                <a:gd name="connsiteX3" fmla="*/ 90121 w 180240"/>
                <a:gd name="connsiteY3" fmla="*/ 0 h 180102"/>
                <a:gd name="connsiteX4" fmla="*/ 180241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1" y="90051"/>
                  </a:moveTo>
                  <a:cubicBezTo>
                    <a:pt x="180241" y="139785"/>
                    <a:pt x="139892" y="180103"/>
                    <a:pt x="90121" y="180103"/>
                  </a:cubicBezTo>
                  <a:cubicBezTo>
                    <a:pt x="40349" y="180103"/>
                    <a:pt x="1" y="139785"/>
                    <a:pt x="1" y="90051"/>
                  </a:cubicBezTo>
                  <a:cubicBezTo>
                    <a:pt x="1" y="40317"/>
                    <a:pt x="40349" y="0"/>
                    <a:pt x="90121" y="0"/>
                  </a:cubicBezTo>
                  <a:cubicBezTo>
                    <a:pt x="139892" y="0"/>
                    <a:pt x="180241" y="40317"/>
                    <a:pt x="180241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11" name="フリーフォーム 210">
              <a:extLst>
                <a:ext uri="{FF2B5EF4-FFF2-40B4-BE49-F238E27FC236}">
                  <a16:creationId xmlns:a16="http://schemas.microsoft.com/office/drawing/2014/main" id="{E0B8A369-B9C8-6F47-AE6D-F58F58B25F3A}"/>
                </a:ext>
              </a:extLst>
            </p:cNvPr>
            <p:cNvSpPr/>
            <p:nvPr/>
          </p:nvSpPr>
          <p:spPr>
            <a:xfrm>
              <a:off x="8075313" y="3835734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5"/>
                    <a:pt x="139892" y="180103"/>
                    <a:pt x="90120" y="180103"/>
                  </a:cubicBezTo>
                  <a:cubicBezTo>
                    <a:pt x="40348" y="180103"/>
                    <a:pt x="0" y="139785"/>
                    <a:pt x="0" y="90051"/>
                  </a:cubicBezTo>
                  <a:cubicBezTo>
                    <a:pt x="0" y="40317"/>
                    <a:pt x="40348" y="0"/>
                    <a:pt x="90120" y="0"/>
                  </a:cubicBezTo>
                  <a:cubicBezTo>
                    <a:pt x="139892" y="0"/>
                    <a:pt x="180240" y="40317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12" name="フリーフォーム 211">
              <a:extLst>
                <a:ext uri="{FF2B5EF4-FFF2-40B4-BE49-F238E27FC236}">
                  <a16:creationId xmlns:a16="http://schemas.microsoft.com/office/drawing/2014/main" id="{EC44FBD2-6372-934D-BF0F-87198C0C9617}"/>
                </a:ext>
              </a:extLst>
            </p:cNvPr>
            <p:cNvSpPr/>
            <p:nvPr/>
          </p:nvSpPr>
          <p:spPr>
            <a:xfrm>
              <a:off x="8547316" y="3835734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5"/>
                    <a:pt x="139892" y="180103"/>
                    <a:pt x="90120" y="180103"/>
                  </a:cubicBezTo>
                  <a:cubicBezTo>
                    <a:pt x="40349" y="180103"/>
                    <a:pt x="0" y="139785"/>
                    <a:pt x="0" y="90051"/>
                  </a:cubicBezTo>
                  <a:cubicBezTo>
                    <a:pt x="0" y="40317"/>
                    <a:pt x="40349" y="0"/>
                    <a:pt x="90120" y="0"/>
                  </a:cubicBezTo>
                  <a:cubicBezTo>
                    <a:pt x="139892" y="0"/>
                    <a:pt x="180240" y="40317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13" name="フリーフォーム 212">
              <a:extLst>
                <a:ext uri="{FF2B5EF4-FFF2-40B4-BE49-F238E27FC236}">
                  <a16:creationId xmlns:a16="http://schemas.microsoft.com/office/drawing/2014/main" id="{81CCE373-B528-C549-8E41-A20528683D83}"/>
                </a:ext>
              </a:extLst>
            </p:cNvPr>
            <p:cNvSpPr/>
            <p:nvPr/>
          </p:nvSpPr>
          <p:spPr>
            <a:xfrm>
              <a:off x="9019409" y="3835734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5"/>
                    <a:pt x="139892" y="180103"/>
                    <a:pt x="90120" y="180103"/>
                  </a:cubicBezTo>
                  <a:cubicBezTo>
                    <a:pt x="40348" y="180103"/>
                    <a:pt x="0" y="139785"/>
                    <a:pt x="0" y="90051"/>
                  </a:cubicBezTo>
                  <a:cubicBezTo>
                    <a:pt x="0" y="40317"/>
                    <a:pt x="40348" y="0"/>
                    <a:pt x="90120" y="0"/>
                  </a:cubicBezTo>
                  <a:cubicBezTo>
                    <a:pt x="139892" y="0"/>
                    <a:pt x="180240" y="40317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14" name="フリーフォーム 213">
              <a:extLst>
                <a:ext uri="{FF2B5EF4-FFF2-40B4-BE49-F238E27FC236}">
                  <a16:creationId xmlns:a16="http://schemas.microsoft.com/office/drawing/2014/main" id="{B66CD86F-5419-274F-B8A9-705771FD5324}"/>
                </a:ext>
              </a:extLst>
            </p:cNvPr>
            <p:cNvSpPr/>
            <p:nvPr/>
          </p:nvSpPr>
          <p:spPr>
            <a:xfrm>
              <a:off x="9491411" y="3835734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5"/>
                    <a:pt x="139892" y="180103"/>
                    <a:pt x="90120" y="180103"/>
                  </a:cubicBezTo>
                  <a:cubicBezTo>
                    <a:pt x="40348" y="180103"/>
                    <a:pt x="0" y="139785"/>
                    <a:pt x="0" y="90051"/>
                  </a:cubicBezTo>
                  <a:cubicBezTo>
                    <a:pt x="0" y="40317"/>
                    <a:pt x="40348" y="0"/>
                    <a:pt x="90120" y="0"/>
                  </a:cubicBezTo>
                  <a:cubicBezTo>
                    <a:pt x="139892" y="0"/>
                    <a:pt x="180240" y="40317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15" name="フリーフォーム 214">
              <a:extLst>
                <a:ext uri="{FF2B5EF4-FFF2-40B4-BE49-F238E27FC236}">
                  <a16:creationId xmlns:a16="http://schemas.microsoft.com/office/drawing/2014/main" id="{6BD850E9-EBE4-324C-A926-B82F4F8BDA82}"/>
                </a:ext>
              </a:extLst>
            </p:cNvPr>
            <p:cNvSpPr/>
            <p:nvPr/>
          </p:nvSpPr>
          <p:spPr>
            <a:xfrm>
              <a:off x="9963413" y="3835734"/>
              <a:ext cx="180240" cy="180102"/>
            </a:xfrm>
            <a:custGeom>
              <a:avLst/>
              <a:gdLst>
                <a:gd name="connsiteX0" fmla="*/ 180241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1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1" y="90051"/>
                  </a:moveTo>
                  <a:cubicBezTo>
                    <a:pt x="180241" y="139785"/>
                    <a:pt x="139893" y="180103"/>
                    <a:pt x="90120" y="180103"/>
                  </a:cubicBezTo>
                  <a:cubicBezTo>
                    <a:pt x="40348" y="180103"/>
                    <a:pt x="0" y="139785"/>
                    <a:pt x="0" y="90051"/>
                  </a:cubicBezTo>
                  <a:cubicBezTo>
                    <a:pt x="0" y="40317"/>
                    <a:pt x="40348" y="0"/>
                    <a:pt x="90120" y="0"/>
                  </a:cubicBezTo>
                  <a:cubicBezTo>
                    <a:pt x="139893" y="0"/>
                    <a:pt x="180241" y="40317"/>
                    <a:pt x="180241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16" name="フリーフォーム 215">
              <a:extLst>
                <a:ext uri="{FF2B5EF4-FFF2-40B4-BE49-F238E27FC236}">
                  <a16:creationId xmlns:a16="http://schemas.microsoft.com/office/drawing/2014/main" id="{5FD3B210-3383-2446-A0EA-044052398AAE}"/>
                </a:ext>
              </a:extLst>
            </p:cNvPr>
            <p:cNvSpPr/>
            <p:nvPr/>
          </p:nvSpPr>
          <p:spPr>
            <a:xfrm>
              <a:off x="3118972" y="4154704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6"/>
                    <a:pt x="139892" y="180103"/>
                    <a:pt x="90120" y="180103"/>
                  </a:cubicBezTo>
                  <a:cubicBezTo>
                    <a:pt x="40348" y="180103"/>
                    <a:pt x="0" y="139786"/>
                    <a:pt x="0" y="90051"/>
                  </a:cubicBezTo>
                  <a:cubicBezTo>
                    <a:pt x="0" y="40317"/>
                    <a:pt x="40348" y="0"/>
                    <a:pt x="90120" y="0"/>
                  </a:cubicBezTo>
                  <a:cubicBezTo>
                    <a:pt x="139892" y="0"/>
                    <a:pt x="180240" y="40317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17" name="フリーフォーム 216">
              <a:extLst>
                <a:ext uri="{FF2B5EF4-FFF2-40B4-BE49-F238E27FC236}">
                  <a16:creationId xmlns:a16="http://schemas.microsoft.com/office/drawing/2014/main" id="{C8F2443F-FAD1-9C4B-8E95-30CC2EDC6AAD}"/>
                </a:ext>
              </a:extLst>
            </p:cNvPr>
            <p:cNvSpPr/>
            <p:nvPr/>
          </p:nvSpPr>
          <p:spPr>
            <a:xfrm>
              <a:off x="3590975" y="4154704"/>
              <a:ext cx="180240" cy="180102"/>
            </a:xfrm>
            <a:custGeom>
              <a:avLst/>
              <a:gdLst>
                <a:gd name="connsiteX0" fmla="*/ 180241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1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1" y="90051"/>
                  </a:moveTo>
                  <a:cubicBezTo>
                    <a:pt x="180241" y="139786"/>
                    <a:pt x="139892" y="180103"/>
                    <a:pt x="90120" y="180103"/>
                  </a:cubicBezTo>
                  <a:cubicBezTo>
                    <a:pt x="40348" y="180103"/>
                    <a:pt x="0" y="139786"/>
                    <a:pt x="0" y="90051"/>
                  </a:cubicBezTo>
                  <a:cubicBezTo>
                    <a:pt x="0" y="40317"/>
                    <a:pt x="40348" y="0"/>
                    <a:pt x="90120" y="0"/>
                  </a:cubicBezTo>
                  <a:cubicBezTo>
                    <a:pt x="139892" y="0"/>
                    <a:pt x="180241" y="40317"/>
                    <a:pt x="180241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18" name="フリーフォーム 217">
              <a:extLst>
                <a:ext uri="{FF2B5EF4-FFF2-40B4-BE49-F238E27FC236}">
                  <a16:creationId xmlns:a16="http://schemas.microsoft.com/office/drawing/2014/main" id="{A30880F3-F15A-D04D-922D-8B96B6E8B0B4}"/>
                </a:ext>
              </a:extLst>
            </p:cNvPr>
            <p:cNvSpPr/>
            <p:nvPr/>
          </p:nvSpPr>
          <p:spPr>
            <a:xfrm>
              <a:off x="4063067" y="4154704"/>
              <a:ext cx="180240" cy="180102"/>
            </a:xfrm>
            <a:custGeom>
              <a:avLst/>
              <a:gdLst>
                <a:gd name="connsiteX0" fmla="*/ 180241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1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1" y="90051"/>
                  </a:moveTo>
                  <a:cubicBezTo>
                    <a:pt x="180241" y="139786"/>
                    <a:pt x="139892" y="180103"/>
                    <a:pt x="90120" y="180103"/>
                  </a:cubicBezTo>
                  <a:cubicBezTo>
                    <a:pt x="40348" y="180103"/>
                    <a:pt x="0" y="139786"/>
                    <a:pt x="0" y="90051"/>
                  </a:cubicBezTo>
                  <a:cubicBezTo>
                    <a:pt x="0" y="40317"/>
                    <a:pt x="40348" y="0"/>
                    <a:pt x="90120" y="0"/>
                  </a:cubicBezTo>
                  <a:cubicBezTo>
                    <a:pt x="139892" y="0"/>
                    <a:pt x="180241" y="40317"/>
                    <a:pt x="180241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19" name="フリーフォーム 218">
              <a:extLst>
                <a:ext uri="{FF2B5EF4-FFF2-40B4-BE49-F238E27FC236}">
                  <a16:creationId xmlns:a16="http://schemas.microsoft.com/office/drawing/2014/main" id="{6E363FC7-39D3-6843-BAD0-9EA57DF098F3}"/>
                </a:ext>
              </a:extLst>
            </p:cNvPr>
            <p:cNvSpPr/>
            <p:nvPr/>
          </p:nvSpPr>
          <p:spPr>
            <a:xfrm>
              <a:off x="4535070" y="4154704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6"/>
                    <a:pt x="139892" y="180103"/>
                    <a:pt x="90120" y="180103"/>
                  </a:cubicBezTo>
                  <a:cubicBezTo>
                    <a:pt x="40348" y="180103"/>
                    <a:pt x="0" y="139786"/>
                    <a:pt x="0" y="90051"/>
                  </a:cubicBezTo>
                  <a:cubicBezTo>
                    <a:pt x="0" y="40317"/>
                    <a:pt x="40348" y="0"/>
                    <a:pt x="90120" y="0"/>
                  </a:cubicBezTo>
                  <a:cubicBezTo>
                    <a:pt x="139892" y="0"/>
                    <a:pt x="180240" y="40317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20" name="フリーフォーム 219">
              <a:extLst>
                <a:ext uri="{FF2B5EF4-FFF2-40B4-BE49-F238E27FC236}">
                  <a16:creationId xmlns:a16="http://schemas.microsoft.com/office/drawing/2014/main" id="{3BCDFEFB-C07D-8047-B4A6-D25EC5CCF51C}"/>
                </a:ext>
              </a:extLst>
            </p:cNvPr>
            <p:cNvSpPr/>
            <p:nvPr/>
          </p:nvSpPr>
          <p:spPr>
            <a:xfrm>
              <a:off x="5007072" y="4154704"/>
              <a:ext cx="180240" cy="180102"/>
            </a:xfrm>
            <a:custGeom>
              <a:avLst/>
              <a:gdLst>
                <a:gd name="connsiteX0" fmla="*/ 180241 w 180240"/>
                <a:gd name="connsiteY0" fmla="*/ 90051 h 180102"/>
                <a:gd name="connsiteX1" fmla="*/ 90121 w 180240"/>
                <a:gd name="connsiteY1" fmla="*/ 180103 h 180102"/>
                <a:gd name="connsiteX2" fmla="*/ 0 w 180240"/>
                <a:gd name="connsiteY2" fmla="*/ 90051 h 180102"/>
                <a:gd name="connsiteX3" fmla="*/ 90121 w 180240"/>
                <a:gd name="connsiteY3" fmla="*/ 0 h 180102"/>
                <a:gd name="connsiteX4" fmla="*/ 180241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1" y="90051"/>
                  </a:moveTo>
                  <a:cubicBezTo>
                    <a:pt x="180241" y="139786"/>
                    <a:pt x="139892" y="180103"/>
                    <a:pt x="90121" y="180103"/>
                  </a:cubicBezTo>
                  <a:cubicBezTo>
                    <a:pt x="40349" y="180103"/>
                    <a:pt x="0" y="139786"/>
                    <a:pt x="0" y="90051"/>
                  </a:cubicBezTo>
                  <a:cubicBezTo>
                    <a:pt x="0" y="40317"/>
                    <a:pt x="40348" y="0"/>
                    <a:pt x="90121" y="0"/>
                  </a:cubicBezTo>
                  <a:cubicBezTo>
                    <a:pt x="139892" y="0"/>
                    <a:pt x="180241" y="40317"/>
                    <a:pt x="180241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21" name="フリーフォーム 220">
              <a:extLst>
                <a:ext uri="{FF2B5EF4-FFF2-40B4-BE49-F238E27FC236}">
                  <a16:creationId xmlns:a16="http://schemas.microsoft.com/office/drawing/2014/main" id="{D62AC8EA-9803-5A46-A349-6A7D8C88709D}"/>
                </a:ext>
              </a:extLst>
            </p:cNvPr>
            <p:cNvSpPr/>
            <p:nvPr/>
          </p:nvSpPr>
          <p:spPr>
            <a:xfrm>
              <a:off x="5479165" y="4154704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6"/>
                    <a:pt x="139892" y="180103"/>
                    <a:pt x="90120" y="180103"/>
                  </a:cubicBezTo>
                  <a:cubicBezTo>
                    <a:pt x="40348" y="180103"/>
                    <a:pt x="0" y="139786"/>
                    <a:pt x="0" y="90051"/>
                  </a:cubicBezTo>
                  <a:cubicBezTo>
                    <a:pt x="0" y="40317"/>
                    <a:pt x="40348" y="0"/>
                    <a:pt x="90120" y="0"/>
                  </a:cubicBezTo>
                  <a:cubicBezTo>
                    <a:pt x="139892" y="0"/>
                    <a:pt x="180240" y="40317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22" name="フリーフォーム 221">
              <a:extLst>
                <a:ext uri="{FF2B5EF4-FFF2-40B4-BE49-F238E27FC236}">
                  <a16:creationId xmlns:a16="http://schemas.microsoft.com/office/drawing/2014/main" id="{10AB5A30-108F-724F-A4AA-20B99F14F015}"/>
                </a:ext>
              </a:extLst>
            </p:cNvPr>
            <p:cNvSpPr/>
            <p:nvPr/>
          </p:nvSpPr>
          <p:spPr>
            <a:xfrm>
              <a:off x="5951167" y="4154704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6"/>
                    <a:pt x="139892" y="180103"/>
                    <a:pt x="90120" y="180103"/>
                  </a:cubicBezTo>
                  <a:cubicBezTo>
                    <a:pt x="40349" y="180103"/>
                    <a:pt x="0" y="139786"/>
                    <a:pt x="0" y="90051"/>
                  </a:cubicBezTo>
                  <a:cubicBezTo>
                    <a:pt x="0" y="40317"/>
                    <a:pt x="40349" y="0"/>
                    <a:pt x="90120" y="0"/>
                  </a:cubicBezTo>
                  <a:cubicBezTo>
                    <a:pt x="139892" y="0"/>
                    <a:pt x="180240" y="40317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23" name="フリーフォーム 222">
              <a:extLst>
                <a:ext uri="{FF2B5EF4-FFF2-40B4-BE49-F238E27FC236}">
                  <a16:creationId xmlns:a16="http://schemas.microsoft.com/office/drawing/2014/main" id="{EB5E5772-CFC6-5D4F-A7B7-C030FCDDAD4C}"/>
                </a:ext>
              </a:extLst>
            </p:cNvPr>
            <p:cNvSpPr/>
            <p:nvPr/>
          </p:nvSpPr>
          <p:spPr>
            <a:xfrm>
              <a:off x="6423170" y="4154704"/>
              <a:ext cx="180240" cy="180102"/>
            </a:xfrm>
            <a:custGeom>
              <a:avLst/>
              <a:gdLst>
                <a:gd name="connsiteX0" fmla="*/ 180241 w 180240"/>
                <a:gd name="connsiteY0" fmla="*/ 90051 h 180102"/>
                <a:gd name="connsiteX1" fmla="*/ 90121 w 180240"/>
                <a:gd name="connsiteY1" fmla="*/ 180103 h 180102"/>
                <a:gd name="connsiteX2" fmla="*/ 1 w 180240"/>
                <a:gd name="connsiteY2" fmla="*/ 90051 h 180102"/>
                <a:gd name="connsiteX3" fmla="*/ 90121 w 180240"/>
                <a:gd name="connsiteY3" fmla="*/ 0 h 180102"/>
                <a:gd name="connsiteX4" fmla="*/ 180241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1" y="90051"/>
                  </a:moveTo>
                  <a:cubicBezTo>
                    <a:pt x="180241" y="139786"/>
                    <a:pt x="139892" y="180103"/>
                    <a:pt x="90121" y="180103"/>
                  </a:cubicBezTo>
                  <a:cubicBezTo>
                    <a:pt x="40349" y="180103"/>
                    <a:pt x="1" y="139786"/>
                    <a:pt x="1" y="90051"/>
                  </a:cubicBezTo>
                  <a:cubicBezTo>
                    <a:pt x="1" y="40317"/>
                    <a:pt x="40349" y="0"/>
                    <a:pt x="90121" y="0"/>
                  </a:cubicBezTo>
                  <a:cubicBezTo>
                    <a:pt x="139892" y="0"/>
                    <a:pt x="180241" y="40317"/>
                    <a:pt x="180241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24" name="フリーフォーム 223">
              <a:extLst>
                <a:ext uri="{FF2B5EF4-FFF2-40B4-BE49-F238E27FC236}">
                  <a16:creationId xmlns:a16="http://schemas.microsoft.com/office/drawing/2014/main" id="{50804D34-24A2-374B-BCBB-9C84A5B5FA91}"/>
                </a:ext>
              </a:extLst>
            </p:cNvPr>
            <p:cNvSpPr/>
            <p:nvPr/>
          </p:nvSpPr>
          <p:spPr>
            <a:xfrm>
              <a:off x="6895262" y="4154704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6"/>
                    <a:pt x="139892" y="180103"/>
                    <a:pt x="90120" y="180103"/>
                  </a:cubicBezTo>
                  <a:cubicBezTo>
                    <a:pt x="40348" y="180103"/>
                    <a:pt x="0" y="139786"/>
                    <a:pt x="0" y="90051"/>
                  </a:cubicBezTo>
                  <a:cubicBezTo>
                    <a:pt x="0" y="40317"/>
                    <a:pt x="40348" y="0"/>
                    <a:pt x="90120" y="0"/>
                  </a:cubicBezTo>
                  <a:cubicBezTo>
                    <a:pt x="139892" y="0"/>
                    <a:pt x="180240" y="40317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25" name="フリーフォーム 224">
              <a:extLst>
                <a:ext uri="{FF2B5EF4-FFF2-40B4-BE49-F238E27FC236}">
                  <a16:creationId xmlns:a16="http://schemas.microsoft.com/office/drawing/2014/main" id="{EA0F2200-C85F-D64B-8CAC-4688CE270BB2}"/>
                </a:ext>
              </a:extLst>
            </p:cNvPr>
            <p:cNvSpPr/>
            <p:nvPr/>
          </p:nvSpPr>
          <p:spPr>
            <a:xfrm>
              <a:off x="7367265" y="4154704"/>
              <a:ext cx="180240" cy="180102"/>
            </a:xfrm>
            <a:custGeom>
              <a:avLst/>
              <a:gdLst>
                <a:gd name="connsiteX0" fmla="*/ 180241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1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1" y="90051"/>
                  </a:moveTo>
                  <a:cubicBezTo>
                    <a:pt x="180241" y="139786"/>
                    <a:pt x="139892" y="180103"/>
                    <a:pt x="90120" y="180103"/>
                  </a:cubicBezTo>
                  <a:cubicBezTo>
                    <a:pt x="40349" y="180103"/>
                    <a:pt x="0" y="139786"/>
                    <a:pt x="0" y="90051"/>
                  </a:cubicBezTo>
                  <a:cubicBezTo>
                    <a:pt x="0" y="40317"/>
                    <a:pt x="40349" y="0"/>
                    <a:pt x="90120" y="0"/>
                  </a:cubicBezTo>
                  <a:cubicBezTo>
                    <a:pt x="139892" y="0"/>
                    <a:pt x="180241" y="40317"/>
                    <a:pt x="180241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26" name="フリーフォーム 225">
              <a:extLst>
                <a:ext uri="{FF2B5EF4-FFF2-40B4-BE49-F238E27FC236}">
                  <a16:creationId xmlns:a16="http://schemas.microsoft.com/office/drawing/2014/main" id="{EEC45172-2ABE-304A-B145-51228357185C}"/>
                </a:ext>
              </a:extLst>
            </p:cNvPr>
            <p:cNvSpPr/>
            <p:nvPr/>
          </p:nvSpPr>
          <p:spPr>
            <a:xfrm>
              <a:off x="7839267" y="4154704"/>
              <a:ext cx="180240" cy="180102"/>
            </a:xfrm>
            <a:custGeom>
              <a:avLst/>
              <a:gdLst>
                <a:gd name="connsiteX0" fmla="*/ 180241 w 180240"/>
                <a:gd name="connsiteY0" fmla="*/ 90051 h 180102"/>
                <a:gd name="connsiteX1" fmla="*/ 90121 w 180240"/>
                <a:gd name="connsiteY1" fmla="*/ 180103 h 180102"/>
                <a:gd name="connsiteX2" fmla="*/ 1 w 180240"/>
                <a:gd name="connsiteY2" fmla="*/ 90051 h 180102"/>
                <a:gd name="connsiteX3" fmla="*/ 90121 w 180240"/>
                <a:gd name="connsiteY3" fmla="*/ 0 h 180102"/>
                <a:gd name="connsiteX4" fmla="*/ 180241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1" y="90051"/>
                  </a:moveTo>
                  <a:cubicBezTo>
                    <a:pt x="180241" y="139786"/>
                    <a:pt x="139892" y="180103"/>
                    <a:pt x="90121" y="180103"/>
                  </a:cubicBezTo>
                  <a:cubicBezTo>
                    <a:pt x="40349" y="180103"/>
                    <a:pt x="1" y="139786"/>
                    <a:pt x="1" y="90051"/>
                  </a:cubicBezTo>
                  <a:cubicBezTo>
                    <a:pt x="1" y="40317"/>
                    <a:pt x="40349" y="0"/>
                    <a:pt x="90121" y="0"/>
                  </a:cubicBezTo>
                  <a:cubicBezTo>
                    <a:pt x="139892" y="0"/>
                    <a:pt x="180241" y="40317"/>
                    <a:pt x="180241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27" name="フリーフォーム 226">
              <a:extLst>
                <a:ext uri="{FF2B5EF4-FFF2-40B4-BE49-F238E27FC236}">
                  <a16:creationId xmlns:a16="http://schemas.microsoft.com/office/drawing/2014/main" id="{3EA4C52D-7A53-5648-B8FC-423A10ACA5B8}"/>
                </a:ext>
              </a:extLst>
            </p:cNvPr>
            <p:cNvSpPr/>
            <p:nvPr/>
          </p:nvSpPr>
          <p:spPr>
            <a:xfrm>
              <a:off x="8311360" y="4154704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6"/>
                    <a:pt x="139892" y="180103"/>
                    <a:pt x="90120" y="180103"/>
                  </a:cubicBezTo>
                  <a:cubicBezTo>
                    <a:pt x="40349" y="180103"/>
                    <a:pt x="0" y="139786"/>
                    <a:pt x="0" y="90051"/>
                  </a:cubicBezTo>
                  <a:cubicBezTo>
                    <a:pt x="0" y="40317"/>
                    <a:pt x="40349" y="0"/>
                    <a:pt x="90120" y="0"/>
                  </a:cubicBezTo>
                  <a:cubicBezTo>
                    <a:pt x="139892" y="0"/>
                    <a:pt x="180240" y="40317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28" name="フリーフォーム 227">
              <a:extLst>
                <a:ext uri="{FF2B5EF4-FFF2-40B4-BE49-F238E27FC236}">
                  <a16:creationId xmlns:a16="http://schemas.microsoft.com/office/drawing/2014/main" id="{E050A498-9D2B-BD48-B208-36078791BC30}"/>
                </a:ext>
              </a:extLst>
            </p:cNvPr>
            <p:cNvSpPr/>
            <p:nvPr/>
          </p:nvSpPr>
          <p:spPr>
            <a:xfrm>
              <a:off x="8783362" y="4154704"/>
              <a:ext cx="180240" cy="180102"/>
            </a:xfrm>
            <a:custGeom>
              <a:avLst/>
              <a:gdLst>
                <a:gd name="connsiteX0" fmla="*/ 180241 w 180240"/>
                <a:gd name="connsiteY0" fmla="*/ 90051 h 180102"/>
                <a:gd name="connsiteX1" fmla="*/ 90121 w 180240"/>
                <a:gd name="connsiteY1" fmla="*/ 180103 h 180102"/>
                <a:gd name="connsiteX2" fmla="*/ 1 w 180240"/>
                <a:gd name="connsiteY2" fmla="*/ 90051 h 180102"/>
                <a:gd name="connsiteX3" fmla="*/ 90121 w 180240"/>
                <a:gd name="connsiteY3" fmla="*/ 0 h 180102"/>
                <a:gd name="connsiteX4" fmla="*/ 180241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1" y="90051"/>
                  </a:moveTo>
                  <a:cubicBezTo>
                    <a:pt x="180241" y="139786"/>
                    <a:pt x="139892" y="180103"/>
                    <a:pt x="90121" y="180103"/>
                  </a:cubicBezTo>
                  <a:cubicBezTo>
                    <a:pt x="40349" y="180103"/>
                    <a:pt x="1" y="139786"/>
                    <a:pt x="1" y="90051"/>
                  </a:cubicBezTo>
                  <a:cubicBezTo>
                    <a:pt x="1" y="40317"/>
                    <a:pt x="40349" y="0"/>
                    <a:pt x="90121" y="0"/>
                  </a:cubicBezTo>
                  <a:cubicBezTo>
                    <a:pt x="139892" y="0"/>
                    <a:pt x="180241" y="40317"/>
                    <a:pt x="180241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29" name="フリーフォーム 228">
              <a:extLst>
                <a:ext uri="{FF2B5EF4-FFF2-40B4-BE49-F238E27FC236}">
                  <a16:creationId xmlns:a16="http://schemas.microsoft.com/office/drawing/2014/main" id="{FBF4AEA3-45B7-7A4C-BC1A-27F600D8CE5D}"/>
                </a:ext>
              </a:extLst>
            </p:cNvPr>
            <p:cNvSpPr/>
            <p:nvPr/>
          </p:nvSpPr>
          <p:spPr>
            <a:xfrm>
              <a:off x="9255365" y="4154704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6"/>
                    <a:pt x="139892" y="180103"/>
                    <a:pt x="90120" y="180103"/>
                  </a:cubicBezTo>
                  <a:cubicBezTo>
                    <a:pt x="40348" y="180103"/>
                    <a:pt x="0" y="139786"/>
                    <a:pt x="0" y="90051"/>
                  </a:cubicBezTo>
                  <a:cubicBezTo>
                    <a:pt x="0" y="40317"/>
                    <a:pt x="40348" y="0"/>
                    <a:pt x="90120" y="0"/>
                  </a:cubicBezTo>
                  <a:cubicBezTo>
                    <a:pt x="139892" y="0"/>
                    <a:pt x="180240" y="40317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30" name="フリーフォーム 229">
              <a:extLst>
                <a:ext uri="{FF2B5EF4-FFF2-40B4-BE49-F238E27FC236}">
                  <a16:creationId xmlns:a16="http://schemas.microsoft.com/office/drawing/2014/main" id="{ACDD11EC-BF55-0847-A9F0-A43BDA593920}"/>
                </a:ext>
              </a:extLst>
            </p:cNvPr>
            <p:cNvSpPr/>
            <p:nvPr/>
          </p:nvSpPr>
          <p:spPr>
            <a:xfrm>
              <a:off x="9727457" y="4154704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6"/>
                    <a:pt x="139893" y="180103"/>
                    <a:pt x="90120" y="180103"/>
                  </a:cubicBezTo>
                  <a:cubicBezTo>
                    <a:pt x="40348" y="180103"/>
                    <a:pt x="0" y="139786"/>
                    <a:pt x="0" y="90051"/>
                  </a:cubicBezTo>
                  <a:cubicBezTo>
                    <a:pt x="0" y="40317"/>
                    <a:pt x="40348" y="0"/>
                    <a:pt x="90120" y="0"/>
                  </a:cubicBezTo>
                  <a:cubicBezTo>
                    <a:pt x="139893" y="0"/>
                    <a:pt x="180240" y="40317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31" name="フリーフォーム 230">
              <a:extLst>
                <a:ext uri="{FF2B5EF4-FFF2-40B4-BE49-F238E27FC236}">
                  <a16:creationId xmlns:a16="http://schemas.microsoft.com/office/drawing/2014/main" id="{60667D93-6DFF-B74B-BA81-96B67E87D6DC}"/>
                </a:ext>
              </a:extLst>
            </p:cNvPr>
            <p:cNvSpPr/>
            <p:nvPr/>
          </p:nvSpPr>
          <p:spPr>
            <a:xfrm>
              <a:off x="2882926" y="4473673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5"/>
                    <a:pt x="139892" y="180103"/>
                    <a:pt x="90120" y="180103"/>
                  </a:cubicBezTo>
                  <a:cubicBezTo>
                    <a:pt x="40348" y="180103"/>
                    <a:pt x="0" y="139785"/>
                    <a:pt x="0" y="90051"/>
                  </a:cubicBezTo>
                  <a:cubicBezTo>
                    <a:pt x="0" y="40317"/>
                    <a:pt x="40348" y="0"/>
                    <a:pt x="90120" y="0"/>
                  </a:cubicBezTo>
                  <a:cubicBezTo>
                    <a:pt x="139892" y="0"/>
                    <a:pt x="180240" y="40317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32" name="フリーフォーム 231">
              <a:extLst>
                <a:ext uri="{FF2B5EF4-FFF2-40B4-BE49-F238E27FC236}">
                  <a16:creationId xmlns:a16="http://schemas.microsoft.com/office/drawing/2014/main" id="{EFDC3F71-9780-314E-9215-A7D410E46F4D}"/>
                </a:ext>
              </a:extLst>
            </p:cNvPr>
            <p:cNvSpPr/>
            <p:nvPr/>
          </p:nvSpPr>
          <p:spPr>
            <a:xfrm>
              <a:off x="3355019" y="4473673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5"/>
                    <a:pt x="139892" y="180103"/>
                    <a:pt x="90120" y="180103"/>
                  </a:cubicBezTo>
                  <a:cubicBezTo>
                    <a:pt x="40348" y="180103"/>
                    <a:pt x="0" y="139785"/>
                    <a:pt x="0" y="90051"/>
                  </a:cubicBezTo>
                  <a:cubicBezTo>
                    <a:pt x="0" y="40317"/>
                    <a:pt x="40348" y="0"/>
                    <a:pt x="90120" y="0"/>
                  </a:cubicBezTo>
                  <a:cubicBezTo>
                    <a:pt x="139892" y="0"/>
                    <a:pt x="180240" y="40317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33" name="フリーフォーム 232">
              <a:extLst>
                <a:ext uri="{FF2B5EF4-FFF2-40B4-BE49-F238E27FC236}">
                  <a16:creationId xmlns:a16="http://schemas.microsoft.com/office/drawing/2014/main" id="{D703E8AC-E52B-924D-822D-2164928DE4CE}"/>
                </a:ext>
              </a:extLst>
            </p:cNvPr>
            <p:cNvSpPr/>
            <p:nvPr/>
          </p:nvSpPr>
          <p:spPr>
            <a:xfrm>
              <a:off x="3827021" y="4473673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5"/>
                    <a:pt x="139892" y="180103"/>
                    <a:pt x="90120" y="180103"/>
                  </a:cubicBezTo>
                  <a:cubicBezTo>
                    <a:pt x="40348" y="180103"/>
                    <a:pt x="0" y="139785"/>
                    <a:pt x="0" y="90051"/>
                  </a:cubicBezTo>
                  <a:cubicBezTo>
                    <a:pt x="0" y="40317"/>
                    <a:pt x="40348" y="0"/>
                    <a:pt x="90120" y="0"/>
                  </a:cubicBezTo>
                  <a:cubicBezTo>
                    <a:pt x="139892" y="0"/>
                    <a:pt x="180240" y="40317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34" name="フリーフォーム 233">
              <a:extLst>
                <a:ext uri="{FF2B5EF4-FFF2-40B4-BE49-F238E27FC236}">
                  <a16:creationId xmlns:a16="http://schemas.microsoft.com/office/drawing/2014/main" id="{6DBA8E7D-A9C7-6942-B16D-9F1EA8977F8C}"/>
                </a:ext>
              </a:extLst>
            </p:cNvPr>
            <p:cNvSpPr/>
            <p:nvPr/>
          </p:nvSpPr>
          <p:spPr>
            <a:xfrm>
              <a:off x="4299023" y="4473673"/>
              <a:ext cx="180240" cy="180102"/>
            </a:xfrm>
            <a:custGeom>
              <a:avLst/>
              <a:gdLst>
                <a:gd name="connsiteX0" fmla="*/ 180241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1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1" y="90051"/>
                  </a:moveTo>
                  <a:cubicBezTo>
                    <a:pt x="180241" y="139785"/>
                    <a:pt x="139892" y="180103"/>
                    <a:pt x="90120" y="180103"/>
                  </a:cubicBezTo>
                  <a:cubicBezTo>
                    <a:pt x="40348" y="180103"/>
                    <a:pt x="0" y="139785"/>
                    <a:pt x="0" y="90051"/>
                  </a:cubicBezTo>
                  <a:cubicBezTo>
                    <a:pt x="0" y="40317"/>
                    <a:pt x="40348" y="0"/>
                    <a:pt x="90120" y="0"/>
                  </a:cubicBezTo>
                  <a:cubicBezTo>
                    <a:pt x="139892" y="0"/>
                    <a:pt x="180241" y="40317"/>
                    <a:pt x="180241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35" name="フリーフォーム 234">
              <a:extLst>
                <a:ext uri="{FF2B5EF4-FFF2-40B4-BE49-F238E27FC236}">
                  <a16:creationId xmlns:a16="http://schemas.microsoft.com/office/drawing/2014/main" id="{1DBBC290-32F4-9946-88A5-7D54B9FC9048}"/>
                </a:ext>
              </a:extLst>
            </p:cNvPr>
            <p:cNvSpPr/>
            <p:nvPr/>
          </p:nvSpPr>
          <p:spPr>
            <a:xfrm>
              <a:off x="4771116" y="4473673"/>
              <a:ext cx="180240" cy="180102"/>
            </a:xfrm>
            <a:custGeom>
              <a:avLst/>
              <a:gdLst>
                <a:gd name="connsiteX0" fmla="*/ 180241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1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1" y="90051"/>
                  </a:moveTo>
                  <a:cubicBezTo>
                    <a:pt x="180241" y="139785"/>
                    <a:pt x="139892" y="180103"/>
                    <a:pt x="90120" y="180103"/>
                  </a:cubicBezTo>
                  <a:cubicBezTo>
                    <a:pt x="40348" y="180103"/>
                    <a:pt x="0" y="139785"/>
                    <a:pt x="0" y="90051"/>
                  </a:cubicBezTo>
                  <a:cubicBezTo>
                    <a:pt x="0" y="40317"/>
                    <a:pt x="40348" y="0"/>
                    <a:pt x="90120" y="0"/>
                  </a:cubicBezTo>
                  <a:cubicBezTo>
                    <a:pt x="139892" y="0"/>
                    <a:pt x="180241" y="40317"/>
                    <a:pt x="180241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36" name="フリーフォーム 235">
              <a:extLst>
                <a:ext uri="{FF2B5EF4-FFF2-40B4-BE49-F238E27FC236}">
                  <a16:creationId xmlns:a16="http://schemas.microsoft.com/office/drawing/2014/main" id="{E7CC644B-A83D-E54C-9079-0881E160FAB0}"/>
                </a:ext>
              </a:extLst>
            </p:cNvPr>
            <p:cNvSpPr/>
            <p:nvPr/>
          </p:nvSpPr>
          <p:spPr>
            <a:xfrm>
              <a:off x="5243119" y="4473673"/>
              <a:ext cx="180240" cy="180102"/>
            </a:xfrm>
            <a:custGeom>
              <a:avLst/>
              <a:gdLst>
                <a:gd name="connsiteX0" fmla="*/ 180241 w 180240"/>
                <a:gd name="connsiteY0" fmla="*/ 90051 h 180102"/>
                <a:gd name="connsiteX1" fmla="*/ 90121 w 180240"/>
                <a:gd name="connsiteY1" fmla="*/ 180103 h 180102"/>
                <a:gd name="connsiteX2" fmla="*/ 1 w 180240"/>
                <a:gd name="connsiteY2" fmla="*/ 90051 h 180102"/>
                <a:gd name="connsiteX3" fmla="*/ 90121 w 180240"/>
                <a:gd name="connsiteY3" fmla="*/ 0 h 180102"/>
                <a:gd name="connsiteX4" fmla="*/ 180241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1" y="90051"/>
                  </a:moveTo>
                  <a:cubicBezTo>
                    <a:pt x="180241" y="139785"/>
                    <a:pt x="139892" y="180103"/>
                    <a:pt x="90121" y="180103"/>
                  </a:cubicBezTo>
                  <a:cubicBezTo>
                    <a:pt x="40349" y="180103"/>
                    <a:pt x="1" y="139785"/>
                    <a:pt x="1" y="90051"/>
                  </a:cubicBezTo>
                  <a:cubicBezTo>
                    <a:pt x="1" y="40317"/>
                    <a:pt x="40349" y="0"/>
                    <a:pt x="90121" y="0"/>
                  </a:cubicBezTo>
                  <a:cubicBezTo>
                    <a:pt x="139892" y="0"/>
                    <a:pt x="180241" y="40317"/>
                    <a:pt x="180241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37" name="フリーフォーム 236">
              <a:extLst>
                <a:ext uri="{FF2B5EF4-FFF2-40B4-BE49-F238E27FC236}">
                  <a16:creationId xmlns:a16="http://schemas.microsoft.com/office/drawing/2014/main" id="{AA2BEB6C-396C-EC4E-92FD-687DE3DBFCCC}"/>
                </a:ext>
              </a:extLst>
            </p:cNvPr>
            <p:cNvSpPr/>
            <p:nvPr/>
          </p:nvSpPr>
          <p:spPr>
            <a:xfrm>
              <a:off x="5715121" y="4473673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5"/>
                    <a:pt x="139892" y="180103"/>
                    <a:pt x="90120" y="180103"/>
                  </a:cubicBezTo>
                  <a:cubicBezTo>
                    <a:pt x="40348" y="180103"/>
                    <a:pt x="0" y="139785"/>
                    <a:pt x="0" y="90051"/>
                  </a:cubicBezTo>
                  <a:cubicBezTo>
                    <a:pt x="0" y="40317"/>
                    <a:pt x="40348" y="0"/>
                    <a:pt x="90120" y="0"/>
                  </a:cubicBezTo>
                  <a:cubicBezTo>
                    <a:pt x="139892" y="0"/>
                    <a:pt x="180240" y="40317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38" name="フリーフォーム 237">
              <a:extLst>
                <a:ext uri="{FF2B5EF4-FFF2-40B4-BE49-F238E27FC236}">
                  <a16:creationId xmlns:a16="http://schemas.microsoft.com/office/drawing/2014/main" id="{0BE73FF3-FBD3-EE4A-8477-254B1D5099D5}"/>
                </a:ext>
              </a:extLst>
            </p:cNvPr>
            <p:cNvSpPr/>
            <p:nvPr/>
          </p:nvSpPr>
          <p:spPr>
            <a:xfrm>
              <a:off x="6187214" y="4473673"/>
              <a:ext cx="180240" cy="180102"/>
            </a:xfrm>
            <a:custGeom>
              <a:avLst/>
              <a:gdLst>
                <a:gd name="connsiteX0" fmla="*/ 180241 w 180240"/>
                <a:gd name="connsiteY0" fmla="*/ 90051 h 180102"/>
                <a:gd name="connsiteX1" fmla="*/ 90121 w 180240"/>
                <a:gd name="connsiteY1" fmla="*/ 180103 h 180102"/>
                <a:gd name="connsiteX2" fmla="*/ 1 w 180240"/>
                <a:gd name="connsiteY2" fmla="*/ 90051 h 180102"/>
                <a:gd name="connsiteX3" fmla="*/ 90121 w 180240"/>
                <a:gd name="connsiteY3" fmla="*/ 0 h 180102"/>
                <a:gd name="connsiteX4" fmla="*/ 180241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1" y="90051"/>
                  </a:moveTo>
                  <a:cubicBezTo>
                    <a:pt x="180241" y="139785"/>
                    <a:pt x="139892" y="180103"/>
                    <a:pt x="90121" y="180103"/>
                  </a:cubicBezTo>
                  <a:cubicBezTo>
                    <a:pt x="40349" y="180103"/>
                    <a:pt x="1" y="139785"/>
                    <a:pt x="1" y="90051"/>
                  </a:cubicBezTo>
                  <a:cubicBezTo>
                    <a:pt x="1" y="40317"/>
                    <a:pt x="40349" y="0"/>
                    <a:pt x="90121" y="0"/>
                  </a:cubicBezTo>
                  <a:cubicBezTo>
                    <a:pt x="139892" y="0"/>
                    <a:pt x="180241" y="40317"/>
                    <a:pt x="180241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39" name="フリーフォーム 238">
              <a:extLst>
                <a:ext uri="{FF2B5EF4-FFF2-40B4-BE49-F238E27FC236}">
                  <a16:creationId xmlns:a16="http://schemas.microsoft.com/office/drawing/2014/main" id="{C8D096C5-5108-3A40-97C0-B3550BEDDC49}"/>
                </a:ext>
              </a:extLst>
            </p:cNvPr>
            <p:cNvSpPr/>
            <p:nvPr/>
          </p:nvSpPr>
          <p:spPr>
            <a:xfrm>
              <a:off x="6659216" y="4473673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5"/>
                    <a:pt x="139892" y="180103"/>
                    <a:pt x="90120" y="180103"/>
                  </a:cubicBezTo>
                  <a:cubicBezTo>
                    <a:pt x="40348" y="180103"/>
                    <a:pt x="0" y="139785"/>
                    <a:pt x="0" y="90051"/>
                  </a:cubicBezTo>
                  <a:cubicBezTo>
                    <a:pt x="0" y="40317"/>
                    <a:pt x="40348" y="0"/>
                    <a:pt x="90120" y="0"/>
                  </a:cubicBezTo>
                  <a:cubicBezTo>
                    <a:pt x="139892" y="0"/>
                    <a:pt x="180240" y="40317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40" name="フリーフォーム 239">
              <a:extLst>
                <a:ext uri="{FF2B5EF4-FFF2-40B4-BE49-F238E27FC236}">
                  <a16:creationId xmlns:a16="http://schemas.microsoft.com/office/drawing/2014/main" id="{9EC9246C-BCA0-3C46-A541-9C94D1D64E82}"/>
                </a:ext>
              </a:extLst>
            </p:cNvPr>
            <p:cNvSpPr/>
            <p:nvPr/>
          </p:nvSpPr>
          <p:spPr>
            <a:xfrm>
              <a:off x="7131218" y="4473673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5"/>
                    <a:pt x="139892" y="180103"/>
                    <a:pt x="90120" y="180103"/>
                  </a:cubicBezTo>
                  <a:cubicBezTo>
                    <a:pt x="40349" y="180103"/>
                    <a:pt x="0" y="139785"/>
                    <a:pt x="0" y="90051"/>
                  </a:cubicBezTo>
                  <a:cubicBezTo>
                    <a:pt x="0" y="40317"/>
                    <a:pt x="40349" y="0"/>
                    <a:pt x="90120" y="0"/>
                  </a:cubicBezTo>
                  <a:cubicBezTo>
                    <a:pt x="139892" y="0"/>
                    <a:pt x="180240" y="40317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41" name="フリーフォーム 240">
              <a:extLst>
                <a:ext uri="{FF2B5EF4-FFF2-40B4-BE49-F238E27FC236}">
                  <a16:creationId xmlns:a16="http://schemas.microsoft.com/office/drawing/2014/main" id="{6533E6B4-BC80-E24D-9B8E-EEE148B08AFC}"/>
                </a:ext>
              </a:extLst>
            </p:cNvPr>
            <p:cNvSpPr/>
            <p:nvPr/>
          </p:nvSpPr>
          <p:spPr>
            <a:xfrm>
              <a:off x="7603311" y="4473673"/>
              <a:ext cx="180240" cy="180102"/>
            </a:xfrm>
            <a:custGeom>
              <a:avLst/>
              <a:gdLst>
                <a:gd name="connsiteX0" fmla="*/ 180241 w 180240"/>
                <a:gd name="connsiteY0" fmla="*/ 90051 h 180102"/>
                <a:gd name="connsiteX1" fmla="*/ 90121 w 180240"/>
                <a:gd name="connsiteY1" fmla="*/ 180103 h 180102"/>
                <a:gd name="connsiteX2" fmla="*/ 1 w 180240"/>
                <a:gd name="connsiteY2" fmla="*/ 90051 h 180102"/>
                <a:gd name="connsiteX3" fmla="*/ 90121 w 180240"/>
                <a:gd name="connsiteY3" fmla="*/ 0 h 180102"/>
                <a:gd name="connsiteX4" fmla="*/ 180241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1" y="90051"/>
                  </a:moveTo>
                  <a:cubicBezTo>
                    <a:pt x="180241" y="139785"/>
                    <a:pt x="139892" y="180103"/>
                    <a:pt x="90121" y="180103"/>
                  </a:cubicBezTo>
                  <a:cubicBezTo>
                    <a:pt x="40349" y="180103"/>
                    <a:pt x="1" y="139785"/>
                    <a:pt x="1" y="90051"/>
                  </a:cubicBezTo>
                  <a:cubicBezTo>
                    <a:pt x="1" y="40317"/>
                    <a:pt x="40349" y="0"/>
                    <a:pt x="90121" y="0"/>
                  </a:cubicBezTo>
                  <a:cubicBezTo>
                    <a:pt x="139892" y="0"/>
                    <a:pt x="180241" y="40317"/>
                    <a:pt x="180241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42" name="フリーフォーム 241">
              <a:extLst>
                <a:ext uri="{FF2B5EF4-FFF2-40B4-BE49-F238E27FC236}">
                  <a16:creationId xmlns:a16="http://schemas.microsoft.com/office/drawing/2014/main" id="{FADADA71-6426-D644-A661-14E483E6BE06}"/>
                </a:ext>
              </a:extLst>
            </p:cNvPr>
            <p:cNvSpPr/>
            <p:nvPr/>
          </p:nvSpPr>
          <p:spPr>
            <a:xfrm>
              <a:off x="8075313" y="4473673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5"/>
                    <a:pt x="139892" y="180103"/>
                    <a:pt x="90120" y="180103"/>
                  </a:cubicBezTo>
                  <a:cubicBezTo>
                    <a:pt x="40348" y="180103"/>
                    <a:pt x="0" y="139785"/>
                    <a:pt x="0" y="90051"/>
                  </a:cubicBezTo>
                  <a:cubicBezTo>
                    <a:pt x="0" y="40317"/>
                    <a:pt x="40348" y="0"/>
                    <a:pt x="90120" y="0"/>
                  </a:cubicBezTo>
                  <a:cubicBezTo>
                    <a:pt x="139892" y="0"/>
                    <a:pt x="180240" y="40317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43" name="フリーフォーム 242">
              <a:extLst>
                <a:ext uri="{FF2B5EF4-FFF2-40B4-BE49-F238E27FC236}">
                  <a16:creationId xmlns:a16="http://schemas.microsoft.com/office/drawing/2014/main" id="{45D2CC77-CC32-EC4E-90E8-151078B0DA4E}"/>
                </a:ext>
              </a:extLst>
            </p:cNvPr>
            <p:cNvSpPr/>
            <p:nvPr/>
          </p:nvSpPr>
          <p:spPr>
            <a:xfrm>
              <a:off x="8547316" y="4473673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5"/>
                    <a:pt x="139892" y="180103"/>
                    <a:pt x="90120" y="180103"/>
                  </a:cubicBezTo>
                  <a:cubicBezTo>
                    <a:pt x="40349" y="180103"/>
                    <a:pt x="0" y="139785"/>
                    <a:pt x="0" y="90051"/>
                  </a:cubicBezTo>
                  <a:cubicBezTo>
                    <a:pt x="0" y="40317"/>
                    <a:pt x="40349" y="0"/>
                    <a:pt x="90120" y="0"/>
                  </a:cubicBezTo>
                  <a:cubicBezTo>
                    <a:pt x="139892" y="0"/>
                    <a:pt x="180240" y="40317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44" name="フリーフォーム 243">
              <a:extLst>
                <a:ext uri="{FF2B5EF4-FFF2-40B4-BE49-F238E27FC236}">
                  <a16:creationId xmlns:a16="http://schemas.microsoft.com/office/drawing/2014/main" id="{54FE9EB4-ED0E-0241-B556-13AE2E141032}"/>
                </a:ext>
              </a:extLst>
            </p:cNvPr>
            <p:cNvSpPr/>
            <p:nvPr/>
          </p:nvSpPr>
          <p:spPr>
            <a:xfrm>
              <a:off x="9019409" y="4473673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5"/>
                    <a:pt x="139892" y="180103"/>
                    <a:pt x="90120" y="180103"/>
                  </a:cubicBezTo>
                  <a:cubicBezTo>
                    <a:pt x="40348" y="180103"/>
                    <a:pt x="0" y="139785"/>
                    <a:pt x="0" y="90051"/>
                  </a:cubicBezTo>
                  <a:cubicBezTo>
                    <a:pt x="0" y="40317"/>
                    <a:pt x="40348" y="0"/>
                    <a:pt x="90120" y="0"/>
                  </a:cubicBezTo>
                  <a:cubicBezTo>
                    <a:pt x="139892" y="0"/>
                    <a:pt x="180240" y="40317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45" name="フリーフォーム 244">
              <a:extLst>
                <a:ext uri="{FF2B5EF4-FFF2-40B4-BE49-F238E27FC236}">
                  <a16:creationId xmlns:a16="http://schemas.microsoft.com/office/drawing/2014/main" id="{EFCA0F43-D1F7-1640-AA47-4CFE7301720A}"/>
                </a:ext>
              </a:extLst>
            </p:cNvPr>
            <p:cNvSpPr/>
            <p:nvPr/>
          </p:nvSpPr>
          <p:spPr>
            <a:xfrm>
              <a:off x="9491411" y="4473673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5"/>
                    <a:pt x="139892" y="180103"/>
                    <a:pt x="90120" y="180103"/>
                  </a:cubicBezTo>
                  <a:cubicBezTo>
                    <a:pt x="40348" y="180103"/>
                    <a:pt x="0" y="139785"/>
                    <a:pt x="0" y="90051"/>
                  </a:cubicBezTo>
                  <a:cubicBezTo>
                    <a:pt x="0" y="40317"/>
                    <a:pt x="40348" y="0"/>
                    <a:pt x="90120" y="0"/>
                  </a:cubicBezTo>
                  <a:cubicBezTo>
                    <a:pt x="139892" y="0"/>
                    <a:pt x="180240" y="40317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46" name="フリーフォーム 245">
              <a:extLst>
                <a:ext uri="{FF2B5EF4-FFF2-40B4-BE49-F238E27FC236}">
                  <a16:creationId xmlns:a16="http://schemas.microsoft.com/office/drawing/2014/main" id="{98712CB1-207B-134F-8B67-D3634803BA91}"/>
                </a:ext>
              </a:extLst>
            </p:cNvPr>
            <p:cNvSpPr/>
            <p:nvPr/>
          </p:nvSpPr>
          <p:spPr>
            <a:xfrm>
              <a:off x="9963413" y="4473673"/>
              <a:ext cx="180240" cy="180102"/>
            </a:xfrm>
            <a:custGeom>
              <a:avLst/>
              <a:gdLst>
                <a:gd name="connsiteX0" fmla="*/ 180241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1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1" y="90051"/>
                  </a:moveTo>
                  <a:cubicBezTo>
                    <a:pt x="180241" y="139785"/>
                    <a:pt x="139893" y="180103"/>
                    <a:pt x="90120" y="180103"/>
                  </a:cubicBezTo>
                  <a:cubicBezTo>
                    <a:pt x="40348" y="180103"/>
                    <a:pt x="0" y="139785"/>
                    <a:pt x="0" y="90051"/>
                  </a:cubicBezTo>
                  <a:cubicBezTo>
                    <a:pt x="0" y="40317"/>
                    <a:pt x="40348" y="0"/>
                    <a:pt x="90120" y="0"/>
                  </a:cubicBezTo>
                  <a:cubicBezTo>
                    <a:pt x="139893" y="0"/>
                    <a:pt x="180241" y="40317"/>
                    <a:pt x="180241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47" name="フリーフォーム 246">
              <a:extLst>
                <a:ext uri="{FF2B5EF4-FFF2-40B4-BE49-F238E27FC236}">
                  <a16:creationId xmlns:a16="http://schemas.microsoft.com/office/drawing/2014/main" id="{79E21583-2198-4A41-AC95-A34C349BFB92}"/>
                </a:ext>
              </a:extLst>
            </p:cNvPr>
            <p:cNvSpPr/>
            <p:nvPr/>
          </p:nvSpPr>
          <p:spPr>
            <a:xfrm>
              <a:off x="3118972" y="4792643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5"/>
                    <a:pt x="139892" y="180103"/>
                    <a:pt x="90120" y="180103"/>
                  </a:cubicBezTo>
                  <a:cubicBezTo>
                    <a:pt x="40348" y="180103"/>
                    <a:pt x="0" y="139785"/>
                    <a:pt x="0" y="90051"/>
                  </a:cubicBezTo>
                  <a:cubicBezTo>
                    <a:pt x="0" y="40317"/>
                    <a:pt x="40348" y="0"/>
                    <a:pt x="90120" y="0"/>
                  </a:cubicBezTo>
                  <a:cubicBezTo>
                    <a:pt x="139892" y="0"/>
                    <a:pt x="180240" y="40317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48" name="フリーフォーム 247">
              <a:extLst>
                <a:ext uri="{FF2B5EF4-FFF2-40B4-BE49-F238E27FC236}">
                  <a16:creationId xmlns:a16="http://schemas.microsoft.com/office/drawing/2014/main" id="{CB4360D8-27A0-8C48-963C-2F1821DB26AC}"/>
                </a:ext>
              </a:extLst>
            </p:cNvPr>
            <p:cNvSpPr/>
            <p:nvPr/>
          </p:nvSpPr>
          <p:spPr>
            <a:xfrm>
              <a:off x="3590975" y="4792643"/>
              <a:ext cx="180240" cy="180102"/>
            </a:xfrm>
            <a:custGeom>
              <a:avLst/>
              <a:gdLst>
                <a:gd name="connsiteX0" fmla="*/ 180241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1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1" y="90051"/>
                  </a:moveTo>
                  <a:cubicBezTo>
                    <a:pt x="180241" y="139785"/>
                    <a:pt x="139892" y="180103"/>
                    <a:pt x="90120" y="180103"/>
                  </a:cubicBezTo>
                  <a:cubicBezTo>
                    <a:pt x="40348" y="180103"/>
                    <a:pt x="0" y="139785"/>
                    <a:pt x="0" y="90051"/>
                  </a:cubicBezTo>
                  <a:cubicBezTo>
                    <a:pt x="0" y="40317"/>
                    <a:pt x="40348" y="0"/>
                    <a:pt x="90120" y="0"/>
                  </a:cubicBezTo>
                  <a:cubicBezTo>
                    <a:pt x="139892" y="0"/>
                    <a:pt x="180241" y="40317"/>
                    <a:pt x="180241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49" name="フリーフォーム 248">
              <a:extLst>
                <a:ext uri="{FF2B5EF4-FFF2-40B4-BE49-F238E27FC236}">
                  <a16:creationId xmlns:a16="http://schemas.microsoft.com/office/drawing/2014/main" id="{B369DFE4-BD6C-3140-907F-A89A0893AEC2}"/>
                </a:ext>
              </a:extLst>
            </p:cNvPr>
            <p:cNvSpPr/>
            <p:nvPr/>
          </p:nvSpPr>
          <p:spPr>
            <a:xfrm>
              <a:off x="4063067" y="4792643"/>
              <a:ext cx="180240" cy="180102"/>
            </a:xfrm>
            <a:custGeom>
              <a:avLst/>
              <a:gdLst>
                <a:gd name="connsiteX0" fmla="*/ 180241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1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1" y="90051"/>
                  </a:moveTo>
                  <a:cubicBezTo>
                    <a:pt x="180241" y="139785"/>
                    <a:pt x="139892" y="180103"/>
                    <a:pt x="90120" y="180103"/>
                  </a:cubicBezTo>
                  <a:cubicBezTo>
                    <a:pt x="40348" y="180103"/>
                    <a:pt x="0" y="139785"/>
                    <a:pt x="0" y="90051"/>
                  </a:cubicBezTo>
                  <a:cubicBezTo>
                    <a:pt x="0" y="40317"/>
                    <a:pt x="40348" y="0"/>
                    <a:pt x="90120" y="0"/>
                  </a:cubicBezTo>
                  <a:cubicBezTo>
                    <a:pt x="139892" y="0"/>
                    <a:pt x="180241" y="40317"/>
                    <a:pt x="180241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50" name="フリーフォーム 249">
              <a:extLst>
                <a:ext uri="{FF2B5EF4-FFF2-40B4-BE49-F238E27FC236}">
                  <a16:creationId xmlns:a16="http://schemas.microsoft.com/office/drawing/2014/main" id="{7D6FF155-279E-AF42-B8FE-D2A84D32D77B}"/>
                </a:ext>
              </a:extLst>
            </p:cNvPr>
            <p:cNvSpPr/>
            <p:nvPr/>
          </p:nvSpPr>
          <p:spPr>
            <a:xfrm>
              <a:off x="4535070" y="4792643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5"/>
                    <a:pt x="139892" y="180103"/>
                    <a:pt x="90120" y="180103"/>
                  </a:cubicBezTo>
                  <a:cubicBezTo>
                    <a:pt x="40348" y="180103"/>
                    <a:pt x="0" y="139785"/>
                    <a:pt x="0" y="90051"/>
                  </a:cubicBezTo>
                  <a:cubicBezTo>
                    <a:pt x="0" y="40317"/>
                    <a:pt x="40348" y="0"/>
                    <a:pt x="90120" y="0"/>
                  </a:cubicBezTo>
                  <a:cubicBezTo>
                    <a:pt x="139892" y="0"/>
                    <a:pt x="180240" y="40317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51" name="フリーフォーム 250">
              <a:extLst>
                <a:ext uri="{FF2B5EF4-FFF2-40B4-BE49-F238E27FC236}">
                  <a16:creationId xmlns:a16="http://schemas.microsoft.com/office/drawing/2014/main" id="{89E25587-88E7-7341-A0B8-13773D18DD8C}"/>
                </a:ext>
              </a:extLst>
            </p:cNvPr>
            <p:cNvSpPr/>
            <p:nvPr/>
          </p:nvSpPr>
          <p:spPr>
            <a:xfrm>
              <a:off x="5007072" y="4792643"/>
              <a:ext cx="180240" cy="180102"/>
            </a:xfrm>
            <a:custGeom>
              <a:avLst/>
              <a:gdLst>
                <a:gd name="connsiteX0" fmla="*/ 180241 w 180240"/>
                <a:gd name="connsiteY0" fmla="*/ 90051 h 180102"/>
                <a:gd name="connsiteX1" fmla="*/ 90121 w 180240"/>
                <a:gd name="connsiteY1" fmla="*/ 180103 h 180102"/>
                <a:gd name="connsiteX2" fmla="*/ 0 w 180240"/>
                <a:gd name="connsiteY2" fmla="*/ 90051 h 180102"/>
                <a:gd name="connsiteX3" fmla="*/ 90121 w 180240"/>
                <a:gd name="connsiteY3" fmla="*/ 0 h 180102"/>
                <a:gd name="connsiteX4" fmla="*/ 180241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1" y="90051"/>
                  </a:moveTo>
                  <a:cubicBezTo>
                    <a:pt x="180241" y="139785"/>
                    <a:pt x="139892" y="180103"/>
                    <a:pt x="90121" y="180103"/>
                  </a:cubicBezTo>
                  <a:cubicBezTo>
                    <a:pt x="40349" y="180103"/>
                    <a:pt x="0" y="139785"/>
                    <a:pt x="0" y="90051"/>
                  </a:cubicBezTo>
                  <a:cubicBezTo>
                    <a:pt x="0" y="40317"/>
                    <a:pt x="40348" y="0"/>
                    <a:pt x="90121" y="0"/>
                  </a:cubicBezTo>
                  <a:cubicBezTo>
                    <a:pt x="139892" y="0"/>
                    <a:pt x="180241" y="40317"/>
                    <a:pt x="180241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52" name="フリーフォーム 251">
              <a:extLst>
                <a:ext uri="{FF2B5EF4-FFF2-40B4-BE49-F238E27FC236}">
                  <a16:creationId xmlns:a16="http://schemas.microsoft.com/office/drawing/2014/main" id="{24B7A9A6-356C-E942-8EDA-349CF3335769}"/>
                </a:ext>
              </a:extLst>
            </p:cNvPr>
            <p:cNvSpPr/>
            <p:nvPr/>
          </p:nvSpPr>
          <p:spPr>
            <a:xfrm>
              <a:off x="5479165" y="4792643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5"/>
                    <a:pt x="139892" y="180103"/>
                    <a:pt x="90120" y="180103"/>
                  </a:cubicBezTo>
                  <a:cubicBezTo>
                    <a:pt x="40348" y="180103"/>
                    <a:pt x="0" y="139785"/>
                    <a:pt x="0" y="90051"/>
                  </a:cubicBezTo>
                  <a:cubicBezTo>
                    <a:pt x="0" y="40317"/>
                    <a:pt x="40348" y="0"/>
                    <a:pt x="90120" y="0"/>
                  </a:cubicBezTo>
                  <a:cubicBezTo>
                    <a:pt x="139892" y="0"/>
                    <a:pt x="180240" y="40317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53" name="フリーフォーム 252">
              <a:extLst>
                <a:ext uri="{FF2B5EF4-FFF2-40B4-BE49-F238E27FC236}">
                  <a16:creationId xmlns:a16="http://schemas.microsoft.com/office/drawing/2014/main" id="{D91B0BC6-884A-2A4B-B6C1-D87BAE8C8F97}"/>
                </a:ext>
              </a:extLst>
            </p:cNvPr>
            <p:cNvSpPr/>
            <p:nvPr/>
          </p:nvSpPr>
          <p:spPr>
            <a:xfrm>
              <a:off x="5951167" y="4792643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5"/>
                    <a:pt x="139892" y="180103"/>
                    <a:pt x="90120" y="180103"/>
                  </a:cubicBezTo>
                  <a:cubicBezTo>
                    <a:pt x="40349" y="180103"/>
                    <a:pt x="0" y="139785"/>
                    <a:pt x="0" y="90051"/>
                  </a:cubicBezTo>
                  <a:cubicBezTo>
                    <a:pt x="0" y="40317"/>
                    <a:pt x="40349" y="0"/>
                    <a:pt x="90120" y="0"/>
                  </a:cubicBezTo>
                  <a:cubicBezTo>
                    <a:pt x="139892" y="0"/>
                    <a:pt x="180240" y="40317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54" name="フリーフォーム 253">
              <a:extLst>
                <a:ext uri="{FF2B5EF4-FFF2-40B4-BE49-F238E27FC236}">
                  <a16:creationId xmlns:a16="http://schemas.microsoft.com/office/drawing/2014/main" id="{7C510B28-FE56-A645-8C85-61DD54FF7AF9}"/>
                </a:ext>
              </a:extLst>
            </p:cNvPr>
            <p:cNvSpPr/>
            <p:nvPr/>
          </p:nvSpPr>
          <p:spPr>
            <a:xfrm>
              <a:off x="6423170" y="4792643"/>
              <a:ext cx="180240" cy="180102"/>
            </a:xfrm>
            <a:custGeom>
              <a:avLst/>
              <a:gdLst>
                <a:gd name="connsiteX0" fmla="*/ 180241 w 180240"/>
                <a:gd name="connsiteY0" fmla="*/ 90051 h 180102"/>
                <a:gd name="connsiteX1" fmla="*/ 90121 w 180240"/>
                <a:gd name="connsiteY1" fmla="*/ 180103 h 180102"/>
                <a:gd name="connsiteX2" fmla="*/ 1 w 180240"/>
                <a:gd name="connsiteY2" fmla="*/ 90051 h 180102"/>
                <a:gd name="connsiteX3" fmla="*/ 90121 w 180240"/>
                <a:gd name="connsiteY3" fmla="*/ 0 h 180102"/>
                <a:gd name="connsiteX4" fmla="*/ 180241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1" y="90051"/>
                  </a:moveTo>
                  <a:cubicBezTo>
                    <a:pt x="180241" y="139785"/>
                    <a:pt x="139892" y="180103"/>
                    <a:pt x="90121" y="180103"/>
                  </a:cubicBezTo>
                  <a:cubicBezTo>
                    <a:pt x="40349" y="180103"/>
                    <a:pt x="1" y="139785"/>
                    <a:pt x="1" y="90051"/>
                  </a:cubicBezTo>
                  <a:cubicBezTo>
                    <a:pt x="1" y="40317"/>
                    <a:pt x="40349" y="0"/>
                    <a:pt x="90121" y="0"/>
                  </a:cubicBezTo>
                  <a:cubicBezTo>
                    <a:pt x="139892" y="0"/>
                    <a:pt x="180241" y="40317"/>
                    <a:pt x="180241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55" name="フリーフォーム 254">
              <a:extLst>
                <a:ext uri="{FF2B5EF4-FFF2-40B4-BE49-F238E27FC236}">
                  <a16:creationId xmlns:a16="http://schemas.microsoft.com/office/drawing/2014/main" id="{DC310A89-9960-F046-B491-E930BBF330D5}"/>
                </a:ext>
              </a:extLst>
            </p:cNvPr>
            <p:cNvSpPr/>
            <p:nvPr/>
          </p:nvSpPr>
          <p:spPr>
            <a:xfrm>
              <a:off x="6895262" y="4792643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5"/>
                    <a:pt x="139892" y="180103"/>
                    <a:pt x="90120" y="180103"/>
                  </a:cubicBezTo>
                  <a:cubicBezTo>
                    <a:pt x="40348" y="180103"/>
                    <a:pt x="0" y="139785"/>
                    <a:pt x="0" y="90051"/>
                  </a:cubicBezTo>
                  <a:cubicBezTo>
                    <a:pt x="0" y="40317"/>
                    <a:pt x="40348" y="0"/>
                    <a:pt x="90120" y="0"/>
                  </a:cubicBezTo>
                  <a:cubicBezTo>
                    <a:pt x="139892" y="0"/>
                    <a:pt x="180240" y="40317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56" name="フリーフォーム 255">
              <a:extLst>
                <a:ext uri="{FF2B5EF4-FFF2-40B4-BE49-F238E27FC236}">
                  <a16:creationId xmlns:a16="http://schemas.microsoft.com/office/drawing/2014/main" id="{AB2EB8BC-65C8-5E41-9B78-94ABEFE240A3}"/>
                </a:ext>
              </a:extLst>
            </p:cNvPr>
            <p:cNvSpPr/>
            <p:nvPr/>
          </p:nvSpPr>
          <p:spPr>
            <a:xfrm>
              <a:off x="7367265" y="4792643"/>
              <a:ext cx="180240" cy="180102"/>
            </a:xfrm>
            <a:custGeom>
              <a:avLst/>
              <a:gdLst>
                <a:gd name="connsiteX0" fmla="*/ 180241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1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1" y="90051"/>
                  </a:moveTo>
                  <a:cubicBezTo>
                    <a:pt x="180241" y="139785"/>
                    <a:pt x="139892" y="180103"/>
                    <a:pt x="90120" y="180103"/>
                  </a:cubicBezTo>
                  <a:cubicBezTo>
                    <a:pt x="40349" y="180103"/>
                    <a:pt x="0" y="139785"/>
                    <a:pt x="0" y="90051"/>
                  </a:cubicBezTo>
                  <a:cubicBezTo>
                    <a:pt x="0" y="40317"/>
                    <a:pt x="40349" y="0"/>
                    <a:pt x="90120" y="0"/>
                  </a:cubicBezTo>
                  <a:cubicBezTo>
                    <a:pt x="139892" y="0"/>
                    <a:pt x="180241" y="40317"/>
                    <a:pt x="180241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57" name="フリーフォーム 256">
              <a:extLst>
                <a:ext uri="{FF2B5EF4-FFF2-40B4-BE49-F238E27FC236}">
                  <a16:creationId xmlns:a16="http://schemas.microsoft.com/office/drawing/2014/main" id="{16CF813C-C712-7E4D-82C0-4C6102B99550}"/>
                </a:ext>
              </a:extLst>
            </p:cNvPr>
            <p:cNvSpPr/>
            <p:nvPr/>
          </p:nvSpPr>
          <p:spPr>
            <a:xfrm>
              <a:off x="7839267" y="4792643"/>
              <a:ext cx="180240" cy="180102"/>
            </a:xfrm>
            <a:custGeom>
              <a:avLst/>
              <a:gdLst>
                <a:gd name="connsiteX0" fmla="*/ 180241 w 180240"/>
                <a:gd name="connsiteY0" fmla="*/ 90051 h 180102"/>
                <a:gd name="connsiteX1" fmla="*/ 90121 w 180240"/>
                <a:gd name="connsiteY1" fmla="*/ 180103 h 180102"/>
                <a:gd name="connsiteX2" fmla="*/ 1 w 180240"/>
                <a:gd name="connsiteY2" fmla="*/ 90051 h 180102"/>
                <a:gd name="connsiteX3" fmla="*/ 90121 w 180240"/>
                <a:gd name="connsiteY3" fmla="*/ 0 h 180102"/>
                <a:gd name="connsiteX4" fmla="*/ 180241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1" y="90051"/>
                  </a:moveTo>
                  <a:cubicBezTo>
                    <a:pt x="180241" y="139785"/>
                    <a:pt x="139892" y="180103"/>
                    <a:pt x="90121" y="180103"/>
                  </a:cubicBezTo>
                  <a:cubicBezTo>
                    <a:pt x="40349" y="180103"/>
                    <a:pt x="1" y="139785"/>
                    <a:pt x="1" y="90051"/>
                  </a:cubicBezTo>
                  <a:cubicBezTo>
                    <a:pt x="1" y="40317"/>
                    <a:pt x="40349" y="0"/>
                    <a:pt x="90121" y="0"/>
                  </a:cubicBezTo>
                  <a:cubicBezTo>
                    <a:pt x="139892" y="0"/>
                    <a:pt x="180241" y="40317"/>
                    <a:pt x="180241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58" name="フリーフォーム 257">
              <a:extLst>
                <a:ext uri="{FF2B5EF4-FFF2-40B4-BE49-F238E27FC236}">
                  <a16:creationId xmlns:a16="http://schemas.microsoft.com/office/drawing/2014/main" id="{48896FC3-EF9E-8E4F-84E8-509AD7C6D42D}"/>
                </a:ext>
              </a:extLst>
            </p:cNvPr>
            <p:cNvSpPr/>
            <p:nvPr/>
          </p:nvSpPr>
          <p:spPr>
            <a:xfrm>
              <a:off x="8311360" y="4792643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5"/>
                    <a:pt x="139892" y="180103"/>
                    <a:pt x="90120" y="180103"/>
                  </a:cubicBezTo>
                  <a:cubicBezTo>
                    <a:pt x="40349" y="180103"/>
                    <a:pt x="0" y="139785"/>
                    <a:pt x="0" y="90051"/>
                  </a:cubicBezTo>
                  <a:cubicBezTo>
                    <a:pt x="0" y="40317"/>
                    <a:pt x="40349" y="0"/>
                    <a:pt x="90120" y="0"/>
                  </a:cubicBezTo>
                  <a:cubicBezTo>
                    <a:pt x="139892" y="0"/>
                    <a:pt x="180240" y="40317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59" name="フリーフォーム 258">
              <a:extLst>
                <a:ext uri="{FF2B5EF4-FFF2-40B4-BE49-F238E27FC236}">
                  <a16:creationId xmlns:a16="http://schemas.microsoft.com/office/drawing/2014/main" id="{9951BD47-D926-3643-94C2-A207D6241D0B}"/>
                </a:ext>
              </a:extLst>
            </p:cNvPr>
            <p:cNvSpPr/>
            <p:nvPr/>
          </p:nvSpPr>
          <p:spPr>
            <a:xfrm>
              <a:off x="8783362" y="4792643"/>
              <a:ext cx="180240" cy="180102"/>
            </a:xfrm>
            <a:custGeom>
              <a:avLst/>
              <a:gdLst>
                <a:gd name="connsiteX0" fmla="*/ 180241 w 180240"/>
                <a:gd name="connsiteY0" fmla="*/ 90051 h 180102"/>
                <a:gd name="connsiteX1" fmla="*/ 90121 w 180240"/>
                <a:gd name="connsiteY1" fmla="*/ 180103 h 180102"/>
                <a:gd name="connsiteX2" fmla="*/ 1 w 180240"/>
                <a:gd name="connsiteY2" fmla="*/ 90051 h 180102"/>
                <a:gd name="connsiteX3" fmla="*/ 90121 w 180240"/>
                <a:gd name="connsiteY3" fmla="*/ 0 h 180102"/>
                <a:gd name="connsiteX4" fmla="*/ 180241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1" y="90051"/>
                  </a:moveTo>
                  <a:cubicBezTo>
                    <a:pt x="180241" y="139785"/>
                    <a:pt x="139892" y="180103"/>
                    <a:pt x="90121" y="180103"/>
                  </a:cubicBezTo>
                  <a:cubicBezTo>
                    <a:pt x="40349" y="180103"/>
                    <a:pt x="1" y="139785"/>
                    <a:pt x="1" y="90051"/>
                  </a:cubicBezTo>
                  <a:cubicBezTo>
                    <a:pt x="1" y="40317"/>
                    <a:pt x="40349" y="0"/>
                    <a:pt x="90121" y="0"/>
                  </a:cubicBezTo>
                  <a:cubicBezTo>
                    <a:pt x="139892" y="0"/>
                    <a:pt x="180241" y="40317"/>
                    <a:pt x="180241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60" name="フリーフォーム 259">
              <a:extLst>
                <a:ext uri="{FF2B5EF4-FFF2-40B4-BE49-F238E27FC236}">
                  <a16:creationId xmlns:a16="http://schemas.microsoft.com/office/drawing/2014/main" id="{252783E8-15B8-4844-894D-3C38F8B88F42}"/>
                </a:ext>
              </a:extLst>
            </p:cNvPr>
            <p:cNvSpPr/>
            <p:nvPr/>
          </p:nvSpPr>
          <p:spPr>
            <a:xfrm>
              <a:off x="9255365" y="4792643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5"/>
                    <a:pt x="139892" y="180103"/>
                    <a:pt x="90120" y="180103"/>
                  </a:cubicBezTo>
                  <a:cubicBezTo>
                    <a:pt x="40348" y="180103"/>
                    <a:pt x="0" y="139785"/>
                    <a:pt x="0" y="90051"/>
                  </a:cubicBezTo>
                  <a:cubicBezTo>
                    <a:pt x="0" y="40317"/>
                    <a:pt x="40348" y="0"/>
                    <a:pt x="90120" y="0"/>
                  </a:cubicBezTo>
                  <a:cubicBezTo>
                    <a:pt x="139892" y="0"/>
                    <a:pt x="180240" y="40317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61" name="フリーフォーム 260">
              <a:extLst>
                <a:ext uri="{FF2B5EF4-FFF2-40B4-BE49-F238E27FC236}">
                  <a16:creationId xmlns:a16="http://schemas.microsoft.com/office/drawing/2014/main" id="{B2CCD5F6-9846-3F44-8838-3B95352C6533}"/>
                </a:ext>
              </a:extLst>
            </p:cNvPr>
            <p:cNvSpPr/>
            <p:nvPr/>
          </p:nvSpPr>
          <p:spPr>
            <a:xfrm>
              <a:off x="9727457" y="4792643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5"/>
                    <a:pt x="139893" y="180103"/>
                    <a:pt x="90120" y="180103"/>
                  </a:cubicBezTo>
                  <a:cubicBezTo>
                    <a:pt x="40348" y="180103"/>
                    <a:pt x="0" y="139785"/>
                    <a:pt x="0" y="90051"/>
                  </a:cubicBezTo>
                  <a:cubicBezTo>
                    <a:pt x="0" y="40317"/>
                    <a:pt x="40348" y="0"/>
                    <a:pt x="90120" y="0"/>
                  </a:cubicBezTo>
                  <a:cubicBezTo>
                    <a:pt x="139893" y="0"/>
                    <a:pt x="180240" y="40317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62" name="フリーフォーム 261">
              <a:extLst>
                <a:ext uri="{FF2B5EF4-FFF2-40B4-BE49-F238E27FC236}">
                  <a16:creationId xmlns:a16="http://schemas.microsoft.com/office/drawing/2014/main" id="{397FF261-9AAE-E644-81D5-1A365989D97D}"/>
                </a:ext>
              </a:extLst>
            </p:cNvPr>
            <p:cNvSpPr/>
            <p:nvPr/>
          </p:nvSpPr>
          <p:spPr>
            <a:xfrm>
              <a:off x="2882926" y="5111612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5"/>
                    <a:pt x="139892" y="180103"/>
                    <a:pt x="90120" y="180103"/>
                  </a:cubicBezTo>
                  <a:cubicBezTo>
                    <a:pt x="40348" y="180103"/>
                    <a:pt x="0" y="139785"/>
                    <a:pt x="0" y="90051"/>
                  </a:cubicBezTo>
                  <a:cubicBezTo>
                    <a:pt x="0" y="40318"/>
                    <a:pt x="40348" y="0"/>
                    <a:pt x="90120" y="0"/>
                  </a:cubicBezTo>
                  <a:cubicBezTo>
                    <a:pt x="139892" y="0"/>
                    <a:pt x="180240" y="40318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63" name="フリーフォーム 262">
              <a:extLst>
                <a:ext uri="{FF2B5EF4-FFF2-40B4-BE49-F238E27FC236}">
                  <a16:creationId xmlns:a16="http://schemas.microsoft.com/office/drawing/2014/main" id="{F17469D8-C74D-5446-B823-FD9D6F6C8DF7}"/>
                </a:ext>
              </a:extLst>
            </p:cNvPr>
            <p:cNvSpPr/>
            <p:nvPr/>
          </p:nvSpPr>
          <p:spPr>
            <a:xfrm>
              <a:off x="3355019" y="5111612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5"/>
                    <a:pt x="139892" y="180103"/>
                    <a:pt x="90120" y="180103"/>
                  </a:cubicBezTo>
                  <a:cubicBezTo>
                    <a:pt x="40348" y="180103"/>
                    <a:pt x="0" y="139785"/>
                    <a:pt x="0" y="90051"/>
                  </a:cubicBezTo>
                  <a:cubicBezTo>
                    <a:pt x="0" y="40318"/>
                    <a:pt x="40348" y="0"/>
                    <a:pt x="90120" y="0"/>
                  </a:cubicBezTo>
                  <a:cubicBezTo>
                    <a:pt x="139892" y="0"/>
                    <a:pt x="180240" y="40318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64" name="フリーフォーム 263">
              <a:extLst>
                <a:ext uri="{FF2B5EF4-FFF2-40B4-BE49-F238E27FC236}">
                  <a16:creationId xmlns:a16="http://schemas.microsoft.com/office/drawing/2014/main" id="{816102B2-7723-CB4C-AC32-05CE09BEEA3A}"/>
                </a:ext>
              </a:extLst>
            </p:cNvPr>
            <p:cNvSpPr/>
            <p:nvPr/>
          </p:nvSpPr>
          <p:spPr>
            <a:xfrm>
              <a:off x="3827021" y="5111612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5"/>
                    <a:pt x="139892" y="180103"/>
                    <a:pt x="90120" y="180103"/>
                  </a:cubicBezTo>
                  <a:cubicBezTo>
                    <a:pt x="40348" y="180103"/>
                    <a:pt x="0" y="139785"/>
                    <a:pt x="0" y="90051"/>
                  </a:cubicBezTo>
                  <a:cubicBezTo>
                    <a:pt x="0" y="40318"/>
                    <a:pt x="40348" y="0"/>
                    <a:pt x="90120" y="0"/>
                  </a:cubicBezTo>
                  <a:cubicBezTo>
                    <a:pt x="139892" y="0"/>
                    <a:pt x="180240" y="40318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65" name="フリーフォーム 264">
              <a:extLst>
                <a:ext uri="{FF2B5EF4-FFF2-40B4-BE49-F238E27FC236}">
                  <a16:creationId xmlns:a16="http://schemas.microsoft.com/office/drawing/2014/main" id="{969334F2-8294-8C4C-9ECF-2E89900DE346}"/>
                </a:ext>
              </a:extLst>
            </p:cNvPr>
            <p:cNvSpPr/>
            <p:nvPr/>
          </p:nvSpPr>
          <p:spPr>
            <a:xfrm>
              <a:off x="4299023" y="5111612"/>
              <a:ext cx="180240" cy="180102"/>
            </a:xfrm>
            <a:custGeom>
              <a:avLst/>
              <a:gdLst>
                <a:gd name="connsiteX0" fmla="*/ 180241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1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1" y="90051"/>
                  </a:moveTo>
                  <a:cubicBezTo>
                    <a:pt x="180241" y="139785"/>
                    <a:pt x="139892" y="180103"/>
                    <a:pt x="90120" y="180103"/>
                  </a:cubicBezTo>
                  <a:cubicBezTo>
                    <a:pt x="40348" y="180103"/>
                    <a:pt x="0" y="139785"/>
                    <a:pt x="0" y="90051"/>
                  </a:cubicBezTo>
                  <a:cubicBezTo>
                    <a:pt x="0" y="40318"/>
                    <a:pt x="40348" y="0"/>
                    <a:pt x="90120" y="0"/>
                  </a:cubicBezTo>
                  <a:cubicBezTo>
                    <a:pt x="139892" y="0"/>
                    <a:pt x="180241" y="40318"/>
                    <a:pt x="180241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66" name="フリーフォーム 265">
              <a:extLst>
                <a:ext uri="{FF2B5EF4-FFF2-40B4-BE49-F238E27FC236}">
                  <a16:creationId xmlns:a16="http://schemas.microsoft.com/office/drawing/2014/main" id="{7A399932-FCBC-C14C-9B9A-C09CE19095DC}"/>
                </a:ext>
              </a:extLst>
            </p:cNvPr>
            <p:cNvSpPr/>
            <p:nvPr/>
          </p:nvSpPr>
          <p:spPr>
            <a:xfrm>
              <a:off x="4771116" y="5111612"/>
              <a:ext cx="180240" cy="180102"/>
            </a:xfrm>
            <a:custGeom>
              <a:avLst/>
              <a:gdLst>
                <a:gd name="connsiteX0" fmla="*/ 180241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1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1" y="90051"/>
                  </a:moveTo>
                  <a:cubicBezTo>
                    <a:pt x="180241" y="139785"/>
                    <a:pt x="139892" y="180103"/>
                    <a:pt x="90120" y="180103"/>
                  </a:cubicBezTo>
                  <a:cubicBezTo>
                    <a:pt x="40348" y="180103"/>
                    <a:pt x="0" y="139785"/>
                    <a:pt x="0" y="90051"/>
                  </a:cubicBezTo>
                  <a:cubicBezTo>
                    <a:pt x="0" y="40318"/>
                    <a:pt x="40348" y="0"/>
                    <a:pt x="90120" y="0"/>
                  </a:cubicBezTo>
                  <a:cubicBezTo>
                    <a:pt x="139892" y="0"/>
                    <a:pt x="180241" y="40318"/>
                    <a:pt x="180241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67" name="フリーフォーム 266">
              <a:extLst>
                <a:ext uri="{FF2B5EF4-FFF2-40B4-BE49-F238E27FC236}">
                  <a16:creationId xmlns:a16="http://schemas.microsoft.com/office/drawing/2014/main" id="{79FC9B9A-D7CC-374A-B809-6913ABE3BE0B}"/>
                </a:ext>
              </a:extLst>
            </p:cNvPr>
            <p:cNvSpPr/>
            <p:nvPr/>
          </p:nvSpPr>
          <p:spPr>
            <a:xfrm>
              <a:off x="5243119" y="5111612"/>
              <a:ext cx="180240" cy="180102"/>
            </a:xfrm>
            <a:custGeom>
              <a:avLst/>
              <a:gdLst>
                <a:gd name="connsiteX0" fmla="*/ 180241 w 180240"/>
                <a:gd name="connsiteY0" fmla="*/ 90051 h 180102"/>
                <a:gd name="connsiteX1" fmla="*/ 90121 w 180240"/>
                <a:gd name="connsiteY1" fmla="*/ 180103 h 180102"/>
                <a:gd name="connsiteX2" fmla="*/ 1 w 180240"/>
                <a:gd name="connsiteY2" fmla="*/ 90051 h 180102"/>
                <a:gd name="connsiteX3" fmla="*/ 90121 w 180240"/>
                <a:gd name="connsiteY3" fmla="*/ 0 h 180102"/>
                <a:gd name="connsiteX4" fmla="*/ 180241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1" y="90051"/>
                  </a:moveTo>
                  <a:cubicBezTo>
                    <a:pt x="180241" y="139785"/>
                    <a:pt x="139892" y="180103"/>
                    <a:pt x="90121" y="180103"/>
                  </a:cubicBezTo>
                  <a:cubicBezTo>
                    <a:pt x="40349" y="180103"/>
                    <a:pt x="1" y="139785"/>
                    <a:pt x="1" y="90051"/>
                  </a:cubicBezTo>
                  <a:cubicBezTo>
                    <a:pt x="1" y="40318"/>
                    <a:pt x="40349" y="0"/>
                    <a:pt x="90121" y="0"/>
                  </a:cubicBezTo>
                  <a:cubicBezTo>
                    <a:pt x="139892" y="0"/>
                    <a:pt x="180241" y="40318"/>
                    <a:pt x="180241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68" name="フリーフォーム 267">
              <a:extLst>
                <a:ext uri="{FF2B5EF4-FFF2-40B4-BE49-F238E27FC236}">
                  <a16:creationId xmlns:a16="http://schemas.microsoft.com/office/drawing/2014/main" id="{A1D376B7-862C-2540-9E1B-81D2B3A770D7}"/>
                </a:ext>
              </a:extLst>
            </p:cNvPr>
            <p:cNvSpPr/>
            <p:nvPr/>
          </p:nvSpPr>
          <p:spPr>
            <a:xfrm>
              <a:off x="5715121" y="5111612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5"/>
                    <a:pt x="139892" y="180103"/>
                    <a:pt x="90120" y="180103"/>
                  </a:cubicBezTo>
                  <a:cubicBezTo>
                    <a:pt x="40348" y="180103"/>
                    <a:pt x="0" y="139785"/>
                    <a:pt x="0" y="90051"/>
                  </a:cubicBezTo>
                  <a:cubicBezTo>
                    <a:pt x="0" y="40318"/>
                    <a:pt x="40348" y="0"/>
                    <a:pt x="90120" y="0"/>
                  </a:cubicBezTo>
                  <a:cubicBezTo>
                    <a:pt x="139892" y="0"/>
                    <a:pt x="180240" y="40318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69" name="フリーフォーム 268">
              <a:extLst>
                <a:ext uri="{FF2B5EF4-FFF2-40B4-BE49-F238E27FC236}">
                  <a16:creationId xmlns:a16="http://schemas.microsoft.com/office/drawing/2014/main" id="{B95E248E-5CAD-5B44-A633-F1854D0AE2FF}"/>
                </a:ext>
              </a:extLst>
            </p:cNvPr>
            <p:cNvSpPr/>
            <p:nvPr/>
          </p:nvSpPr>
          <p:spPr>
            <a:xfrm>
              <a:off x="6187214" y="5111612"/>
              <a:ext cx="180240" cy="180102"/>
            </a:xfrm>
            <a:custGeom>
              <a:avLst/>
              <a:gdLst>
                <a:gd name="connsiteX0" fmla="*/ 180241 w 180240"/>
                <a:gd name="connsiteY0" fmla="*/ 90051 h 180102"/>
                <a:gd name="connsiteX1" fmla="*/ 90121 w 180240"/>
                <a:gd name="connsiteY1" fmla="*/ 180103 h 180102"/>
                <a:gd name="connsiteX2" fmla="*/ 1 w 180240"/>
                <a:gd name="connsiteY2" fmla="*/ 90051 h 180102"/>
                <a:gd name="connsiteX3" fmla="*/ 90121 w 180240"/>
                <a:gd name="connsiteY3" fmla="*/ 0 h 180102"/>
                <a:gd name="connsiteX4" fmla="*/ 180241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1" y="90051"/>
                  </a:moveTo>
                  <a:cubicBezTo>
                    <a:pt x="180241" y="139785"/>
                    <a:pt x="139892" y="180103"/>
                    <a:pt x="90121" y="180103"/>
                  </a:cubicBezTo>
                  <a:cubicBezTo>
                    <a:pt x="40349" y="180103"/>
                    <a:pt x="1" y="139785"/>
                    <a:pt x="1" y="90051"/>
                  </a:cubicBezTo>
                  <a:cubicBezTo>
                    <a:pt x="1" y="40318"/>
                    <a:pt x="40349" y="0"/>
                    <a:pt x="90121" y="0"/>
                  </a:cubicBezTo>
                  <a:cubicBezTo>
                    <a:pt x="139892" y="0"/>
                    <a:pt x="180241" y="40318"/>
                    <a:pt x="180241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70" name="フリーフォーム 269">
              <a:extLst>
                <a:ext uri="{FF2B5EF4-FFF2-40B4-BE49-F238E27FC236}">
                  <a16:creationId xmlns:a16="http://schemas.microsoft.com/office/drawing/2014/main" id="{A562FD45-6DCB-8246-BA18-380365761F12}"/>
                </a:ext>
              </a:extLst>
            </p:cNvPr>
            <p:cNvSpPr/>
            <p:nvPr/>
          </p:nvSpPr>
          <p:spPr>
            <a:xfrm>
              <a:off x="6659216" y="5111612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5"/>
                    <a:pt x="139892" y="180103"/>
                    <a:pt x="90120" y="180103"/>
                  </a:cubicBezTo>
                  <a:cubicBezTo>
                    <a:pt x="40348" y="180103"/>
                    <a:pt x="0" y="139785"/>
                    <a:pt x="0" y="90051"/>
                  </a:cubicBezTo>
                  <a:cubicBezTo>
                    <a:pt x="0" y="40318"/>
                    <a:pt x="40348" y="0"/>
                    <a:pt x="90120" y="0"/>
                  </a:cubicBezTo>
                  <a:cubicBezTo>
                    <a:pt x="139892" y="0"/>
                    <a:pt x="180240" y="40318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71" name="フリーフォーム 270">
              <a:extLst>
                <a:ext uri="{FF2B5EF4-FFF2-40B4-BE49-F238E27FC236}">
                  <a16:creationId xmlns:a16="http://schemas.microsoft.com/office/drawing/2014/main" id="{9EF60BC8-4171-E442-ABC9-A84476990B5F}"/>
                </a:ext>
              </a:extLst>
            </p:cNvPr>
            <p:cNvSpPr/>
            <p:nvPr/>
          </p:nvSpPr>
          <p:spPr>
            <a:xfrm>
              <a:off x="7131218" y="5111612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5"/>
                    <a:pt x="139892" y="180103"/>
                    <a:pt x="90120" y="180103"/>
                  </a:cubicBezTo>
                  <a:cubicBezTo>
                    <a:pt x="40349" y="180103"/>
                    <a:pt x="0" y="139785"/>
                    <a:pt x="0" y="90051"/>
                  </a:cubicBezTo>
                  <a:cubicBezTo>
                    <a:pt x="0" y="40318"/>
                    <a:pt x="40349" y="0"/>
                    <a:pt x="90120" y="0"/>
                  </a:cubicBezTo>
                  <a:cubicBezTo>
                    <a:pt x="139892" y="0"/>
                    <a:pt x="180240" y="40318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72" name="フリーフォーム 271">
              <a:extLst>
                <a:ext uri="{FF2B5EF4-FFF2-40B4-BE49-F238E27FC236}">
                  <a16:creationId xmlns:a16="http://schemas.microsoft.com/office/drawing/2014/main" id="{4CFAC5A7-52A5-4148-AA0C-11BBC16812DF}"/>
                </a:ext>
              </a:extLst>
            </p:cNvPr>
            <p:cNvSpPr/>
            <p:nvPr/>
          </p:nvSpPr>
          <p:spPr>
            <a:xfrm>
              <a:off x="7603311" y="5111612"/>
              <a:ext cx="180240" cy="180102"/>
            </a:xfrm>
            <a:custGeom>
              <a:avLst/>
              <a:gdLst>
                <a:gd name="connsiteX0" fmla="*/ 180241 w 180240"/>
                <a:gd name="connsiteY0" fmla="*/ 90051 h 180102"/>
                <a:gd name="connsiteX1" fmla="*/ 90121 w 180240"/>
                <a:gd name="connsiteY1" fmla="*/ 180103 h 180102"/>
                <a:gd name="connsiteX2" fmla="*/ 1 w 180240"/>
                <a:gd name="connsiteY2" fmla="*/ 90051 h 180102"/>
                <a:gd name="connsiteX3" fmla="*/ 90121 w 180240"/>
                <a:gd name="connsiteY3" fmla="*/ 0 h 180102"/>
                <a:gd name="connsiteX4" fmla="*/ 180241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1" y="90051"/>
                  </a:moveTo>
                  <a:cubicBezTo>
                    <a:pt x="180241" y="139785"/>
                    <a:pt x="139892" y="180103"/>
                    <a:pt x="90121" y="180103"/>
                  </a:cubicBezTo>
                  <a:cubicBezTo>
                    <a:pt x="40349" y="180103"/>
                    <a:pt x="1" y="139785"/>
                    <a:pt x="1" y="90051"/>
                  </a:cubicBezTo>
                  <a:cubicBezTo>
                    <a:pt x="1" y="40318"/>
                    <a:pt x="40349" y="0"/>
                    <a:pt x="90121" y="0"/>
                  </a:cubicBezTo>
                  <a:cubicBezTo>
                    <a:pt x="139892" y="0"/>
                    <a:pt x="180241" y="40318"/>
                    <a:pt x="180241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73" name="フリーフォーム 272">
              <a:extLst>
                <a:ext uri="{FF2B5EF4-FFF2-40B4-BE49-F238E27FC236}">
                  <a16:creationId xmlns:a16="http://schemas.microsoft.com/office/drawing/2014/main" id="{CEC2C8F7-0C4A-9E4B-A943-C64554A7E65A}"/>
                </a:ext>
              </a:extLst>
            </p:cNvPr>
            <p:cNvSpPr/>
            <p:nvPr/>
          </p:nvSpPr>
          <p:spPr>
            <a:xfrm>
              <a:off x="8075313" y="5111612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5"/>
                    <a:pt x="139892" y="180103"/>
                    <a:pt x="90120" y="180103"/>
                  </a:cubicBezTo>
                  <a:cubicBezTo>
                    <a:pt x="40348" y="180103"/>
                    <a:pt x="0" y="139785"/>
                    <a:pt x="0" y="90051"/>
                  </a:cubicBezTo>
                  <a:cubicBezTo>
                    <a:pt x="0" y="40318"/>
                    <a:pt x="40348" y="0"/>
                    <a:pt x="90120" y="0"/>
                  </a:cubicBezTo>
                  <a:cubicBezTo>
                    <a:pt x="139892" y="0"/>
                    <a:pt x="180240" y="40318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74" name="フリーフォーム 273">
              <a:extLst>
                <a:ext uri="{FF2B5EF4-FFF2-40B4-BE49-F238E27FC236}">
                  <a16:creationId xmlns:a16="http://schemas.microsoft.com/office/drawing/2014/main" id="{F36AA3DB-8F15-DD40-B7A3-BCEC309FBDEA}"/>
                </a:ext>
              </a:extLst>
            </p:cNvPr>
            <p:cNvSpPr/>
            <p:nvPr/>
          </p:nvSpPr>
          <p:spPr>
            <a:xfrm>
              <a:off x="8547316" y="5111612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5"/>
                    <a:pt x="139892" y="180103"/>
                    <a:pt x="90120" y="180103"/>
                  </a:cubicBezTo>
                  <a:cubicBezTo>
                    <a:pt x="40349" y="180103"/>
                    <a:pt x="0" y="139785"/>
                    <a:pt x="0" y="90051"/>
                  </a:cubicBezTo>
                  <a:cubicBezTo>
                    <a:pt x="0" y="40318"/>
                    <a:pt x="40349" y="0"/>
                    <a:pt x="90120" y="0"/>
                  </a:cubicBezTo>
                  <a:cubicBezTo>
                    <a:pt x="139892" y="0"/>
                    <a:pt x="180240" y="40318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75" name="フリーフォーム 274">
              <a:extLst>
                <a:ext uri="{FF2B5EF4-FFF2-40B4-BE49-F238E27FC236}">
                  <a16:creationId xmlns:a16="http://schemas.microsoft.com/office/drawing/2014/main" id="{433595F6-1CDA-E649-8C55-C1FA255A7A0E}"/>
                </a:ext>
              </a:extLst>
            </p:cNvPr>
            <p:cNvSpPr/>
            <p:nvPr/>
          </p:nvSpPr>
          <p:spPr>
            <a:xfrm>
              <a:off x="9019409" y="5111612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5"/>
                    <a:pt x="139892" y="180103"/>
                    <a:pt x="90120" y="180103"/>
                  </a:cubicBezTo>
                  <a:cubicBezTo>
                    <a:pt x="40348" y="180103"/>
                    <a:pt x="0" y="139785"/>
                    <a:pt x="0" y="90051"/>
                  </a:cubicBezTo>
                  <a:cubicBezTo>
                    <a:pt x="0" y="40318"/>
                    <a:pt x="40348" y="0"/>
                    <a:pt x="90120" y="0"/>
                  </a:cubicBezTo>
                  <a:cubicBezTo>
                    <a:pt x="139892" y="0"/>
                    <a:pt x="180240" y="40318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76" name="フリーフォーム 275">
              <a:extLst>
                <a:ext uri="{FF2B5EF4-FFF2-40B4-BE49-F238E27FC236}">
                  <a16:creationId xmlns:a16="http://schemas.microsoft.com/office/drawing/2014/main" id="{01914C28-022D-294C-8236-1D08C9A4D013}"/>
                </a:ext>
              </a:extLst>
            </p:cNvPr>
            <p:cNvSpPr/>
            <p:nvPr/>
          </p:nvSpPr>
          <p:spPr>
            <a:xfrm>
              <a:off x="9491411" y="5111612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5"/>
                    <a:pt x="139892" y="180103"/>
                    <a:pt x="90120" y="180103"/>
                  </a:cubicBezTo>
                  <a:cubicBezTo>
                    <a:pt x="40348" y="180103"/>
                    <a:pt x="0" y="139785"/>
                    <a:pt x="0" y="90051"/>
                  </a:cubicBezTo>
                  <a:cubicBezTo>
                    <a:pt x="0" y="40318"/>
                    <a:pt x="40348" y="0"/>
                    <a:pt x="90120" y="0"/>
                  </a:cubicBezTo>
                  <a:cubicBezTo>
                    <a:pt x="139892" y="0"/>
                    <a:pt x="180240" y="40318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77" name="フリーフォーム 276">
              <a:extLst>
                <a:ext uri="{FF2B5EF4-FFF2-40B4-BE49-F238E27FC236}">
                  <a16:creationId xmlns:a16="http://schemas.microsoft.com/office/drawing/2014/main" id="{414981DB-A77C-6047-BAA0-CA76C89D536D}"/>
                </a:ext>
              </a:extLst>
            </p:cNvPr>
            <p:cNvSpPr/>
            <p:nvPr/>
          </p:nvSpPr>
          <p:spPr>
            <a:xfrm>
              <a:off x="9963413" y="5111612"/>
              <a:ext cx="180240" cy="180102"/>
            </a:xfrm>
            <a:custGeom>
              <a:avLst/>
              <a:gdLst>
                <a:gd name="connsiteX0" fmla="*/ 180241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1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1" y="90051"/>
                  </a:moveTo>
                  <a:cubicBezTo>
                    <a:pt x="180241" y="139785"/>
                    <a:pt x="139893" y="180103"/>
                    <a:pt x="90120" y="180103"/>
                  </a:cubicBezTo>
                  <a:cubicBezTo>
                    <a:pt x="40348" y="180103"/>
                    <a:pt x="0" y="139785"/>
                    <a:pt x="0" y="90051"/>
                  </a:cubicBezTo>
                  <a:cubicBezTo>
                    <a:pt x="0" y="40318"/>
                    <a:pt x="40348" y="0"/>
                    <a:pt x="90120" y="0"/>
                  </a:cubicBezTo>
                  <a:cubicBezTo>
                    <a:pt x="139893" y="0"/>
                    <a:pt x="180241" y="40318"/>
                    <a:pt x="180241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78" name="フリーフォーム 277">
              <a:extLst>
                <a:ext uri="{FF2B5EF4-FFF2-40B4-BE49-F238E27FC236}">
                  <a16:creationId xmlns:a16="http://schemas.microsoft.com/office/drawing/2014/main" id="{B0DE1B6B-E201-3A4D-8D94-AA3D66A4975A}"/>
                </a:ext>
              </a:extLst>
            </p:cNvPr>
            <p:cNvSpPr/>
            <p:nvPr/>
          </p:nvSpPr>
          <p:spPr>
            <a:xfrm>
              <a:off x="3118972" y="5430581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2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5"/>
                    <a:pt x="139892" y="180102"/>
                    <a:pt x="90120" y="180102"/>
                  </a:cubicBezTo>
                  <a:cubicBezTo>
                    <a:pt x="40348" y="180102"/>
                    <a:pt x="0" y="139785"/>
                    <a:pt x="0" y="90051"/>
                  </a:cubicBezTo>
                  <a:cubicBezTo>
                    <a:pt x="0" y="40317"/>
                    <a:pt x="40348" y="0"/>
                    <a:pt x="90120" y="0"/>
                  </a:cubicBezTo>
                  <a:cubicBezTo>
                    <a:pt x="139892" y="0"/>
                    <a:pt x="180240" y="40317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79" name="フリーフォーム 278">
              <a:extLst>
                <a:ext uri="{FF2B5EF4-FFF2-40B4-BE49-F238E27FC236}">
                  <a16:creationId xmlns:a16="http://schemas.microsoft.com/office/drawing/2014/main" id="{FF2653F3-766D-5945-8F5A-7F5D0F2F5B05}"/>
                </a:ext>
              </a:extLst>
            </p:cNvPr>
            <p:cNvSpPr/>
            <p:nvPr/>
          </p:nvSpPr>
          <p:spPr>
            <a:xfrm>
              <a:off x="3590975" y="5430581"/>
              <a:ext cx="180240" cy="180102"/>
            </a:xfrm>
            <a:custGeom>
              <a:avLst/>
              <a:gdLst>
                <a:gd name="connsiteX0" fmla="*/ 180241 w 180240"/>
                <a:gd name="connsiteY0" fmla="*/ 90051 h 180102"/>
                <a:gd name="connsiteX1" fmla="*/ 90120 w 180240"/>
                <a:gd name="connsiteY1" fmla="*/ 180102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1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1" y="90051"/>
                  </a:moveTo>
                  <a:cubicBezTo>
                    <a:pt x="180241" y="139785"/>
                    <a:pt x="139892" y="180102"/>
                    <a:pt x="90120" y="180102"/>
                  </a:cubicBezTo>
                  <a:cubicBezTo>
                    <a:pt x="40348" y="180102"/>
                    <a:pt x="0" y="139785"/>
                    <a:pt x="0" y="90051"/>
                  </a:cubicBezTo>
                  <a:cubicBezTo>
                    <a:pt x="0" y="40317"/>
                    <a:pt x="40348" y="0"/>
                    <a:pt x="90120" y="0"/>
                  </a:cubicBezTo>
                  <a:cubicBezTo>
                    <a:pt x="139892" y="0"/>
                    <a:pt x="180241" y="40317"/>
                    <a:pt x="180241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80" name="フリーフォーム 279">
              <a:extLst>
                <a:ext uri="{FF2B5EF4-FFF2-40B4-BE49-F238E27FC236}">
                  <a16:creationId xmlns:a16="http://schemas.microsoft.com/office/drawing/2014/main" id="{691E3EB0-607E-C64F-BC75-03B334433F85}"/>
                </a:ext>
              </a:extLst>
            </p:cNvPr>
            <p:cNvSpPr/>
            <p:nvPr/>
          </p:nvSpPr>
          <p:spPr>
            <a:xfrm>
              <a:off x="4063067" y="5430581"/>
              <a:ext cx="180240" cy="180102"/>
            </a:xfrm>
            <a:custGeom>
              <a:avLst/>
              <a:gdLst>
                <a:gd name="connsiteX0" fmla="*/ 180241 w 180240"/>
                <a:gd name="connsiteY0" fmla="*/ 90051 h 180102"/>
                <a:gd name="connsiteX1" fmla="*/ 90120 w 180240"/>
                <a:gd name="connsiteY1" fmla="*/ 180102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1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1" y="90051"/>
                  </a:moveTo>
                  <a:cubicBezTo>
                    <a:pt x="180241" y="139785"/>
                    <a:pt x="139892" y="180102"/>
                    <a:pt x="90120" y="180102"/>
                  </a:cubicBezTo>
                  <a:cubicBezTo>
                    <a:pt x="40348" y="180102"/>
                    <a:pt x="0" y="139785"/>
                    <a:pt x="0" y="90051"/>
                  </a:cubicBezTo>
                  <a:cubicBezTo>
                    <a:pt x="0" y="40317"/>
                    <a:pt x="40348" y="0"/>
                    <a:pt x="90120" y="0"/>
                  </a:cubicBezTo>
                  <a:cubicBezTo>
                    <a:pt x="139892" y="0"/>
                    <a:pt x="180241" y="40317"/>
                    <a:pt x="180241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81" name="フリーフォーム 280">
              <a:extLst>
                <a:ext uri="{FF2B5EF4-FFF2-40B4-BE49-F238E27FC236}">
                  <a16:creationId xmlns:a16="http://schemas.microsoft.com/office/drawing/2014/main" id="{24E0E22E-2312-4A4B-A922-5DFA4CE78C2B}"/>
                </a:ext>
              </a:extLst>
            </p:cNvPr>
            <p:cNvSpPr/>
            <p:nvPr/>
          </p:nvSpPr>
          <p:spPr>
            <a:xfrm>
              <a:off x="4535070" y="5430581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2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5"/>
                    <a:pt x="139892" y="180102"/>
                    <a:pt x="90120" y="180102"/>
                  </a:cubicBezTo>
                  <a:cubicBezTo>
                    <a:pt x="40348" y="180102"/>
                    <a:pt x="0" y="139785"/>
                    <a:pt x="0" y="90051"/>
                  </a:cubicBezTo>
                  <a:cubicBezTo>
                    <a:pt x="0" y="40317"/>
                    <a:pt x="40348" y="0"/>
                    <a:pt x="90120" y="0"/>
                  </a:cubicBezTo>
                  <a:cubicBezTo>
                    <a:pt x="139892" y="0"/>
                    <a:pt x="180240" y="40317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82" name="フリーフォーム 281">
              <a:extLst>
                <a:ext uri="{FF2B5EF4-FFF2-40B4-BE49-F238E27FC236}">
                  <a16:creationId xmlns:a16="http://schemas.microsoft.com/office/drawing/2014/main" id="{5450CD2D-FA88-D046-B677-70F4DF997AF9}"/>
                </a:ext>
              </a:extLst>
            </p:cNvPr>
            <p:cNvSpPr/>
            <p:nvPr/>
          </p:nvSpPr>
          <p:spPr>
            <a:xfrm>
              <a:off x="5007072" y="5430581"/>
              <a:ext cx="180240" cy="180102"/>
            </a:xfrm>
            <a:custGeom>
              <a:avLst/>
              <a:gdLst>
                <a:gd name="connsiteX0" fmla="*/ 180241 w 180240"/>
                <a:gd name="connsiteY0" fmla="*/ 90051 h 180102"/>
                <a:gd name="connsiteX1" fmla="*/ 90121 w 180240"/>
                <a:gd name="connsiteY1" fmla="*/ 180102 h 180102"/>
                <a:gd name="connsiteX2" fmla="*/ 0 w 180240"/>
                <a:gd name="connsiteY2" fmla="*/ 90051 h 180102"/>
                <a:gd name="connsiteX3" fmla="*/ 90121 w 180240"/>
                <a:gd name="connsiteY3" fmla="*/ 0 h 180102"/>
                <a:gd name="connsiteX4" fmla="*/ 180241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1" y="90051"/>
                  </a:moveTo>
                  <a:cubicBezTo>
                    <a:pt x="180241" y="139785"/>
                    <a:pt x="139892" y="180102"/>
                    <a:pt x="90121" y="180102"/>
                  </a:cubicBezTo>
                  <a:cubicBezTo>
                    <a:pt x="40349" y="180102"/>
                    <a:pt x="0" y="139785"/>
                    <a:pt x="0" y="90051"/>
                  </a:cubicBezTo>
                  <a:cubicBezTo>
                    <a:pt x="0" y="40317"/>
                    <a:pt x="40348" y="0"/>
                    <a:pt x="90121" y="0"/>
                  </a:cubicBezTo>
                  <a:cubicBezTo>
                    <a:pt x="139892" y="0"/>
                    <a:pt x="180241" y="40317"/>
                    <a:pt x="180241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83" name="フリーフォーム 282">
              <a:extLst>
                <a:ext uri="{FF2B5EF4-FFF2-40B4-BE49-F238E27FC236}">
                  <a16:creationId xmlns:a16="http://schemas.microsoft.com/office/drawing/2014/main" id="{6EB0208A-4744-D847-8C4D-A3936F1F8F5C}"/>
                </a:ext>
              </a:extLst>
            </p:cNvPr>
            <p:cNvSpPr/>
            <p:nvPr/>
          </p:nvSpPr>
          <p:spPr>
            <a:xfrm>
              <a:off x="5479165" y="5430581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2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5"/>
                    <a:pt x="139892" y="180102"/>
                    <a:pt x="90120" y="180102"/>
                  </a:cubicBezTo>
                  <a:cubicBezTo>
                    <a:pt x="40348" y="180102"/>
                    <a:pt x="0" y="139785"/>
                    <a:pt x="0" y="90051"/>
                  </a:cubicBezTo>
                  <a:cubicBezTo>
                    <a:pt x="0" y="40317"/>
                    <a:pt x="40348" y="0"/>
                    <a:pt x="90120" y="0"/>
                  </a:cubicBezTo>
                  <a:cubicBezTo>
                    <a:pt x="139892" y="0"/>
                    <a:pt x="180240" y="40317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84" name="フリーフォーム 283">
              <a:extLst>
                <a:ext uri="{FF2B5EF4-FFF2-40B4-BE49-F238E27FC236}">
                  <a16:creationId xmlns:a16="http://schemas.microsoft.com/office/drawing/2014/main" id="{64274486-4FA1-2444-8FD3-B5F0C683B3D4}"/>
                </a:ext>
              </a:extLst>
            </p:cNvPr>
            <p:cNvSpPr/>
            <p:nvPr/>
          </p:nvSpPr>
          <p:spPr>
            <a:xfrm>
              <a:off x="5951167" y="5430581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2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5"/>
                    <a:pt x="139892" y="180102"/>
                    <a:pt x="90120" y="180102"/>
                  </a:cubicBezTo>
                  <a:cubicBezTo>
                    <a:pt x="40349" y="180102"/>
                    <a:pt x="0" y="139785"/>
                    <a:pt x="0" y="90051"/>
                  </a:cubicBezTo>
                  <a:cubicBezTo>
                    <a:pt x="0" y="40317"/>
                    <a:pt x="40349" y="0"/>
                    <a:pt x="90120" y="0"/>
                  </a:cubicBezTo>
                  <a:cubicBezTo>
                    <a:pt x="139892" y="0"/>
                    <a:pt x="180240" y="40317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85" name="フリーフォーム 284">
              <a:extLst>
                <a:ext uri="{FF2B5EF4-FFF2-40B4-BE49-F238E27FC236}">
                  <a16:creationId xmlns:a16="http://schemas.microsoft.com/office/drawing/2014/main" id="{C2D2186E-D4AB-4746-8ED6-5F03D972E3BB}"/>
                </a:ext>
              </a:extLst>
            </p:cNvPr>
            <p:cNvSpPr/>
            <p:nvPr/>
          </p:nvSpPr>
          <p:spPr>
            <a:xfrm>
              <a:off x="6423170" y="5430581"/>
              <a:ext cx="180240" cy="180102"/>
            </a:xfrm>
            <a:custGeom>
              <a:avLst/>
              <a:gdLst>
                <a:gd name="connsiteX0" fmla="*/ 180241 w 180240"/>
                <a:gd name="connsiteY0" fmla="*/ 90051 h 180102"/>
                <a:gd name="connsiteX1" fmla="*/ 90121 w 180240"/>
                <a:gd name="connsiteY1" fmla="*/ 180102 h 180102"/>
                <a:gd name="connsiteX2" fmla="*/ 1 w 180240"/>
                <a:gd name="connsiteY2" fmla="*/ 90051 h 180102"/>
                <a:gd name="connsiteX3" fmla="*/ 90121 w 180240"/>
                <a:gd name="connsiteY3" fmla="*/ 0 h 180102"/>
                <a:gd name="connsiteX4" fmla="*/ 180241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1" y="90051"/>
                  </a:moveTo>
                  <a:cubicBezTo>
                    <a:pt x="180241" y="139785"/>
                    <a:pt x="139892" y="180102"/>
                    <a:pt x="90121" y="180102"/>
                  </a:cubicBezTo>
                  <a:cubicBezTo>
                    <a:pt x="40349" y="180102"/>
                    <a:pt x="1" y="139785"/>
                    <a:pt x="1" y="90051"/>
                  </a:cubicBezTo>
                  <a:cubicBezTo>
                    <a:pt x="1" y="40317"/>
                    <a:pt x="40349" y="0"/>
                    <a:pt x="90121" y="0"/>
                  </a:cubicBezTo>
                  <a:cubicBezTo>
                    <a:pt x="139892" y="0"/>
                    <a:pt x="180241" y="40317"/>
                    <a:pt x="180241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86" name="フリーフォーム 285">
              <a:extLst>
                <a:ext uri="{FF2B5EF4-FFF2-40B4-BE49-F238E27FC236}">
                  <a16:creationId xmlns:a16="http://schemas.microsoft.com/office/drawing/2014/main" id="{5EBC3D46-0906-C547-A01E-22526AB8FDD9}"/>
                </a:ext>
              </a:extLst>
            </p:cNvPr>
            <p:cNvSpPr/>
            <p:nvPr/>
          </p:nvSpPr>
          <p:spPr>
            <a:xfrm>
              <a:off x="6895262" y="5430581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2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5"/>
                    <a:pt x="139892" y="180102"/>
                    <a:pt x="90120" y="180102"/>
                  </a:cubicBezTo>
                  <a:cubicBezTo>
                    <a:pt x="40348" y="180102"/>
                    <a:pt x="0" y="139785"/>
                    <a:pt x="0" y="90051"/>
                  </a:cubicBezTo>
                  <a:cubicBezTo>
                    <a:pt x="0" y="40317"/>
                    <a:pt x="40348" y="0"/>
                    <a:pt x="90120" y="0"/>
                  </a:cubicBezTo>
                  <a:cubicBezTo>
                    <a:pt x="139892" y="0"/>
                    <a:pt x="180240" y="40317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87" name="フリーフォーム 286">
              <a:extLst>
                <a:ext uri="{FF2B5EF4-FFF2-40B4-BE49-F238E27FC236}">
                  <a16:creationId xmlns:a16="http://schemas.microsoft.com/office/drawing/2014/main" id="{4DABF101-6DE2-504B-9ADE-12B04E8E2FB5}"/>
                </a:ext>
              </a:extLst>
            </p:cNvPr>
            <p:cNvSpPr/>
            <p:nvPr/>
          </p:nvSpPr>
          <p:spPr>
            <a:xfrm>
              <a:off x="7367265" y="5430581"/>
              <a:ext cx="180240" cy="180102"/>
            </a:xfrm>
            <a:custGeom>
              <a:avLst/>
              <a:gdLst>
                <a:gd name="connsiteX0" fmla="*/ 180241 w 180240"/>
                <a:gd name="connsiteY0" fmla="*/ 90051 h 180102"/>
                <a:gd name="connsiteX1" fmla="*/ 90120 w 180240"/>
                <a:gd name="connsiteY1" fmla="*/ 180102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1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1" y="90051"/>
                  </a:moveTo>
                  <a:cubicBezTo>
                    <a:pt x="180241" y="139785"/>
                    <a:pt x="139892" y="180102"/>
                    <a:pt x="90120" y="180102"/>
                  </a:cubicBezTo>
                  <a:cubicBezTo>
                    <a:pt x="40349" y="180102"/>
                    <a:pt x="0" y="139785"/>
                    <a:pt x="0" y="90051"/>
                  </a:cubicBezTo>
                  <a:cubicBezTo>
                    <a:pt x="0" y="40317"/>
                    <a:pt x="40349" y="0"/>
                    <a:pt x="90120" y="0"/>
                  </a:cubicBezTo>
                  <a:cubicBezTo>
                    <a:pt x="139892" y="0"/>
                    <a:pt x="180241" y="40317"/>
                    <a:pt x="180241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88" name="フリーフォーム 287">
              <a:extLst>
                <a:ext uri="{FF2B5EF4-FFF2-40B4-BE49-F238E27FC236}">
                  <a16:creationId xmlns:a16="http://schemas.microsoft.com/office/drawing/2014/main" id="{51CFF84A-2848-7844-8F3A-BBED512403AB}"/>
                </a:ext>
              </a:extLst>
            </p:cNvPr>
            <p:cNvSpPr/>
            <p:nvPr/>
          </p:nvSpPr>
          <p:spPr>
            <a:xfrm>
              <a:off x="7839267" y="5430581"/>
              <a:ext cx="180240" cy="180102"/>
            </a:xfrm>
            <a:custGeom>
              <a:avLst/>
              <a:gdLst>
                <a:gd name="connsiteX0" fmla="*/ 180241 w 180240"/>
                <a:gd name="connsiteY0" fmla="*/ 90051 h 180102"/>
                <a:gd name="connsiteX1" fmla="*/ 90121 w 180240"/>
                <a:gd name="connsiteY1" fmla="*/ 180102 h 180102"/>
                <a:gd name="connsiteX2" fmla="*/ 1 w 180240"/>
                <a:gd name="connsiteY2" fmla="*/ 90051 h 180102"/>
                <a:gd name="connsiteX3" fmla="*/ 90121 w 180240"/>
                <a:gd name="connsiteY3" fmla="*/ 0 h 180102"/>
                <a:gd name="connsiteX4" fmla="*/ 180241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1" y="90051"/>
                  </a:moveTo>
                  <a:cubicBezTo>
                    <a:pt x="180241" y="139785"/>
                    <a:pt x="139892" y="180102"/>
                    <a:pt x="90121" y="180102"/>
                  </a:cubicBezTo>
                  <a:cubicBezTo>
                    <a:pt x="40349" y="180102"/>
                    <a:pt x="1" y="139785"/>
                    <a:pt x="1" y="90051"/>
                  </a:cubicBezTo>
                  <a:cubicBezTo>
                    <a:pt x="1" y="40317"/>
                    <a:pt x="40349" y="0"/>
                    <a:pt x="90121" y="0"/>
                  </a:cubicBezTo>
                  <a:cubicBezTo>
                    <a:pt x="139892" y="0"/>
                    <a:pt x="180241" y="40317"/>
                    <a:pt x="180241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89" name="フリーフォーム 288">
              <a:extLst>
                <a:ext uri="{FF2B5EF4-FFF2-40B4-BE49-F238E27FC236}">
                  <a16:creationId xmlns:a16="http://schemas.microsoft.com/office/drawing/2014/main" id="{AE8F0E5A-3F0A-0C4E-8988-3B11AFA9473B}"/>
                </a:ext>
              </a:extLst>
            </p:cNvPr>
            <p:cNvSpPr/>
            <p:nvPr/>
          </p:nvSpPr>
          <p:spPr>
            <a:xfrm>
              <a:off x="8311360" y="5430581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2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5"/>
                    <a:pt x="139892" y="180102"/>
                    <a:pt x="90120" y="180102"/>
                  </a:cubicBezTo>
                  <a:cubicBezTo>
                    <a:pt x="40349" y="180102"/>
                    <a:pt x="0" y="139785"/>
                    <a:pt x="0" y="90051"/>
                  </a:cubicBezTo>
                  <a:cubicBezTo>
                    <a:pt x="0" y="40317"/>
                    <a:pt x="40349" y="0"/>
                    <a:pt x="90120" y="0"/>
                  </a:cubicBezTo>
                  <a:cubicBezTo>
                    <a:pt x="139892" y="0"/>
                    <a:pt x="180240" y="40317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90" name="フリーフォーム 289">
              <a:extLst>
                <a:ext uri="{FF2B5EF4-FFF2-40B4-BE49-F238E27FC236}">
                  <a16:creationId xmlns:a16="http://schemas.microsoft.com/office/drawing/2014/main" id="{84C8F7EC-EF80-604A-98B7-FB62FF5E826B}"/>
                </a:ext>
              </a:extLst>
            </p:cNvPr>
            <p:cNvSpPr/>
            <p:nvPr/>
          </p:nvSpPr>
          <p:spPr>
            <a:xfrm>
              <a:off x="8783362" y="5430581"/>
              <a:ext cx="180240" cy="180102"/>
            </a:xfrm>
            <a:custGeom>
              <a:avLst/>
              <a:gdLst>
                <a:gd name="connsiteX0" fmla="*/ 180241 w 180240"/>
                <a:gd name="connsiteY0" fmla="*/ 90051 h 180102"/>
                <a:gd name="connsiteX1" fmla="*/ 90121 w 180240"/>
                <a:gd name="connsiteY1" fmla="*/ 180102 h 180102"/>
                <a:gd name="connsiteX2" fmla="*/ 1 w 180240"/>
                <a:gd name="connsiteY2" fmla="*/ 90051 h 180102"/>
                <a:gd name="connsiteX3" fmla="*/ 90121 w 180240"/>
                <a:gd name="connsiteY3" fmla="*/ 0 h 180102"/>
                <a:gd name="connsiteX4" fmla="*/ 180241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1" y="90051"/>
                  </a:moveTo>
                  <a:cubicBezTo>
                    <a:pt x="180241" y="139785"/>
                    <a:pt x="139892" y="180102"/>
                    <a:pt x="90121" y="180102"/>
                  </a:cubicBezTo>
                  <a:cubicBezTo>
                    <a:pt x="40349" y="180102"/>
                    <a:pt x="1" y="139785"/>
                    <a:pt x="1" y="90051"/>
                  </a:cubicBezTo>
                  <a:cubicBezTo>
                    <a:pt x="1" y="40317"/>
                    <a:pt x="40349" y="0"/>
                    <a:pt x="90121" y="0"/>
                  </a:cubicBezTo>
                  <a:cubicBezTo>
                    <a:pt x="139892" y="0"/>
                    <a:pt x="180241" y="40317"/>
                    <a:pt x="180241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91" name="フリーフォーム 290">
              <a:extLst>
                <a:ext uri="{FF2B5EF4-FFF2-40B4-BE49-F238E27FC236}">
                  <a16:creationId xmlns:a16="http://schemas.microsoft.com/office/drawing/2014/main" id="{C98B8AE0-82B4-8645-A56F-BBCFBF4E1C85}"/>
                </a:ext>
              </a:extLst>
            </p:cNvPr>
            <p:cNvSpPr/>
            <p:nvPr/>
          </p:nvSpPr>
          <p:spPr>
            <a:xfrm>
              <a:off x="9255365" y="5430581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2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5"/>
                    <a:pt x="139892" y="180102"/>
                    <a:pt x="90120" y="180102"/>
                  </a:cubicBezTo>
                  <a:cubicBezTo>
                    <a:pt x="40348" y="180102"/>
                    <a:pt x="0" y="139785"/>
                    <a:pt x="0" y="90051"/>
                  </a:cubicBezTo>
                  <a:cubicBezTo>
                    <a:pt x="0" y="40317"/>
                    <a:pt x="40348" y="0"/>
                    <a:pt x="90120" y="0"/>
                  </a:cubicBezTo>
                  <a:cubicBezTo>
                    <a:pt x="139892" y="0"/>
                    <a:pt x="180240" y="40317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92" name="フリーフォーム 291">
              <a:extLst>
                <a:ext uri="{FF2B5EF4-FFF2-40B4-BE49-F238E27FC236}">
                  <a16:creationId xmlns:a16="http://schemas.microsoft.com/office/drawing/2014/main" id="{DDAE3B20-2288-EF47-9EFE-018260756C82}"/>
                </a:ext>
              </a:extLst>
            </p:cNvPr>
            <p:cNvSpPr/>
            <p:nvPr/>
          </p:nvSpPr>
          <p:spPr>
            <a:xfrm>
              <a:off x="9727457" y="5430581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2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5"/>
                    <a:pt x="139893" y="180102"/>
                    <a:pt x="90120" y="180102"/>
                  </a:cubicBezTo>
                  <a:cubicBezTo>
                    <a:pt x="40348" y="180102"/>
                    <a:pt x="0" y="139785"/>
                    <a:pt x="0" y="90051"/>
                  </a:cubicBezTo>
                  <a:cubicBezTo>
                    <a:pt x="0" y="40317"/>
                    <a:pt x="40348" y="0"/>
                    <a:pt x="90120" y="0"/>
                  </a:cubicBezTo>
                  <a:cubicBezTo>
                    <a:pt x="139893" y="0"/>
                    <a:pt x="180240" y="40317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93" name="フリーフォーム 292">
              <a:extLst>
                <a:ext uri="{FF2B5EF4-FFF2-40B4-BE49-F238E27FC236}">
                  <a16:creationId xmlns:a16="http://schemas.microsoft.com/office/drawing/2014/main" id="{CB658366-1A42-DD48-8E80-B1426A979CA4}"/>
                </a:ext>
              </a:extLst>
            </p:cNvPr>
            <p:cNvSpPr/>
            <p:nvPr/>
          </p:nvSpPr>
          <p:spPr>
            <a:xfrm>
              <a:off x="2712167" y="442748"/>
              <a:ext cx="7602335" cy="5371319"/>
            </a:xfrm>
            <a:custGeom>
              <a:avLst/>
              <a:gdLst>
                <a:gd name="connsiteX0" fmla="*/ 0 w 7602335"/>
                <a:gd name="connsiteY0" fmla="*/ 0 h 5371319"/>
                <a:gd name="connsiteX1" fmla="*/ 7602337 w 7602335"/>
                <a:gd name="connsiteY1" fmla="*/ 0 h 5371319"/>
                <a:gd name="connsiteX2" fmla="*/ 7602337 w 7602335"/>
                <a:gd name="connsiteY2" fmla="*/ 5371319 h 5371319"/>
                <a:gd name="connsiteX3" fmla="*/ 0 w 7602335"/>
                <a:gd name="connsiteY3" fmla="*/ 5371319 h 5371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02335" h="5371319">
                  <a:moveTo>
                    <a:pt x="0" y="0"/>
                  </a:moveTo>
                  <a:lnTo>
                    <a:pt x="7602337" y="0"/>
                  </a:lnTo>
                  <a:lnTo>
                    <a:pt x="7602337" y="5371319"/>
                  </a:lnTo>
                  <a:lnTo>
                    <a:pt x="0" y="5371319"/>
                  </a:lnTo>
                  <a:close/>
                </a:path>
              </a:pathLst>
            </a:custGeom>
            <a:solidFill>
              <a:srgbClr val="FFFFFF">
                <a:alpha val="70000"/>
              </a:srgbClr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94" name="フリーフォーム 293">
              <a:extLst>
                <a:ext uri="{FF2B5EF4-FFF2-40B4-BE49-F238E27FC236}">
                  <a16:creationId xmlns:a16="http://schemas.microsoft.com/office/drawing/2014/main" id="{45DEDD0C-10CD-5F46-A72F-3369C331543C}"/>
                </a:ext>
              </a:extLst>
            </p:cNvPr>
            <p:cNvSpPr/>
            <p:nvPr/>
          </p:nvSpPr>
          <p:spPr>
            <a:xfrm>
              <a:off x="2712528" y="442748"/>
              <a:ext cx="7601974" cy="712831"/>
            </a:xfrm>
            <a:custGeom>
              <a:avLst/>
              <a:gdLst>
                <a:gd name="connsiteX0" fmla="*/ 0 w 7601974"/>
                <a:gd name="connsiteY0" fmla="*/ 0 h 712831"/>
                <a:gd name="connsiteX1" fmla="*/ 3801665 w 7601974"/>
                <a:gd name="connsiteY1" fmla="*/ 712831 h 712831"/>
                <a:gd name="connsiteX2" fmla="*/ 7601975 w 7601974"/>
                <a:gd name="connsiteY2" fmla="*/ 0 h 7128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601974" h="712831">
                  <a:moveTo>
                    <a:pt x="0" y="0"/>
                  </a:moveTo>
                  <a:cubicBezTo>
                    <a:pt x="976694" y="440692"/>
                    <a:pt x="2319286" y="712831"/>
                    <a:pt x="3801665" y="712831"/>
                  </a:cubicBezTo>
                  <a:cubicBezTo>
                    <a:pt x="5284043" y="712831"/>
                    <a:pt x="6625281" y="440692"/>
                    <a:pt x="7601975" y="0"/>
                  </a:cubicBezTo>
                  <a:close/>
                </a:path>
              </a:pathLst>
            </a:custGeom>
            <a:solidFill>
              <a:srgbClr val="FADBDA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</p:grpSp>
      <p:sp>
        <p:nvSpPr>
          <p:cNvPr id="21" name="タイトル 1">
            <a:extLst>
              <a:ext uri="{FF2B5EF4-FFF2-40B4-BE49-F238E27FC236}">
                <a16:creationId xmlns:a16="http://schemas.microsoft.com/office/drawing/2014/main" id="{897FDBD9-5A59-A642-8F76-1FDC6B0FE3B8}"/>
              </a:ext>
            </a:extLst>
          </p:cNvPr>
          <p:cNvSpPr txBox="1">
            <a:spLocks/>
          </p:cNvSpPr>
          <p:nvPr/>
        </p:nvSpPr>
        <p:spPr>
          <a:xfrm>
            <a:off x="1471682" y="1598607"/>
            <a:ext cx="6962639" cy="430887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ja-JP" altLang="en-US" sz="2800" b="1" spc="-150">
                <a:solidFill>
                  <a:srgbClr val="C49958"/>
                </a:solidFill>
                <a:latin typeface="+mn-ea"/>
                <a:ea typeface="+mn-ea"/>
              </a:rPr>
              <a:t>見出し入ります</a:t>
            </a:r>
            <a:r>
              <a:rPr lang="en-US" altLang="ja-JP" sz="2800" b="1" spc="-150" dirty="0">
                <a:solidFill>
                  <a:srgbClr val="C49958"/>
                </a:solidFill>
                <a:latin typeface="+mn-ea"/>
              </a:rPr>
              <a:t>XXXXXXXXXXXXXXXX</a:t>
            </a:r>
            <a:endParaRPr lang="ja-JP" altLang="en-US" sz="2800" b="1" spc="-150">
              <a:solidFill>
                <a:srgbClr val="C49958"/>
              </a:solidFill>
              <a:latin typeface="+mn-ea"/>
              <a:ea typeface="+mn-ea"/>
            </a:endParaRPr>
          </a:p>
        </p:txBody>
      </p:sp>
      <p:sp>
        <p:nvSpPr>
          <p:cNvPr id="22" name="字幕 2">
            <a:extLst>
              <a:ext uri="{FF2B5EF4-FFF2-40B4-BE49-F238E27FC236}">
                <a16:creationId xmlns:a16="http://schemas.microsoft.com/office/drawing/2014/main" id="{5BA2C377-7B6E-D94F-8EF6-297FEA748C7A}"/>
              </a:ext>
            </a:extLst>
          </p:cNvPr>
          <p:cNvSpPr txBox="1">
            <a:spLocks/>
          </p:cNvSpPr>
          <p:nvPr/>
        </p:nvSpPr>
        <p:spPr>
          <a:xfrm>
            <a:off x="231649" y="6581205"/>
            <a:ext cx="4911616" cy="153888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ja-JP" altLang="en-US" sz="1000">
                <a:latin typeface="+mj-ea"/>
              </a:rPr>
              <a:t>株式会社アズワン</a:t>
            </a:r>
            <a:r>
              <a:rPr lang="en-US" altLang="ja-JP" sz="1000" dirty="0">
                <a:latin typeface="+mj-ea"/>
              </a:rPr>
              <a:t>    https://</a:t>
            </a:r>
            <a:r>
              <a:rPr lang="en-US" altLang="ja-JP" sz="1000" dirty="0" err="1">
                <a:latin typeface="+mj-ea"/>
              </a:rPr>
              <a:t>www.xxxxxxxxxxx</a:t>
            </a:r>
            <a:endParaRPr lang="ja-JP" altLang="en-US" sz="1000">
              <a:latin typeface="+mj-ea"/>
            </a:endParaRPr>
          </a:p>
        </p:txBody>
      </p:sp>
      <p:sp>
        <p:nvSpPr>
          <p:cNvPr id="26" name="タイトル 1">
            <a:extLst>
              <a:ext uri="{FF2B5EF4-FFF2-40B4-BE49-F238E27FC236}">
                <a16:creationId xmlns:a16="http://schemas.microsoft.com/office/drawing/2014/main" id="{D747D8FE-74D6-8142-8850-63614D1A107C}"/>
              </a:ext>
            </a:extLst>
          </p:cNvPr>
          <p:cNvSpPr txBox="1">
            <a:spLocks/>
          </p:cNvSpPr>
          <p:nvPr/>
        </p:nvSpPr>
        <p:spPr>
          <a:xfrm>
            <a:off x="1247226" y="2553230"/>
            <a:ext cx="6928061" cy="279179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2000" b="1" spc="-150">
                <a:solidFill>
                  <a:schemeClr val="bg1"/>
                </a:solidFill>
                <a:latin typeface="+mn-ea"/>
                <a:ea typeface="+mn-ea"/>
              </a:rPr>
              <a:t>見出し入ります</a:t>
            </a:r>
            <a:r>
              <a:rPr lang="en-US" altLang="ja-JP" sz="2000" b="1" spc="-150" dirty="0">
                <a:solidFill>
                  <a:schemeClr val="bg1"/>
                </a:solidFill>
                <a:latin typeface="+mn-ea"/>
              </a:rPr>
              <a:t>XXXXXXXXXXXXXXXXXXXXXX</a:t>
            </a:r>
            <a:endParaRPr lang="ja-JP" altLang="en-US" sz="2000" b="1" spc="-15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40" name="タイトル 1">
            <a:extLst>
              <a:ext uri="{FF2B5EF4-FFF2-40B4-BE49-F238E27FC236}">
                <a16:creationId xmlns:a16="http://schemas.microsoft.com/office/drawing/2014/main" id="{67086D8A-F376-7C45-8E7C-BCC6F99568D6}"/>
              </a:ext>
            </a:extLst>
          </p:cNvPr>
          <p:cNvSpPr txBox="1">
            <a:spLocks/>
          </p:cNvSpPr>
          <p:nvPr/>
        </p:nvSpPr>
        <p:spPr>
          <a:xfrm>
            <a:off x="1471682" y="2982308"/>
            <a:ext cx="6962639" cy="3518912"/>
          </a:xfrm>
          <a:prstGeom prst="rect">
            <a:avLst/>
          </a:prstGeom>
          <a:noFill/>
        </p:spPr>
        <p:txBody>
          <a:bodyPr vert="horz" wrap="square" lIns="0" tIns="0" rIns="0" bIns="0" rtlCol="0" anchor="t" anchorCtr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t">
              <a:lnSpc>
                <a:spcPct val="100000"/>
              </a:lnSpc>
              <a:spcAft>
                <a:spcPts val="400"/>
              </a:spcAft>
            </a:pPr>
            <a:r>
              <a:rPr lang="ja-JP" altLang="en-US" sz="1600" spc="-150">
                <a:latin typeface="+mn-ea"/>
                <a:ea typeface="+mn-ea"/>
              </a:rPr>
              <a:t>本文入ります</a:t>
            </a:r>
            <a:r>
              <a:rPr lang="en-US" altLang="ja-JP" sz="1600" spc="-150" dirty="0">
                <a:latin typeface="+mn-ea"/>
                <a:ea typeface="+mn-ea"/>
              </a:rPr>
              <a:t>XXXXXXXXXXXXXXX</a:t>
            </a:r>
            <a:r>
              <a:rPr lang="en-US" altLang="ja-JP" sz="1600" spc="-150" dirty="0">
                <a:latin typeface="+mn-ea"/>
              </a:rPr>
              <a:t>XXXXXXXXXXXXXXXXXXXXXXXXXXXXX</a:t>
            </a:r>
            <a:r>
              <a:rPr lang="en-US" altLang="ja-JP" sz="1600" spc="-150" dirty="0">
                <a:latin typeface="+mn-ea"/>
                <a:ea typeface="+mn-ea"/>
              </a:rPr>
              <a:t>XX</a:t>
            </a:r>
          </a:p>
          <a:p>
            <a:pPr fontAlgn="t">
              <a:lnSpc>
                <a:spcPct val="100000"/>
              </a:lnSpc>
              <a:spcAft>
                <a:spcPts val="400"/>
              </a:spcAft>
            </a:pPr>
            <a:r>
              <a:rPr lang="en-US" altLang="ja-JP" sz="1600" spc="-150" dirty="0">
                <a:latin typeface="+mn-ea"/>
                <a:ea typeface="+mn-ea"/>
              </a:rPr>
              <a:t>XXXXXXXXXXXXXXXXXXXXXXXXXXXXXXXXXXXXXXXXXX</a:t>
            </a:r>
            <a:r>
              <a:rPr lang="en-US" altLang="ja-JP" sz="1600" spc="-150" dirty="0">
                <a:latin typeface="+mn-ea"/>
              </a:rPr>
              <a:t>XXXXXXXXXXXXXX</a:t>
            </a:r>
            <a:r>
              <a:rPr lang="en-US" altLang="ja-JP" sz="1600" spc="-150" dirty="0">
                <a:latin typeface="+mn-ea"/>
                <a:ea typeface="+mn-ea"/>
              </a:rPr>
              <a:t>XXXX</a:t>
            </a:r>
            <a:r>
              <a:rPr lang="en-US" altLang="ja-JP" sz="1600" spc="-150" dirty="0">
                <a:latin typeface="+mn-ea"/>
              </a:rPr>
              <a:t>X</a:t>
            </a:r>
          </a:p>
          <a:p>
            <a:pPr fontAlgn="t">
              <a:lnSpc>
                <a:spcPct val="100000"/>
              </a:lnSpc>
              <a:spcAft>
                <a:spcPts val="400"/>
              </a:spcAft>
            </a:pPr>
            <a:r>
              <a:rPr lang="en-US" altLang="ja-JP" sz="1600" spc="-150" dirty="0">
                <a:latin typeface="+mn-ea"/>
              </a:rPr>
              <a:t>XXXXXXXXXXXXXXXXXXXXXXXXXXXXXXXXXXXXXXXXXXXXXXXXXXXXXXXXXXXXX</a:t>
            </a:r>
          </a:p>
          <a:p>
            <a:pPr fontAlgn="t">
              <a:lnSpc>
                <a:spcPct val="100000"/>
              </a:lnSpc>
              <a:spcAft>
                <a:spcPts val="400"/>
              </a:spcAft>
            </a:pPr>
            <a:r>
              <a:rPr lang="en-US" altLang="ja-JP" sz="1600" spc="-150" dirty="0">
                <a:latin typeface="+mn-ea"/>
              </a:rPr>
              <a:t>XXXXXXXXXXXXXXXXXXXXXXXXXXXXXXXXXXXXXXXXXXXXXXXXXXXXXXXXXXXXX</a:t>
            </a:r>
          </a:p>
          <a:p>
            <a:pPr fontAlgn="t">
              <a:lnSpc>
                <a:spcPct val="100000"/>
              </a:lnSpc>
              <a:spcAft>
                <a:spcPts val="400"/>
              </a:spcAft>
            </a:pPr>
            <a:r>
              <a:rPr lang="en-US" altLang="ja-JP" sz="1600" spc="-150" dirty="0">
                <a:latin typeface="+mn-ea"/>
              </a:rPr>
              <a:t>XXXXXXXXXXXXXXXXXXXXXXXXXXXXXXXXXXXXXXXXXXXXXXXXXXXXXXXXXXXXX</a:t>
            </a:r>
          </a:p>
          <a:p>
            <a:pPr fontAlgn="t">
              <a:lnSpc>
                <a:spcPct val="100000"/>
              </a:lnSpc>
              <a:spcAft>
                <a:spcPts val="400"/>
              </a:spcAft>
            </a:pPr>
            <a:r>
              <a:rPr lang="en-US" altLang="ja-JP" sz="1600" spc="-150" dirty="0">
                <a:latin typeface="+mn-ea"/>
              </a:rPr>
              <a:t>XXXXXXXXXXXXXXXXXXXXXXXXXXXXXXXXXXXXXXXXXXXXXXXXXXXXXXXXXXXXX</a:t>
            </a:r>
          </a:p>
          <a:p>
            <a:pPr fontAlgn="t">
              <a:lnSpc>
                <a:spcPct val="100000"/>
              </a:lnSpc>
              <a:spcAft>
                <a:spcPts val="400"/>
              </a:spcAft>
            </a:pPr>
            <a:r>
              <a:rPr lang="en-US" altLang="ja-JP" sz="1600" spc="-150" dirty="0">
                <a:latin typeface="+mn-ea"/>
              </a:rPr>
              <a:t>XXXXXXXXXXXXXXXXXXXXXXXXXXXXXXXXXXXXXXXXXXXXXXXXXXXXXXXXXXXXX</a:t>
            </a:r>
          </a:p>
          <a:p>
            <a:pPr fontAlgn="t">
              <a:lnSpc>
                <a:spcPct val="100000"/>
              </a:lnSpc>
              <a:spcAft>
                <a:spcPts val="400"/>
              </a:spcAft>
            </a:pPr>
            <a:r>
              <a:rPr lang="en-US" altLang="ja-JP" sz="1600" spc="-150" dirty="0">
                <a:latin typeface="+mn-ea"/>
              </a:rPr>
              <a:t>XXXXXXXXXXXXXXXXXXXXXXXXXXXXXXXXXXXXXXXXXXXXXXXXXXXXXXXXXXXXX</a:t>
            </a:r>
          </a:p>
          <a:p>
            <a:pPr fontAlgn="t">
              <a:lnSpc>
                <a:spcPct val="100000"/>
              </a:lnSpc>
              <a:spcAft>
                <a:spcPts val="400"/>
              </a:spcAft>
            </a:pPr>
            <a:r>
              <a:rPr lang="en-US" altLang="ja-JP" sz="1600" spc="-150" dirty="0">
                <a:latin typeface="+mn-ea"/>
              </a:rPr>
              <a:t>XXXXXXXXXXXXXXXXXXXXXXXXXXXXXXXXXXXXXXXXXXXXXXXXXXXXXXXXXXXXX</a:t>
            </a:r>
          </a:p>
          <a:p>
            <a:pPr fontAlgn="t">
              <a:lnSpc>
                <a:spcPct val="100000"/>
              </a:lnSpc>
              <a:spcAft>
                <a:spcPts val="400"/>
              </a:spcAft>
            </a:pPr>
            <a:r>
              <a:rPr lang="en-US" altLang="ja-JP" sz="1600" spc="-150" dirty="0">
                <a:latin typeface="+mn-ea"/>
              </a:rPr>
              <a:t>XXXXXXXXXXXXXXXXXXXXXXXXXXXXXXXXXXXXXXXXXXXXXXXXXXXXXXXXXXXXX</a:t>
            </a:r>
          </a:p>
          <a:p>
            <a:pPr fontAlgn="t">
              <a:lnSpc>
                <a:spcPct val="100000"/>
              </a:lnSpc>
              <a:spcAft>
                <a:spcPts val="400"/>
              </a:spcAft>
            </a:pPr>
            <a:r>
              <a:rPr lang="en-US" altLang="ja-JP" sz="1600" spc="-150" dirty="0">
                <a:latin typeface="+mn-ea"/>
              </a:rPr>
              <a:t>XXXXXXXXXXXXXXXXXXXXXXXXXXXXXXXXXXXXXXXXXXXXXXXXXXXXXXXXXXXXX</a:t>
            </a:r>
          </a:p>
          <a:p>
            <a:pPr fontAlgn="t">
              <a:lnSpc>
                <a:spcPct val="100000"/>
              </a:lnSpc>
              <a:spcAft>
                <a:spcPts val="400"/>
              </a:spcAft>
            </a:pPr>
            <a:endParaRPr lang="en-US" altLang="ja-JP" sz="1600" spc="-150" dirty="0">
              <a:latin typeface="+mn-ea"/>
            </a:endParaRPr>
          </a:p>
        </p:txBody>
      </p:sp>
      <p:pic>
        <p:nvPicPr>
          <p:cNvPr id="295" name="図 294">
            <a:extLst>
              <a:ext uri="{FF2B5EF4-FFF2-40B4-BE49-F238E27FC236}">
                <a16:creationId xmlns:a16="http://schemas.microsoft.com/office/drawing/2014/main" id="{13515418-9023-B841-B455-ABEB2BC97A3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1682" y="2090428"/>
            <a:ext cx="6962639" cy="45719"/>
          </a:xfrm>
          <a:prstGeom prst="rect">
            <a:avLst/>
          </a:prstGeom>
        </p:spPr>
      </p:pic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6D22DE69-3E54-8B4B-90B2-2E230A0A3FAD}"/>
              </a:ext>
            </a:extLst>
          </p:cNvPr>
          <p:cNvGrpSpPr/>
          <p:nvPr/>
        </p:nvGrpSpPr>
        <p:grpSpPr>
          <a:xfrm>
            <a:off x="1471680" y="2465316"/>
            <a:ext cx="6962641" cy="392505"/>
            <a:chOff x="1471680" y="2465316"/>
            <a:chExt cx="6962641" cy="392505"/>
          </a:xfrm>
        </p:grpSpPr>
        <p:sp>
          <p:nvSpPr>
            <p:cNvPr id="303" name="正方形/長方形 302">
              <a:extLst>
                <a:ext uri="{FF2B5EF4-FFF2-40B4-BE49-F238E27FC236}">
                  <a16:creationId xmlns:a16="http://schemas.microsoft.com/office/drawing/2014/main" id="{FEB00B55-5525-B74D-9695-C4BA7EBF46FD}"/>
                </a:ext>
              </a:extLst>
            </p:cNvPr>
            <p:cNvSpPr/>
            <p:nvPr/>
          </p:nvSpPr>
          <p:spPr>
            <a:xfrm>
              <a:off x="1471682" y="2465316"/>
              <a:ext cx="6962639" cy="388356"/>
            </a:xfrm>
            <a:prstGeom prst="rect">
              <a:avLst/>
            </a:prstGeom>
            <a:solidFill>
              <a:srgbClr val="C4995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7" name="正方形/長方形 306">
              <a:extLst>
                <a:ext uri="{FF2B5EF4-FFF2-40B4-BE49-F238E27FC236}">
                  <a16:creationId xmlns:a16="http://schemas.microsoft.com/office/drawing/2014/main" id="{9C25D59C-3F3B-B048-B70B-802313ED08B6}"/>
                </a:ext>
              </a:extLst>
            </p:cNvPr>
            <p:cNvSpPr/>
            <p:nvPr/>
          </p:nvSpPr>
          <p:spPr>
            <a:xfrm>
              <a:off x="1471680" y="2659883"/>
              <a:ext cx="6962639" cy="197938"/>
            </a:xfrm>
            <a:prstGeom prst="rect">
              <a:avLst/>
            </a:prstGeom>
            <a:solidFill>
              <a:srgbClr val="96643C">
                <a:alpha val="3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8" name="タイトル 1">
              <a:extLst>
                <a:ext uri="{FF2B5EF4-FFF2-40B4-BE49-F238E27FC236}">
                  <a16:creationId xmlns:a16="http://schemas.microsoft.com/office/drawing/2014/main" id="{EADF6257-0696-234A-AF80-05BB32D2084F}"/>
                </a:ext>
              </a:extLst>
            </p:cNvPr>
            <p:cNvSpPr txBox="1">
              <a:spLocks/>
            </p:cNvSpPr>
            <p:nvPr/>
          </p:nvSpPr>
          <p:spPr>
            <a:xfrm>
              <a:off x="1585559" y="2543296"/>
              <a:ext cx="6218739" cy="279179"/>
            </a:xfrm>
            <a:prstGeom prst="rect">
              <a:avLst/>
            </a:prstGeom>
          </p:spPr>
          <p:txBody>
            <a:bodyPr vert="horz" wrap="square" lIns="0" tIns="0" rIns="0" bIns="0" rtlCol="0" anchor="ctr">
              <a:sp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kumimoji="1"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ja-JP" altLang="en-US" sz="2000" b="1" spc="-150">
                  <a:solidFill>
                    <a:schemeClr val="bg1"/>
                  </a:solidFill>
                  <a:latin typeface="+mn-ea"/>
                  <a:ea typeface="+mn-ea"/>
                </a:rPr>
                <a:t>見出し入ります</a:t>
              </a:r>
              <a:r>
                <a:rPr lang="en-US" altLang="ja-JP" sz="2000" b="1" spc="-150" dirty="0">
                  <a:solidFill>
                    <a:schemeClr val="bg1"/>
                  </a:solidFill>
                  <a:latin typeface="+mn-ea"/>
                </a:rPr>
                <a:t>XXXXXXXXXXXXXXXXXXXXXX</a:t>
              </a:r>
              <a:endParaRPr lang="ja-JP" altLang="en-US" sz="2000" b="1" spc="-15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</p:grp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68F29190-41C1-DF4F-A27F-5B7C3B863D52}"/>
              </a:ext>
            </a:extLst>
          </p:cNvPr>
          <p:cNvGrpSpPr/>
          <p:nvPr/>
        </p:nvGrpSpPr>
        <p:grpSpPr>
          <a:xfrm>
            <a:off x="4595852" y="521235"/>
            <a:ext cx="714295" cy="714460"/>
            <a:chOff x="4595852" y="481013"/>
            <a:chExt cx="714295" cy="714460"/>
          </a:xfrm>
        </p:grpSpPr>
        <p:grpSp>
          <p:nvGrpSpPr>
            <p:cNvPr id="310" name="グループ化 309">
              <a:extLst>
                <a:ext uri="{FF2B5EF4-FFF2-40B4-BE49-F238E27FC236}">
                  <a16:creationId xmlns:a16="http://schemas.microsoft.com/office/drawing/2014/main" id="{4B1B6058-6AA6-7247-A809-99A1830298E8}"/>
                </a:ext>
              </a:extLst>
            </p:cNvPr>
            <p:cNvGrpSpPr/>
            <p:nvPr/>
          </p:nvGrpSpPr>
          <p:grpSpPr>
            <a:xfrm>
              <a:off x="4595852" y="481013"/>
              <a:ext cx="714295" cy="714460"/>
              <a:chOff x="2526260" y="2547524"/>
              <a:chExt cx="1344404" cy="1344714"/>
            </a:xfrm>
          </p:grpSpPr>
          <p:sp>
            <p:nvSpPr>
              <p:cNvPr id="313" name="フリーフォーム 312">
                <a:extLst>
                  <a:ext uri="{FF2B5EF4-FFF2-40B4-BE49-F238E27FC236}">
                    <a16:creationId xmlns:a16="http://schemas.microsoft.com/office/drawing/2014/main" id="{65AF50EB-1284-7A4F-8AD9-D87CDCA93694}"/>
                  </a:ext>
                </a:extLst>
              </p:cNvPr>
              <p:cNvSpPr/>
              <p:nvPr/>
            </p:nvSpPr>
            <p:spPr>
              <a:xfrm>
                <a:off x="2526260" y="2547524"/>
                <a:ext cx="1344404" cy="1344714"/>
              </a:xfrm>
              <a:custGeom>
                <a:avLst/>
                <a:gdLst>
                  <a:gd name="connsiteX0" fmla="*/ 3312980 w 3312980"/>
                  <a:gd name="connsiteY0" fmla="*/ 1656874 h 3313748"/>
                  <a:gd name="connsiteX1" fmla="*/ 1656490 w 3312980"/>
                  <a:gd name="connsiteY1" fmla="*/ 3313748 h 3313748"/>
                  <a:gd name="connsiteX2" fmla="*/ 0 w 3312980"/>
                  <a:gd name="connsiteY2" fmla="*/ 1656874 h 3313748"/>
                  <a:gd name="connsiteX3" fmla="*/ 1656490 w 3312980"/>
                  <a:gd name="connsiteY3" fmla="*/ 0 h 3313748"/>
                  <a:gd name="connsiteX4" fmla="*/ 3312980 w 3312980"/>
                  <a:gd name="connsiteY4" fmla="*/ 1656874 h 33137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12980" h="3313748">
                    <a:moveTo>
                      <a:pt x="3312980" y="1656874"/>
                    </a:moveTo>
                    <a:cubicBezTo>
                      <a:pt x="3312980" y="2571940"/>
                      <a:pt x="2571344" y="3313748"/>
                      <a:pt x="1656490" y="3313748"/>
                    </a:cubicBezTo>
                    <a:cubicBezTo>
                      <a:pt x="741636" y="3313748"/>
                      <a:pt x="0" y="2571940"/>
                      <a:pt x="0" y="1656874"/>
                    </a:cubicBezTo>
                    <a:cubicBezTo>
                      <a:pt x="0" y="741808"/>
                      <a:pt x="741636" y="0"/>
                      <a:pt x="1656490" y="0"/>
                    </a:cubicBezTo>
                    <a:cubicBezTo>
                      <a:pt x="2571344" y="0"/>
                      <a:pt x="3312980" y="741808"/>
                      <a:pt x="3312980" y="1656874"/>
                    </a:cubicBezTo>
                    <a:close/>
                  </a:path>
                </a:pathLst>
              </a:custGeom>
              <a:solidFill>
                <a:srgbClr val="FADBDA"/>
              </a:solidFill>
              <a:ln w="1176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ja-JP" altLang="en-US"/>
              </a:p>
            </p:txBody>
          </p:sp>
          <p:sp>
            <p:nvSpPr>
              <p:cNvPr id="314" name="フリーフォーム 313">
                <a:extLst>
                  <a:ext uri="{FF2B5EF4-FFF2-40B4-BE49-F238E27FC236}">
                    <a16:creationId xmlns:a16="http://schemas.microsoft.com/office/drawing/2014/main" id="{82E6E5CC-EB3F-5B4E-A419-0760A226F9BA}"/>
                  </a:ext>
                </a:extLst>
              </p:cNvPr>
              <p:cNvSpPr/>
              <p:nvPr/>
            </p:nvSpPr>
            <p:spPr>
              <a:xfrm>
                <a:off x="2661369" y="2682663"/>
                <a:ext cx="1074187" cy="1074433"/>
              </a:xfrm>
              <a:custGeom>
                <a:avLst/>
                <a:gdLst>
                  <a:gd name="connsiteX0" fmla="*/ 2647090 w 2647090"/>
                  <a:gd name="connsiteY0" fmla="*/ 1323852 h 2647703"/>
                  <a:gd name="connsiteX1" fmla="*/ 1323545 w 2647090"/>
                  <a:gd name="connsiteY1" fmla="*/ 2647704 h 2647703"/>
                  <a:gd name="connsiteX2" fmla="*/ 0 w 2647090"/>
                  <a:gd name="connsiteY2" fmla="*/ 1323852 h 2647703"/>
                  <a:gd name="connsiteX3" fmla="*/ 1323545 w 2647090"/>
                  <a:gd name="connsiteY3" fmla="*/ 0 h 2647703"/>
                  <a:gd name="connsiteX4" fmla="*/ 2647090 w 2647090"/>
                  <a:gd name="connsiteY4" fmla="*/ 1323852 h 2647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47090" h="2647703">
                    <a:moveTo>
                      <a:pt x="2647090" y="1323852"/>
                    </a:moveTo>
                    <a:cubicBezTo>
                      <a:pt x="2647090" y="2054995"/>
                      <a:pt x="2054519" y="2647704"/>
                      <a:pt x="1323545" y="2647704"/>
                    </a:cubicBezTo>
                    <a:cubicBezTo>
                      <a:pt x="592571" y="2647704"/>
                      <a:pt x="0" y="2054995"/>
                      <a:pt x="0" y="1323852"/>
                    </a:cubicBezTo>
                    <a:cubicBezTo>
                      <a:pt x="0" y="592709"/>
                      <a:pt x="592571" y="0"/>
                      <a:pt x="1323545" y="0"/>
                    </a:cubicBezTo>
                    <a:cubicBezTo>
                      <a:pt x="2054519" y="0"/>
                      <a:pt x="2647090" y="592709"/>
                      <a:pt x="2647090" y="1323852"/>
                    </a:cubicBezTo>
                    <a:close/>
                  </a:path>
                </a:pathLst>
              </a:custGeom>
              <a:solidFill>
                <a:schemeClr val="bg1"/>
              </a:solidFill>
              <a:ln w="1176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ja-JP" altLang="en-US"/>
              </a:p>
            </p:txBody>
          </p:sp>
        </p:grpSp>
        <p:sp>
          <p:nvSpPr>
            <p:cNvPr id="311" name="タイトル 1">
              <a:extLst>
                <a:ext uri="{FF2B5EF4-FFF2-40B4-BE49-F238E27FC236}">
                  <a16:creationId xmlns:a16="http://schemas.microsoft.com/office/drawing/2014/main" id="{FFB86101-D7AB-B841-97F3-9EF791DFFE0B}"/>
                </a:ext>
              </a:extLst>
            </p:cNvPr>
            <p:cNvSpPr txBox="1">
              <a:spLocks/>
            </p:cNvSpPr>
            <p:nvPr/>
          </p:nvSpPr>
          <p:spPr>
            <a:xfrm>
              <a:off x="4690077" y="580513"/>
              <a:ext cx="525846" cy="553998"/>
            </a:xfrm>
            <a:prstGeom prst="rect">
              <a:avLst/>
            </a:prstGeom>
            <a:noFill/>
          </p:spPr>
          <p:txBody>
            <a:bodyPr vert="horz" wrap="square" lIns="0" tIns="0" rIns="0" bIns="0" rtlCol="0" anchor="t" anchorCtr="0">
              <a:sp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kumimoji="1"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 fontAlgn="t">
                <a:lnSpc>
                  <a:spcPct val="100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altLang="ja-JP" sz="3600" b="1" dirty="0">
                  <a:solidFill>
                    <a:srgbClr val="C49958"/>
                  </a:solidFill>
                  <a:latin typeface="Baskerville" panose="02020502070401020303" pitchFamily="18" charset="0"/>
                  <a:ea typeface="Baskerville" panose="02020502070401020303" pitchFamily="18" charset="0"/>
                </a:rPr>
                <a:t>1</a:t>
              </a:r>
            </a:p>
          </p:txBody>
        </p:sp>
      </p:grpSp>
      <p:sp>
        <p:nvSpPr>
          <p:cNvPr id="315" name="タイトル 1">
            <a:extLst>
              <a:ext uri="{FF2B5EF4-FFF2-40B4-BE49-F238E27FC236}">
                <a16:creationId xmlns:a16="http://schemas.microsoft.com/office/drawing/2014/main" id="{95182E1F-FD32-5E4D-8BBA-6056B125FD51}"/>
              </a:ext>
            </a:extLst>
          </p:cNvPr>
          <p:cNvSpPr txBox="1">
            <a:spLocks/>
          </p:cNvSpPr>
          <p:nvPr/>
        </p:nvSpPr>
        <p:spPr>
          <a:xfrm>
            <a:off x="2497192" y="262856"/>
            <a:ext cx="4911616" cy="279179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ja-JP" altLang="en-US" sz="2000" b="1">
                <a:solidFill>
                  <a:srgbClr val="C49958"/>
                </a:solidFill>
                <a:latin typeface="+mn-ea"/>
                <a:ea typeface="+mn-ea"/>
              </a:rPr>
              <a:t>見出し入ります</a:t>
            </a:r>
            <a:r>
              <a:rPr lang="en-US" altLang="ja-JP" sz="2000" b="1" dirty="0">
                <a:solidFill>
                  <a:srgbClr val="C49958"/>
                </a:solidFill>
                <a:latin typeface="+mn-ea"/>
                <a:ea typeface="+mn-ea"/>
              </a:rPr>
              <a:t>XXXXXXXXXXXXX</a:t>
            </a:r>
            <a:endParaRPr lang="ja-JP" altLang="en-US" sz="2000" b="1">
              <a:solidFill>
                <a:srgbClr val="C49958"/>
              </a:solidFill>
              <a:latin typeface="+mn-ea"/>
              <a:ea typeface="+mn-ea"/>
            </a:endParaRPr>
          </a:p>
        </p:txBody>
      </p:sp>
      <p:sp>
        <p:nvSpPr>
          <p:cNvPr id="296" name="タイトル 1">
            <a:extLst>
              <a:ext uri="{FF2B5EF4-FFF2-40B4-BE49-F238E27FC236}">
                <a16:creationId xmlns:a16="http://schemas.microsoft.com/office/drawing/2014/main" id="{3C14CDFD-1D51-5F4C-8844-6D565ECB02D1}"/>
              </a:ext>
            </a:extLst>
          </p:cNvPr>
          <p:cNvSpPr txBox="1">
            <a:spLocks/>
          </p:cNvSpPr>
          <p:nvPr/>
        </p:nvSpPr>
        <p:spPr>
          <a:xfrm>
            <a:off x="8103999" y="6480662"/>
            <a:ext cx="1570352" cy="276999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US" altLang="ja-JP" sz="2000" dirty="0">
                <a:solidFill>
                  <a:srgbClr val="C49958"/>
                </a:solidFill>
                <a:latin typeface="Baskerville" panose="02020502070401020303" pitchFamily="18" charset="0"/>
                <a:ea typeface="Baskerville" panose="02020502070401020303" pitchFamily="18" charset="0"/>
                <a:cs typeface="Kokila" panose="020B0604020202020204" pitchFamily="34" charset="0"/>
              </a:rPr>
              <a:t>02</a:t>
            </a:r>
            <a:endParaRPr lang="ja-JP" altLang="en-US" sz="2000">
              <a:solidFill>
                <a:srgbClr val="C49958"/>
              </a:solidFill>
              <a:latin typeface="Baskerville" panose="02020502070401020303" pitchFamily="18" charset="0"/>
              <a:ea typeface="+mn-ea"/>
              <a:cs typeface="Kokil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96358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グループ化 29">
            <a:extLst>
              <a:ext uri="{FF2B5EF4-FFF2-40B4-BE49-F238E27FC236}">
                <a16:creationId xmlns:a16="http://schemas.microsoft.com/office/drawing/2014/main" id="{A48D1B15-BAC2-844B-8A46-A82DB9AFF857}"/>
              </a:ext>
            </a:extLst>
          </p:cNvPr>
          <p:cNvGrpSpPr/>
          <p:nvPr/>
        </p:nvGrpSpPr>
        <p:grpSpPr>
          <a:xfrm>
            <a:off x="0" y="0"/>
            <a:ext cx="9906000" cy="6858000"/>
            <a:chOff x="2712167" y="442748"/>
            <a:chExt cx="7602335" cy="5371319"/>
          </a:xfrm>
        </p:grpSpPr>
        <p:sp>
          <p:nvSpPr>
            <p:cNvPr id="31" name="フリーフォーム 30">
              <a:extLst>
                <a:ext uri="{FF2B5EF4-FFF2-40B4-BE49-F238E27FC236}">
                  <a16:creationId xmlns:a16="http://schemas.microsoft.com/office/drawing/2014/main" id="{741DE475-7F6D-4846-B746-E2FFDC8AFE15}"/>
                </a:ext>
              </a:extLst>
            </p:cNvPr>
            <p:cNvSpPr/>
            <p:nvPr/>
          </p:nvSpPr>
          <p:spPr>
            <a:xfrm>
              <a:off x="2882926" y="646130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5"/>
                    <a:pt x="139892" y="180103"/>
                    <a:pt x="90120" y="180103"/>
                  </a:cubicBezTo>
                  <a:cubicBezTo>
                    <a:pt x="40348" y="180103"/>
                    <a:pt x="0" y="139785"/>
                    <a:pt x="0" y="90051"/>
                  </a:cubicBezTo>
                  <a:cubicBezTo>
                    <a:pt x="0" y="40317"/>
                    <a:pt x="40348" y="0"/>
                    <a:pt x="90120" y="0"/>
                  </a:cubicBezTo>
                  <a:cubicBezTo>
                    <a:pt x="139892" y="0"/>
                    <a:pt x="180240" y="40317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32" name="フリーフォーム 31">
              <a:extLst>
                <a:ext uri="{FF2B5EF4-FFF2-40B4-BE49-F238E27FC236}">
                  <a16:creationId xmlns:a16="http://schemas.microsoft.com/office/drawing/2014/main" id="{7084FF56-3F97-434C-9FFF-87A0282C9684}"/>
                </a:ext>
              </a:extLst>
            </p:cNvPr>
            <p:cNvSpPr/>
            <p:nvPr/>
          </p:nvSpPr>
          <p:spPr>
            <a:xfrm>
              <a:off x="3355019" y="646130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5"/>
                    <a:pt x="139892" y="180103"/>
                    <a:pt x="90120" y="180103"/>
                  </a:cubicBezTo>
                  <a:cubicBezTo>
                    <a:pt x="40348" y="180103"/>
                    <a:pt x="0" y="139785"/>
                    <a:pt x="0" y="90051"/>
                  </a:cubicBezTo>
                  <a:cubicBezTo>
                    <a:pt x="0" y="40317"/>
                    <a:pt x="40348" y="0"/>
                    <a:pt x="90120" y="0"/>
                  </a:cubicBezTo>
                  <a:cubicBezTo>
                    <a:pt x="139892" y="0"/>
                    <a:pt x="180240" y="40317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33" name="フリーフォーム 32">
              <a:extLst>
                <a:ext uri="{FF2B5EF4-FFF2-40B4-BE49-F238E27FC236}">
                  <a16:creationId xmlns:a16="http://schemas.microsoft.com/office/drawing/2014/main" id="{D76887A0-F07D-FD41-947B-33584B570E12}"/>
                </a:ext>
              </a:extLst>
            </p:cNvPr>
            <p:cNvSpPr/>
            <p:nvPr/>
          </p:nvSpPr>
          <p:spPr>
            <a:xfrm>
              <a:off x="3827021" y="646130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5"/>
                    <a:pt x="139892" y="180103"/>
                    <a:pt x="90120" y="180103"/>
                  </a:cubicBezTo>
                  <a:cubicBezTo>
                    <a:pt x="40348" y="180103"/>
                    <a:pt x="0" y="139785"/>
                    <a:pt x="0" y="90051"/>
                  </a:cubicBezTo>
                  <a:cubicBezTo>
                    <a:pt x="0" y="40317"/>
                    <a:pt x="40348" y="0"/>
                    <a:pt x="90120" y="0"/>
                  </a:cubicBezTo>
                  <a:cubicBezTo>
                    <a:pt x="139892" y="0"/>
                    <a:pt x="180240" y="40317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35" name="フリーフォーム 34">
              <a:extLst>
                <a:ext uri="{FF2B5EF4-FFF2-40B4-BE49-F238E27FC236}">
                  <a16:creationId xmlns:a16="http://schemas.microsoft.com/office/drawing/2014/main" id="{19180EF4-8564-A141-8524-BC1FBBD82302}"/>
                </a:ext>
              </a:extLst>
            </p:cNvPr>
            <p:cNvSpPr/>
            <p:nvPr/>
          </p:nvSpPr>
          <p:spPr>
            <a:xfrm>
              <a:off x="4299023" y="646130"/>
              <a:ext cx="180240" cy="180102"/>
            </a:xfrm>
            <a:custGeom>
              <a:avLst/>
              <a:gdLst>
                <a:gd name="connsiteX0" fmla="*/ 180241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1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1" y="90051"/>
                  </a:moveTo>
                  <a:cubicBezTo>
                    <a:pt x="180241" y="139785"/>
                    <a:pt x="139892" y="180103"/>
                    <a:pt x="90120" y="180103"/>
                  </a:cubicBezTo>
                  <a:cubicBezTo>
                    <a:pt x="40348" y="180103"/>
                    <a:pt x="0" y="139785"/>
                    <a:pt x="0" y="90051"/>
                  </a:cubicBezTo>
                  <a:cubicBezTo>
                    <a:pt x="0" y="40317"/>
                    <a:pt x="40348" y="0"/>
                    <a:pt x="90120" y="0"/>
                  </a:cubicBezTo>
                  <a:cubicBezTo>
                    <a:pt x="139892" y="0"/>
                    <a:pt x="180241" y="40317"/>
                    <a:pt x="180241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57" name="フリーフォーム 56">
              <a:extLst>
                <a:ext uri="{FF2B5EF4-FFF2-40B4-BE49-F238E27FC236}">
                  <a16:creationId xmlns:a16="http://schemas.microsoft.com/office/drawing/2014/main" id="{6242DE51-69FC-E541-BA14-9171BC8977A8}"/>
                </a:ext>
              </a:extLst>
            </p:cNvPr>
            <p:cNvSpPr/>
            <p:nvPr/>
          </p:nvSpPr>
          <p:spPr>
            <a:xfrm>
              <a:off x="4771116" y="646130"/>
              <a:ext cx="180240" cy="180102"/>
            </a:xfrm>
            <a:custGeom>
              <a:avLst/>
              <a:gdLst>
                <a:gd name="connsiteX0" fmla="*/ 180241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1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1" y="90051"/>
                  </a:moveTo>
                  <a:cubicBezTo>
                    <a:pt x="180241" y="139785"/>
                    <a:pt x="139892" y="180103"/>
                    <a:pt x="90120" y="180103"/>
                  </a:cubicBezTo>
                  <a:cubicBezTo>
                    <a:pt x="40348" y="180103"/>
                    <a:pt x="0" y="139785"/>
                    <a:pt x="0" y="90051"/>
                  </a:cubicBezTo>
                  <a:cubicBezTo>
                    <a:pt x="0" y="40317"/>
                    <a:pt x="40348" y="0"/>
                    <a:pt x="90120" y="0"/>
                  </a:cubicBezTo>
                  <a:cubicBezTo>
                    <a:pt x="139892" y="0"/>
                    <a:pt x="180241" y="40317"/>
                    <a:pt x="180241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58" name="フリーフォーム 57">
              <a:extLst>
                <a:ext uri="{FF2B5EF4-FFF2-40B4-BE49-F238E27FC236}">
                  <a16:creationId xmlns:a16="http://schemas.microsoft.com/office/drawing/2014/main" id="{53E26969-99C9-EB4E-8B78-AB4B9A264963}"/>
                </a:ext>
              </a:extLst>
            </p:cNvPr>
            <p:cNvSpPr/>
            <p:nvPr/>
          </p:nvSpPr>
          <p:spPr>
            <a:xfrm>
              <a:off x="5243119" y="646130"/>
              <a:ext cx="180240" cy="180102"/>
            </a:xfrm>
            <a:custGeom>
              <a:avLst/>
              <a:gdLst>
                <a:gd name="connsiteX0" fmla="*/ 180241 w 180240"/>
                <a:gd name="connsiteY0" fmla="*/ 90051 h 180102"/>
                <a:gd name="connsiteX1" fmla="*/ 90121 w 180240"/>
                <a:gd name="connsiteY1" fmla="*/ 180103 h 180102"/>
                <a:gd name="connsiteX2" fmla="*/ 1 w 180240"/>
                <a:gd name="connsiteY2" fmla="*/ 90051 h 180102"/>
                <a:gd name="connsiteX3" fmla="*/ 90121 w 180240"/>
                <a:gd name="connsiteY3" fmla="*/ 0 h 180102"/>
                <a:gd name="connsiteX4" fmla="*/ 180241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1" y="90051"/>
                  </a:moveTo>
                  <a:cubicBezTo>
                    <a:pt x="180241" y="139785"/>
                    <a:pt x="139892" y="180103"/>
                    <a:pt x="90121" y="180103"/>
                  </a:cubicBezTo>
                  <a:cubicBezTo>
                    <a:pt x="40349" y="180103"/>
                    <a:pt x="1" y="139785"/>
                    <a:pt x="1" y="90051"/>
                  </a:cubicBezTo>
                  <a:cubicBezTo>
                    <a:pt x="1" y="40317"/>
                    <a:pt x="40349" y="0"/>
                    <a:pt x="90121" y="0"/>
                  </a:cubicBezTo>
                  <a:cubicBezTo>
                    <a:pt x="139892" y="0"/>
                    <a:pt x="180241" y="40317"/>
                    <a:pt x="180241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59" name="フリーフォーム 58">
              <a:extLst>
                <a:ext uri="{FF2B5EF4-FFF2-40B4-BE49-F238E27FC236}">
                  <a16:creationId xmlns:a16="http://schemas.microsoft.com/office/drawing/2014/main" id="{86B2CAED-E371-BA4F-9CAF-D19E32AA0AFC}"/>
                </a:ext>
              </a:extLst>
            </p:cNvPr>
            <p:cNvSpPr/>
            <p:nvPr/>
          </p:nvSpPr>
          <p:spPr>
            <a:xfrm>
              <a:off x="5715121" y="646130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5"/>
                    <a:pt x="139892" y="180103"/>
                    <a:pt x="90120" y="180103"/>
                  </a:cubicBezTo>
                  <a:cubicBezTo>
                    <a:pt x="40348" y="180103"/>
                    <a:pt x="0" y="139785"/>
                    <a:pt x="0" y="90051"/>
                  </a:cubicBezTo>
                  <a:cubicBezTo>
                    <a:pt x="0" y="40317"/>
                    <a:pt x="40348" y="0"/>
                    <a:pt x="90120" y="0"/>
                  </a:cubicBezTo>
                  <a:cubicBezTo>
                    <a:pt x="139892" y="0"/>
                    <a:pt x="180240" y="40317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60" name="フリーフォーム 59">
              <a:extLst>
                <a:ext uri="{FF2B5EF4-FFF2-40B4-BE49-F238E27FC236}">
                  <a16:creationId xmlns:a16="http://schemas.microsoft.com/office/drawing/2014/main" id="{26DE3FDD-508F-F44C-A7E0-5230872104CB}"/>
                </a:ext>
              </a:extLst>
            </p:cNvPr>
            <p:cNvSpPr/>
            <p:nvPr/>
          </p:nvSpPr>
          <p:spPr>
            <a:xfrm>
              <a:off x="6187214" y="646130"/>
              <a:ext cx="180240" cy="180102"/>
            </a:xfrm>
            <a:custGeom>
              <a:avLst/>
              <a:gdLst>
                <a:gd name="connsiteX0" fmla="*/ 180241 w 180240"/>
                <a:gd name="connsiteY0" fmla="*/ 90051 h 180102"/>
                <a:gd name="connsiteX1" fmla="*/ 90121 w 180240"/>
                <a:gd name="connsiteY1" fmla="*/ 180103 h 180102"/>
                <a:gd name="connsiteX2" fmla="*/ 1 w 180240"/>
                <a:gd name="connsiteY2" fmla="*/ 90051 h 180102"/>
                <a:gd name="connsiteX3" fmla="*/ 90121 w 180240"/>
                <a:gd name="connsiteY3" fmla="*/ 0 h 180102"/>
                <a:gd name="connsiteX4" fmla="*/ 180241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1" y="90051"/>
                  </a:moveTo>
                  <a:cubicBezTo>
                    <a:pt x="180241" y="139785"/>
                    <a:pt x="139892" y="180103"/>
                    <a:pt x="90121" y="180103"/>
                  </a:cubicBezTo>
                  <a:cubicBezTo>
                    <a:pt x="40349" y="180103"/>
                    <a:pt x="1" y="139785"/>
                    <a:pt x="1" y="90051"/>
                  </a:cubicBezTo>
                  <a:cubicBezTo>
                    <a:pt x="1" y="40317"/>
                    <a:pt x="40349" y="0"/>
                    <a:pt x="90121" y="0"/>
                  </a:cubicBezTo>
                  <a:cubicBezTo>
                    <a:pt x="139892" y="0"/>
                    <a:pt x="180241" y="40317"/>
                    <a:pt x="180241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61" name="フリーフォーム 60">
              <a:extLst>
                <a:ext uri="{FF2B5EF4-FFF2-40B4-BE49-F238E27FC236}">
                  <a16:creationId xmlns:a16="http://schemas.microsoft.com/office/drawing/2014/main" id="{3E6E8273-4054-C245-B663-270D8346B308}"/>
                </a:ext>
              </a:extLst>
            </p:cNvPr>
            <p:cNvSpPr/>
            <p:nvPr/>
          </p:nvSpPr>
          <p:spPr>
            <a:xfrm>
              <a:off x="6659216" y="646130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5"/>
                    <a:pt x="139892" y="180103"/>
                    <a:pt x="90120" y="180103"/>
                  </a:cubicBezTo>
                  <a:cubicBezTo>
                    <a:pt x="40348" y="180103"/>
                    <a:pt x="0" y="139785"/>
                    <a:pt x="0" y="90051"/>
                  </a:cubicBezTo>
                  <a:cubicBezTo>
                    <a:pt x="0" y="40317"/>
                    <a:pt x="40348" y="0"/>
                    <a:pt x="90120" y="0"/>
                  </a:cubicBezTo>
                  <a:cubicBezTo>
                    <a:pt x="139892" y="0"/>
                    <a:pt x="180240" y="40317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62" name="フリーフォーム 61">
              <a:extLst>
                <a:ext uri="{FF2B5EF4-FFF2-40B4-BE49-F238E27FC236}">
                  <a16:creationId xmlns:a16="http://schemas.microsoft.com/office/drawing/2014/main" id="{0A805D66-2FED-A341-B01B-41F284923F20}"/>
                </a:ext>
              </a:extLst>
            </p:cNvPr>
            <p:cNvSpPr/>
            <p:nvPr/>
          </p:nvSpPr>
          <p:spPr>
            <a:xfrm>
              <a:off x="7131218" y="646130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5"/>
                    <a:pt x="139892" y="180103"/>
                    <a:pt x="90120" y="180103"/>
                  </a:cubicBezTo>
                  <a:cubicBezTo>
                    <a:pt x="40349" y="180103"/>
                    <a:pt x="0" y="139785"/>
                    <a:pt x="0" y="90051"/>
                  </a:cubicBezTo>
                  <a:cubicBezTo>
                    <a:pt x="0" y="40317"/>
                    <a:pt x="40349" y="0"/>
                    <a:pt x="90120" y="0"/>
                  </a:cubicBezTo>
                  <a:cubicBezTo>
                    <a:pt x="139892" y="0"/>
                    <a:pt x="180240" y="40317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63" name="フリーフォーム 62">
              <a:extLst>
                <a:ext uri="{FF2B5EF4-FFF2-40B4-BE49-F238E27FC236}">
                  <a16:creationId xmlns:a16="http://schemas.microsoft.com/office/drawing/2014/main" id="{B57943D4-63F8-8440-AA54-C2C96652815A}"/>
                </a:ext>
              </a:extLst>
            </p:cNvPr>
            <p:cNvSpPr/>
            <p:nvPr/>
          </p:nvSpPr>
          <p:spPr>
            <a:xfrm>
              <a:off x="7603311" y="646130"/>
              <a:ext cx="180240" cy="180102"/>
            </a:xfrm>
            <a:custGeom>
              <a:avLst/>
              <a:gdLst>
                <a:gd name="connsiteX0" fmla="*/ 180241 w 180240"/>
                <a:gd name="connsiteY0" fmla="*/ 90051 h 180102"/>
                <a:gd name="connsiteX1" fmla="*/ 90121 w 180240"/>
                <a:gd name="connsiteY1" fmla="*/ 180103 h 180102"/>
                <a:gd name="connsiteX2" fmla="*/ 1 w 180240"/>
                <a:gd name="connsiteY2" fmla="*/ 90051 h 180102"/>
                <a:gd name="connsiteX3" fmla="*/ 90121 w 180240"/>
                <a:gd name="connsiteY3" fmla="*/ 0 h 180102"/>
                <a:gd name="connsiteX4" fmla="*/ 180241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1" y="90051"/>
                  </a:moveTo>
                  <a:cubicBezTo>
                    <a:pt x="180241" y="139785"/>
                    <a:pt x="139892" y="180103"/>
                    <a:pt x="90121" y="180103"/>
                  </a:cubicBezTo>
                  <a:cubicBezTo>
                    <a:pt x="40349" y="180103"/>
                    <a:pt x="1" y="139785"/>
                    <a:pt x="1" y="90051"/>
                  </a:cubicBezTo>
                  <a:cubicBezTo>
                    <a:pt x="1" y="40317"/>
                    <a:pt x="40349" y="0"/>
                    <a:pt x="90121" y="0"/>
                  </a:cubicBezTo>
                  <a:cubicBezTo>
                    <a:pt x="139892" y="0"/>
                    <a:pt x="180241" y="40317"/>
                    <a:pt x="180241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64" name="フリーフォーム 63">
              <a:extLst>
                <a:ext uri="{FF2B5EF4-FFF2-40B4-BE49-F238E27FC236}">
                  <a16:creationId xmlns:a16="http://schemas.microsoft.com/office/drawing/2014/main" id="{8D62A752-EB96-CD4F-B1D2-C5FA152E6311}"/>
                </a:ext>
              </a:extLst>
            </p:cNvPr>
            <p:cNvSpPr/>
            <p:nvPr/>
          </p:nvSpPr>
          <p:spPr>
            <a:xfrm>
              <a:off x="8075313" y="646130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5"/>
                    <a:pt x="139892" y="180103"/>
                    <a:pt x="90120" y="180103"/>
                  </a:cubicBezTo>
                  <a:cubicBezTo>
                    <a:pt x="40348" y="180103"/>
                    <a:pt x="0" y="139785"/>
                    <a:pt x="0" y="90051"/>
                  </a:cubicBezTo>
                  <a:cubicBezTo>
                    <a:pt x="0" y="40317"/>
                    <a:pt x="40348" y="0"/>
                    <a:pt x="90120" y="0"/>
                  </a:cubicBezTo>
                  <a:cubicBezTo>
                    <a:pt x="139892" y="0"/>
                    <a:pt x="180240" y="40317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65" name="フリーフォーム 64">
              <a:extLst>
                <a:ext uri="{FF2B5EF4-FFF2-40B4-BE49-F238E27FC236}">
                  <a16:creationId xmlns:a16="http://schemas.microsoft.com/office/drawing/2014/main" id="{D783B1DB-2749-8042-9732-FED04EE978B4}"/>
                </a:ext>
              </a:extLst>
            </p:cNvPr>
            <p:cNvSpPr/>
            <p:nvPr/>
          </p:nvSpPr>
          <p:spPr>
            <a:xfrm>
              <a:off x="8547316" y="646130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5"/>
                    <a:pt x="139892" y="180103"/>
                    <a:pt x="90120" y="180103"/>
                  </a:cubicBezTo>
                  <a:cubicBezTo>
                    <a:pt x="40349" y="180103"/>
                    <a:pt x="0" y="139785"/>
                    <a:pt x="0" y="90051"/>
                  </a:cubicBezTo>
                  <a:cubicBezTo>
                    <a:pt x="0" y="40317"/>
                    <a:pt x="40349" y="0"/>
                    <a:pt x="90120" y="0"/>
                  </a:cubicBezTo>
                  <a:cubicBezTo>
                    <a:pt x="139892" y="0"/>
                    <a:pt x="180240" y="40317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66" name="フリーフォーム 65">
              <a:extLst>
                <a:ext uri="{FF2B5EF4-FFF2-40B4-BE49-F238E27FC236}">
                  <a16:creationId xmlns:a16="http://schemas.microsoft.com/office/drawing/2014/main" id="{BE3E6F63-6D39-D44C-950B-5DEEF50FD164}"/>
                </a:ext>
              </a:extLst>
            </p:cNvPr>
            <p:cNvSpPr/>
            <p:nvPr/>
          </p:nvSpPr>
          <p:spPr>
            <a:xfrm>
              <a:off x="9019409" y="646130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5"/>
                    <a:pt x="139892" y="180103"/>
                    <a:pt x="90120" y="180103"/>
                  </a:cubicBezTo>
                  <a:cubicBezTo>
                    <a:pt x="40348" y="180103"/>
                    <a:pt x="0" y="139785"/>
                    <a:pt x="0" y="90051"/>
                  </a:cubicBezTo>
                  <a:cubicBezTo>
                    <a:pt x="0" y="40317"/>
                    <a:pt x="40348" y="0"/>
                    <a:pt x="90120" y="0"/>
                  </a:cubicBezTo>
                  <a:cubicBezTo>
                    <a:pt x="139892" y="0"/>
                    <a:pt x="180240" y="40317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67" name="フリーフォーム 66">
              <a:extLst>
                <a:ext uri="{FF2B5EF4-FFF2-40B4-BE49-F238E27FC236}">
                  <a16:creationId xmlns:a16="http://schemas.microsoft.com/office/drawing/2014/main" id="{A2B8F1BB-623B-5B48-B1FB-50BDDA080E86}"/>
                </a:ext>
              </a:extLst>
            </p:cNvPr>
            <p:cNvSpPr/>
            <p:nvPr/>
          </p:nvSpPr>
          <p:spPr>
            <a:xfrm>
              <a:off x="9491411" y="646130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5"/>
                    <a:pt x="139892" y="180103"/>
                    <a:pt x="90120" y="180103"/>
                  </a:cubicBezTo>
                  <a:cubicBezTo>
                    <a:pt x="40348" y="180103"/>
                    <a:pt x="0" y="139785"/>
                    <a:pt x="0" y="90051"/>
                  </a:cubicBezTo>
                  <a:cubicBezTo>
                    <a:pt x="0" y="40317"/>
                    <a:pt x="40348" y="0"/>
                    <a:pt x="90120" y="0"/>
                  </a:cubicBezTo>
                  <a:cubicBezTo>
                    <a:pt x="139892" y="0"/>
                    <a:pt x="180240" y="40317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68" name="フリーフォーム 67">
              <a:extLst>
                <a:ext uri="{FF2B5EF4-FFF2-40B4-BE49-F238E27FC236}">
                  <a16:creationId xmlns:a16="http://schemas.microsoft.com/office/drawing/2014/main" id="{FE366D65-3D73-8648-8A46-C7AD4A35EF7A}"/>
                </a:ext>
              </a:extLst>
            </p:cNvPr>
            <p:cNvSpPr/>
            <p:nvPr/>
          </p:nvSpPr>
          <p:spPr>
            <a:xfrm>
              <a:off x="9963413" y="646130"/>
              <a:ext cx="180240" cy="180102"/>
            </a:xfrm>
            <a:custGeom>
              <a:avLst/>
              <a:gdLst>
                <a:gd name="connsiteX0" fmla="*/ 180241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1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1" y="90051"/>
                  </a:moveTo>
                  <a:cubicBezTo>
                    <a:pt x="180241" y="139785"/>
                    <a:pt x="139893" y="180103"/>
                    <a:pt x="90120" y="180103"/>
                  </a:cubicBezTo>
                  <a:cubicBezTo>
                    <a:pt x="40348" y="180103"/>
                    <a:pt x="0" y="139785"/>
                    <a:pt x="0" y="90051"/>
                  </a:cubicBezTo>
                  <a:cubicBezTo>
                    <a:pt x="0" y="40317"/>
                    <a:pt x="40348" y="0"/>
                    <a:pt x="90120" y="0"/>
                  </a:cubicBezTo>
                  <a:cubicBezTo>
                    <a:pt x="139893" y="0"/>
                    <a:pt x="180241" y="40317"/>
                    <a:pt x="180241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69" name="フリーフォーム 68">
              <a:extLst>
                <a:ext uri="{FF2B5EF4-FFF2-40B4-BE49-F238E27FC236}">
                  <a16:creationId xmlns:a16="http://schemas.microsoft.com/office/drawing/2014/main" id="{38695E62-2AC8-8646-A4FB-002A02704D4B}"/>
                </a:ext>
              </a:extLst>
            </p:cNvPr>
            <p:cNvSpPr/>
            <p:nvPr/>
          </p:nvSpPr>
          <p:spPr>
            <a:xfrm>
              <a:off x="3118972" y="965099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5"/>
                    <a:pt x="139892" y="180103"/>
                    <a:pt x="90120" y="180103"/>
                  </a:cubicBezTo>
                  <a:cubicBezTo>
                    <a:pt x="40348" y="180103"/>
                    <a:pt x="0" y="139785"/>
                    <a:pt x="0" y="90051"/>
                  </a:cubicBezTo>
                  <a:cubicBezTo>
                    <a:pt x="0" y="40317"/>
                    <a:pt x="40348" y="0"/>
                    <a:pt x="90120" y="0"/>
                  </a:cubicBezTo>
                  <a:cubicBezTo>
                    <a:pt x="139892" y="0"/>
                    <a:pt x="180240" y="40317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70" name="フリーフォーム 69">
              <a:extLst>
                <a:ext uri="{FF2B5EF4-FFF2-40B4-BE49-F238E27FC236}">
                  <a16:creationId xmlns:a16="http://schemas.microsoft.com/office/drawing/2014/main" id="{7F33FBCF-E72A-3B43-B399-C82237563BF9}"/>
                </a:ext>
              </a:extLst>
            </p:cNvPr>
            <p:cNvSpPr/>
            <p:nvPr/>
          </p:nvSpPr>
          <p:spPr>
            <a:xfrm>
              <a:off x="3590975" y="965099"/>
              <a:ext cx="180240" cy="180102"/>
            </a:xfrm>
            <a:custGeom>
              <a:avLst/>
              <a:gdLst>
                <a:gd name="connsiteX0" fmla="*/ 180241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1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1" y="90051"/>
                  </a:moveTo>
                  <a:cubicBezTo>
                    <a:pt x="180241" y="139785"/>
                    <a:pt x="139892" y="180103"/>
                    <a:pt x="90120" y="180103"/>
                  </a:cubicBezTo>
                  <a:cubicBezTo>
                    <a:pt x="40348" y="180103"/>
                    <a:pt x="0" y="139785"/>
                    <a:pt x="0" y="90051"/>
                  </a:cubicBezTo>
                  <a:cubicBezTo>
                    <a:pt x="0" y="40317"/>
                    <a:pt x="40348" y="0"/>
                    <a:pt x="90120" y="0"/>
                  </a:cubicBezTo>
                  <a:cubicBezTo>
                    <a:pt x="139892" y="0"/>
                    <a:pt x="180241" y="40317"/>
                    <a:pt x="180241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71" name="フリーフォーム 70">
              <a:extLst>
                <a:ext uri="{FF2B5EF4-FFF2-40B4-BE49-F238E27FC236}">
                  <a16:creationId xmlns:a16="http://schemas.microsoft.com/office/drawing/2014/main" id="{914AA72E-A306-AA42-9BF6-2ECCF37639B1}"/>
                </a:ext>
              </a:extLst>
            </p:cNvPr>
            <p:cNvSpPr/>
            <p:nvPr/>
          </p:nvSpPr>
          <p:spPr>
            <a:xfrm>
              <a:off x="4063067" y="965099"/>
              <a:ext cx="180240" cy="180102"/>
            </a:xfrm>
            <a:custGeom>
              <a:avLst/>
              <a:gdLst>
                <a:gd name="connsiteX0" fmla="*/ 180241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1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1" y="90051"/>
                  </a:moveTo>
                  <a:cubicBezTo>
                    <a:pt x="180241" y="139785"/>
                    <a:pt x="139892" y="180103"/>
                    <a:pt x="90120" y="180103"/>
                  </a:cubicBezTo>
                  <a:cubicBezTo>
                    <a:pt x="40348" y="180103"/>
                    <a:pt x="0" y="139785"/>
                    <a:pt x="0" y="90051"/>
                  </a:cubicBezTo>
                  <a:cubicBezTo>
                    <a:pt x="0" y="40317"/>
                    <a:pt x="40348" y="0"/>
                    <a:pt x="90120" y="0"/>
                  </a:cubicBezTo>
                  <a:cubicBezTo>
                    <a:pt x="139892" y="0"/>
                    <a:pt x="180241" y="40317"/>
                    <a:pt x="180241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72" name="フリーフォーム 71">
              <a:extLst>
                <a:ext uri="{FF2B5EF4-FFF2-40B4-BE49-F238E27FC236}">
                  <a16:creationId xmlns:a16="http://schemas.microsoft.com/office/drawing/2014/main" id="{E50A75BB-0202-DC4F-BC70-E26FCAB72EC4}"/>
                </a:ext>
              </a:extLst>
            </p:cNvPr>
            <p:cNvSpPr/>
            <p:nvPr/>
          </p:nvSpPr>
          <p:spPr>
            <a:xfrm>
              <a:off x="4535070" y="965099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5"/>
                    <a:pt x="139892" y="180103"/>
                    <a:pt x="90120" y="180103"/>
                  </a:cubicBezTo>
                  <a:cubicBezTo>
                    <a:pt x="40348" y="180103"/>
                    <a:pt x="0" y="139785"/>
                    <a:pt x="0" y="90051"/>
                  </a:cubicBezTo>
                  <a:cubicBezTo>
                    <a:pt x="0" y="40317"/>
                    <a:pt x="40348" y="0"/>
                    <a:pt x="90120" y="0"/>
                  </a:cubicBezTo>
                  <a:cubicBezTo>
                    <a:pt x="139892" y="0"/>
                    <a:pt x="180240" y="40317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73" name="フリーフォーム 72">
              <a:extLst>
                <a:ext uri="{FF2B5EF4-FFF2-40B4-BE49-F238E27FC236}">
                  <a16:creationId xmlns:a16="http://schemas.microsoft.com/office/drawing/2014/main" id="{0985D77A-B1BF-9F4A-B56E-4D5F1018DE3B}"/>
                </a:ext>
              </a:extLst>
            </p:cNvPr>
            <p:cNvSpPr/>
            <p:nvPr/>
          </p:nvSpPr>
          <p:spPr>
            <a:xfrm>
              <a:off x="5007072" y="965099"/>
              <a:ext cx="180240" cy="180102"/>
            </a:xfrm>
            <a:custGeom>
              <a:avLst/>
              <a:gdLst>
                <a:gd name="connsiteX0" fmla="*/ 180241 w 180240"/>
                <a:gd name="connsiteY0" fmla="*/ 90051 h 180102"/>
                <a:gd name="connsiteX1" fmla="*/ 90121 w 180240"/>
                <a:gd name="connsiteY1" fmla="*/ 180103 h 180102"/>
                <a:gd name="connsiteX2" fmla="*/ 0 w 180240"/>
                <a:gd name="connsiteY2" fmla="*/ 90051 h 180102"/>
                <a:gd name="connsiteX3" fmla="*/ 90121 w 180240"/>
                <a:gd name="connsiteY3" fmla="*/ 0 h 180102"/>
                <a:gd name="connsiteX4" fmla="*/ 180241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1" y="90051"/>
                  </a:moveTo>
                  <a:cubicBezTo>
                    <a:pt x="180241" y="139785"/>
                    <a:pt x="139892" y="180103"/>
                    <a:pt x="90121" y="180103"/>
                  </a:cubicBezTo>
                  <a:cubicBezTo>
                    <a:pt x="40349" y="180103"/>
                    <a:pt x="0" y="139785"/>
                    <a:pt x="0" y="90051"/>
                  </a:cubicBezTo>
                  <a:cubicBezTo>
                    <a:pt x="0" y="40317"/>
                    <a:pt x="40348" y="0"/>
                    <a:pt x="90121" y="0"/>
                  </a:cubicBezTo>
                  <a:cubicBezTo>
                    <a:pt x="139892" y="0"/>
                    <a:pt x="180241" y="40317"/>
                    <a:pt x="180241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74" name="フリーフォーム 73">
              <a:extLst>
                <a:ext uri="{FF2B5EF4-FFF2-40B4-BE49-F238E27FC236}">
                  <a16:creationId xmlns:a16="http://schemas.microsoft.com/office/drawing/2014/main" id="{35D58B0F-198C-0547-8B74-75FA34EA41E0}"/>
                </a:ext>
              </a:extLst>
            </p:cNvPr>
            <p:cNvSpPr/>
            <p:nvPr/>
          </p:nvSpPr>
          <p:spPr>
            <a:xfrm>
              <a:off x="5479165" y="965099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5"/>
                    <a:pt x="139892" y="180103"/>
                    <a:pt x="90120" y="180103"/>
                  </a:cubicBezTo>
                  <a:cubicBezTo>
                    <a:pt x="40348" y="180103"/>
                    <a:pt x="0" y="139785"/>
                    <a:pt x="0" y="90051"/>
                  </a:cubicBezTo>
                  <a:cubicBezTo>
                    <a:pt x="0" y="40317"/>
                    <a:pt x="40348" y="0"/>
                    <a:pt x="90120" y="0"/>
                  </a:cubicBezTo>
                  <a:cubicBezTo>
                    <a:pt x="139892" y="0"/>
                    <a:pt x="180240" y="40317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75" name="フリーフォーム 74">
              <a:extLst>
                <a:ext uri="{FF2B5EF4-FFF2-40B4-BE49-F238E27FC236}">
                  <a16:creationId xmlns:a16="http://schemas.microsoft.com/office/drawing/2014/main" id="{28A788E9-450F-1E4F-92DE-EAA79A31235E}"/>
                </a:ext>
              </a:extLst>
            </p:cNvPr>
            <p:cNvSpPr/>
            <p:nvPr/>
          </p:nvSpPr>
          <p:spPr>
            <a:xfrm>
              <a:off x="5951167" y="965099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5"/>
                    <a:pt x="139892" y="180103"/>
                    <a:pt x="90120" y="180103"/>
                  </a:cubicBezTo>
                  <a:cubicBezTo>
                    <a:pt x="40349" y="180103"/>
                    <a:pt x="0" y="139785"/>
                    <a:pt x="0" y="90051"/>
                  </a:cubicBezTo>
                  <a:cubicBezTo>
                    <a:pt x="0" y="40317"/>
                    <a:pt x="40349" y="0"/>
                    <a:pt x="90120" y="0"/>
                  </a:cubicBezTo>
                  <a:cubicBezTo>
                    <a:pt x="139892" y="0"/>
                    <a:pt x="180240" y="40317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76" name="フリーフォーム 75">
              <a:extLst>
                <a:ext uri="{FF2B5EF4-FFF2-40B4-BE49-F238E27FC236}">
                  <a16:creationId xmlns:a16="http://schemas.microsoft.com/office/drawing/2014/main" id="{85A790CF-B88F-3246-88D9-814448B0A055}"/>
                </a:ext>
              </a:extLst>
            </p:cNvPr>
            <p:cNvSpPr/>
            <p:nvPr/>
          </p:nvSpPr>
          <p:spPr>
            <a:xfrm>
              <a:off x="6423170" y="965099"/>
              <a:ext cx="180240" cy="180102"/>
            </a:xfrm>
            <a:custGeom>
              <a:avLst/>
              <a:gdLst>
                <a:gd name="connsiteX0" fmla="*/ 180241 w 180240"/>
                <a:gd name="connsiteY0" fmla="*/ 90051 h 180102"/>
                <a:gd name="connsiteX1" fmla="*/ 90121 w 180240"/>
                <a:gd name="connsiteY1" fmla="*/ 180103 h 180102"/>
                <a:gd name="connsiteX2" fmla="*/ 1 w 180240"/>
                <a:gd name="connsiteY2" fmla="*/ 90051 h 180102"/>
                <a:gd name="connsiteX3" fmla="*/ 90121 w 180240"/>
                <a:gd name="connsiteY3" fmla="*/ 0 h 180102"/>
                <a:gd name="connsiteX4" fmla="*/ 180241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1" y="90051"/>
                  </a:moveTo>
                  <a:cubicBezTo>
                    <a:pt x="180241" y="139785"/>
                    <a:pt x="139892" y="180103"/>
                    <a:pt x="90121" y="180103"/>
                  </a:cubicBezTo>
                  <a:cubicBezTo>
                    <a:pt x="40349" y="180103"/>
                    <a:pt x="1" y="139785"/>
                    <a:pt x="1" y="90051"/>
                  </a:cubicBezTo>
                  <a:cubicBezTo>
                    <a:pt x="1" y="40317"/>
                    <a:pt x="40349" y="0"/>
                    <a:pt x="90121" y="0"/>
                  </a:cubicBezTo>
                  <a:cubicBezTo>
                    <a:pt x="139892" y="0"/>
                    <a:pt x="180241" y="40317"/>
                    <a:pt x="180241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77" name="フリーフォーム 76">
              <a:extLst>
                <a:ext uri="{FF2B5EF4-FFF2-40B4-BE49-F238E27FC236}">
                  <a16:creationId xmlns:a16="http://schemas.microsoft.com/office/drawing/2014/main" id="{BDE5393E-4361-3249-B2E8-E683DAC67A1E}"/>
                </a:ext>
              </a:extLst>
            </p:cNvPr>
            <p:cNvSpPr/>
            <p:nvPr/>
          </p:nvSpPr>
          <p:spPr>
            <a:xfrm>
              <a:off x="6895262" y="965099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5"/>
                    <a:pt x="139892" y="180103"/>
                    <a:pt x="90120" y="180103"/>
                  </a:cubicBezTo>
                  <a:cubicBezTo>
                    <a:pt x="40348" y="180103"/>
                    <a:pt x="0" y="139785"/>
                    <a:pt x="0" y="90051"/>
                  </a:cubicBezTo>
                  <a:cubicBezTo>
                    <a:pt x="0" y="40317"/>
                    <a:pt x="40348" y="0"/>
                    <a:pt x="90120" y="0"/>
                  </a:cubicBezTo>
                  <a:cubicBezTo>
                    <a:pt x="139892" y="0"/>
                    <a:pt x="180240" y="40317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78" name="フリーフォーム 77">
              <a:extLst>
                <a:ext uri="{FF2B5EF4-FFF2-40B4-BE49-F238E27FC236}">
                  <a16:creationId xmlns:a16="http://schemas.microsoft.com/office/drawing/2014/main" id="{3FA31DE6-490F-AC48-89C1-98AD22877772}"/>
                </a:ext>
              </a:extLst>
            </p:cNvPr>
            <p:cNvSpPr/>
            <p:nvPr/>
          </p:nvSpPr>
          <p:spPr>
            <a:xfrm>
              <a:off x="7367265" y="965099"/>
              <a:ext cx="180240" cy="180102"/>
            </a:xfrm>
            <a:custGeom>
              <a:avLst/>
              <a:gdLst>
                <a:gd name="connsiteX0" fmla="*/ 180241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1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1" y="90051"/>
                  </a:moveTo>
                  <a:cubicBezTo>
                    <a:pt x="180241" y="139785"/>
                    <a:pt x="139892" y="180103"/>
                    <a:pt x="90120" y="180103"/>
                  </a:cubicBezTo>
                  <a:cubicBezTo>
                    <a:pt x="40349" y="180103"/>
                    <a:pt x="0" y="139785"/>
                    <a:pt x="0" y="90051"/>
                  </a:cubicBezTo>
                  <a:cubicBezTo>
                    <a:pt x="0" y="40317"/>
                    <a:pt x="40349" y="0"/>
                    <a:pt x="90120" y="0"/>
                  </a:cubicBezTo>
                  <a:cubicBezTo>
                    <a:pt x="139892" y="0"/>
                    <a:pt x="180241" y="40317"/>
                    <a:pt x="180241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79" name="フリーフォーム 78">
              <a:extLst>
                <a:ext uri="{FF2B5EF4-FFF2-40B4-BE49-F238E27FC236}">
                  <a16:creationId xmlns:a16="http://schemas.microsoft.com/office/drawing/2014/main" id="{C43AA345-4CD6-9547-B0BA-20F2C5BE45A8}"/>
                </a:ext>
              </a:extLst>
            </p:cNvPr>
            <p:cNvSpPr/>
            <p:nvPr/>
          </p:nvSpPr>
          <p:spPr>
            <a:xfrm>
              <a:off x="7839267" y="965099"/>
              <a:ext cx="180240" cy="180102"/>
            </a:xfrm>
            <a:custGeom>
              <a:avLst/>
              <a:gdLst>
                <a:gd name="connsiteX0" fmla="*/ 180241 w 180240"/>
                <a:gd name="connsiteY0" fmla="*/ 90051 h 180102"/>
                <a:gd name="connsiteX1" fmla="*/ 90121 w 180240"/>
                <a:gd name="connsiteY1" fmla="*/ 180103 h 180102"/>
                <a:gd name="connsiteX2" fmla="*/ 1 w 180240"/>
                <a:gd name="connsiteY2" fmla="*/ 90051 h 180102"/>
                <a:gd name="connsiteX3" fmla="*/ 90121 w 180240"/>
                <a:gd name="connsiteY3" fmla="*/ 0 h 180102"/>
                <a:gd name="connsiteX4" fmla="*/ 180241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1" y="90051"/>
                  </a:moveTo>
                  <a:cubicBezTo>
                    <a:pt x="180241" y="139785"/>
                    <a:pt x="139892" y="180103"/>
                    <a:pt x="90121" y="180103"/>
                  </a:cubicBezTo>
                  <a:cubicBezTo>
                    <a:pt x="40349" y="180103"/>
                    <a:pt x="1" y="139785"/>
                    <a:pt x="1" y="90051"/>
                  </a:cubicBezTo>
                  <a:cubicBezTo>
                    <a:pt x="1" y="40317"/>
                    <a:pt x="40349" y="0"/>
                    <a:pt x="90121" y="0"/>
                  </a:cubicBezTo>
                  <a:cubicBezTo>
                    <a:pt x="139892" y="0"/>
                    <a:pt x="180241" y="40317"/>
                    <a:pt x="180241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80" name="フリーフォーム 79">
              <a:extLst>
                <a:ext uri="{FF2B5EF4-FFF2-40B4-BE49-F238E27FC236}">
                  <a16:creationId xmlns:a16="http://schemas.microsoft.com/office/drawing/2014/main" id="{03DE949E-1201-E849-8E4E-94D3B8CD779C}"/>
                </a:ext>
              </a:extLst>
            </p:cNvPr>
            <p:cNvSpPr/>
            <p:nvPr/>
          </p:nvSpPr>
          <p:spPr>
            <a:xfrm>
              <a:off x="8311360" y="965099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5"/>
                    <a:pt x="139892" y="180103"/>
                    <a:pt x="90120" y="180103"/>
                  </a:cubicBezTo>
                  <a:cubicBezTo>
                    <a:pt x="40349" y="180103"/>
                    <a:pt x="0" y="139785"/>
                    <a:pt x="0" y="90051"/>
                  </a:cubicBezTo>
                  <a:cubicBezTo>
                    <a:pt x="0" y="40317"/>
                    <a:pt x="40349" y="0"/>
                    <a:pt x="90120" y="0"/>
                  </a:cubicBezTo>
                  <a:cubicBezTo>
                    <a:pt x="139892" y="0"/>
                    <a:pt x="180240" y="40317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81" name="フリーフォーム 80">
              <a:extLst>
                <a:ext uri="{FF2B5EF4-FFF2-40B4-BE49-F238E27FC236}">
                  <a16:creationId xmlns:a16="http://schemas.microsoft.com/office/drawing/2014/main" id="{33EBA3AE-65CC-C543-8A91-07C2C94286AE}"/>
                </a:ext>
              </a:extLst>
            </p:cNvPr>
            <p:cNvSpPr/>
            <p:nvPr/>
          </p:nvSpPr>
          <p:spPr>
            <a:xfrm>
              <a:off x="8783362" y="965099"/>
              <a:ext cx="180240" cy="180102"/>
            </a:xfrm>
            <a:custGeom>
              <a:avLst/>
              <a:gdLst>
                <a:gd name="connsiteX0" fmla="*/ 180241 w 180240"/>
                <a:gd name="connsiteY0" fmla="*/ 90051 h 180102"/>
                <a:gd name="connsiteX1" fmla="*/ 90121 w 180240"/>
                <a:gd name="connsiteY1" fmla="*/ 180103 h 180102"/>
                <a:gd name="connsiteX2" fmla="*/ 1 w 180240"/>
                <a:gd name="connsiteY2" fmla="*/ 90051 h 180102"/>
                <a:gd name="connsiteX3" fmla="*/ 90121 w 180240"/>
                <a:gd name="connsiteY3" fmla="*/ 0 h 180102"/>
                <a:gd name="connsiteX4" fmla="*/ 180241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1" y="90051"/>
                  </a:moveTo>
                  <a:cubicBezTo>
                    <a:pt x="180241" y="139785"/>
                    <a:pt x="139892" y="180103"/>
                    <a:pt x="90121" y="180103"/>
                  </a:cubicBezTo>
                  <a:cubicBezTo>
                    <a:pt x="40349" y="180103"/>
                    <a:pt x="1" y="139785"/>
                    <a:pt x="1" y="90051"/>
                  </a:cubicBezTo>
                  <a:cubicBezTo>
                    <a:pt x="1" y="40317"/>
                    <a:pt x="40349" y="0"/>
                    <a:pt x="90121" y="0"/>
                  </a:cubicBezTo>
                  <a:cubicBezTo>
                    <a:pt x="139892" y="0"/>
                    <a:pt x="180241" y="40317"/>
                    <a:pt x="180241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82" name="フリーフォーム 81">
              <a:extLst>
                <a:ext uri="{FF2B5EF4-FFF2-40B4-BE49-F238E27FC236}">
                  <a16:creationId xmlns:a16="http://schemas.microsoft.com/office/drawing/2014/main" id="{080B7AA8-2666-064A-B32B-2963FA473D45}"/>
                </a:ext>
              </a:extLst>
            </p:cNvPr>
            <p:cNvSpPr/>
            <p:nvPr/>
          </p:nvSpPr>
          <p:spPr>
            <a:xfrm>
              <a:off x="9255365" y="965099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5"/>
                    <a:pt x="139892" y="180103"/>
                    <a:pt x="90120" y="180103"/>
                  </a:cubicBezTo>
                  <a:cubicBezTo>
                    <a:pt x="40348" y="180103"/>
                    <a:pt x="0" y="139785"/>
                    <a:pt x="0" y="90051"/>
                  </a:cubicBezTo>
                  <a:cubicBezTo>
                    <a:pt x="0" y="40317"/>
                    <a:pt x="40348" y="0"/>
                    <a:pt x="90120" y="0"/>
                  </a:cubicBezTo>
                  <a:cubicBezTo>
                    <a:pt x="139892" y="0"/>
                    <a:pt x="180240" y="40317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83" name="フリーフォーム 82">
              <a:extLst>
                <a:ext uri="{FF2B5EF4-FFF2-40B4-BE49-F238E27FC236}">
                  <a16:creationId xmlns:a16="http://schemas.microsoft.com/office/drawing/2014/main" id="{BC3B3C59-DCF8-604E-AA39-797EE8924E65}"/>
                </a:ext>
              </a:extLst>
            </p:cNvPr>
            <p:cNvSpPr/>
            <p:nvPr/>
          </p:nvSpPr>
          <p:spPr>
            <a:xfrm>
              <a:off x="9727457" y="965099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5"/>
                    <a:pt x="139893" y="180103"/>
                    <a:pt x="90120" y="180103"/>
                  </a:cubicBezTo>
                  <a:cubicBezTo>
                    <a:pt x="40348" y="180103"/>
                    <a:pt x="0" y="139785"/>
                    <a:pt x="0" y="90051"/>
                  </a:cubicBezTo>
                  <a:cubicBezTo>
                    <a:pt x="0" y="40317"/>
                    <a:pt x="40348" y="0"/>
                    <a:pt x="90120" y="0"/>
                  </a:cubicBezTo>
                  <a:cubicBezTo>
                    <a:pt x="139893" y="0"/>
                    <a:pt x="180240" y="40317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84" name="フリーフォーム 83">
              <a:extLst>
                <a:ext uri="{FF2B5EF4-FFF2-40B4-BE49-F238E27FC236}">
                  <a16:creationId xmlns:a16="http://schemas.microsoft.com/office/drawing/2014/main" id="{8C0B5517-F82B-B646-97B6-0A320028893D}"/>
                </a:ext>
              </a:extLst>
            </p:cNvPr>
            <p:cNvSpPr/>
            <p:nvPr/>
          </p:nvSpPr>
          <p:spPr>
            <a:xfrm>
              <a:off x="2882926" y="1284069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5"/>
                    <a:pt x="139892" y="180103"/>
                    <a:pt x="90120" y="180103"/>
                  </a:cubicBezTo>
                  <a:cubicBezTo>
                    <a:pt x="40348" y="180103"/>
                    <a:pt x="0" y="139785"/>
                    <a:pt x="0" y="90051"/>
                  </a:cubicBezTo>
                  <a:cubicBezTo>
                    <a:pt x="0" y="40317"/>
                    <a:pt x="40348" y="0"/>
                    <a:pt x="90120" y="0"/>
                  </a:cubicBezTo>
                  <a:cubicBezTo>
                    <a:pt x="139892" y="0"/>
                    <a:pt x="180240" y="40317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85" name="フリーフォーム 84">
              <a:extLst>
                <a:ext uri="{FF2B5EF4-FFF2-40B4-BE49-F238E27FC236}">
                  <a16:creationId xmlns:a16="http://schemas.microsoft.com/office/drawing/2014/main" id="{24F587A9-7297-0640-87CE-0DC596F8EFFF}"/>
                </a:ext>
              </a:extLst>
            </p:cNvPr>
            <p:cNvSpPr/>
            <p:nvPr/>
          </p:nvSpPr>
          <p:spPr>
            <a:xfrm>
              <a:off x="3355019" y="1284069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5"/>
                    <a:pt x="139892" y="180103"/>
                    <a:pt x="90120" y="180103"/>
                  </a:cubicBezTo>
                  <a:cubicBezTo>
                    <a:pt x="40348" y="180103"/>
                    <a:pt x="0" y="139785"/>
                    <a:pt x="0" y="90051"/>
                  </a:cubicBezTo>
                  <a:cubicBezTo>
                    <a:pt x="0" y="40317"/>
                    <a:pt x="40348" y="0"/>
                    <a:pt x="90120" y="0"/>
                  </a:cubicBezTo>
                  <a:cubicBezTo>
                    <a:pt x="139892" y="0"/>
                    <a:pt x="180240" y="40317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86" name="フリーフォーム 85">
              <a:extLst>
                <a:ext uri="{FF2B5EF4-FFF2-40B4-BE49-F238E27FC236}">
                  <a16:creationId xmlns:a16="http://schemas.microsoft.com/office/drawing/2014/main" id="{B5447962-491C-6241-820E-EBFCB94B57DC}"/>
                </a:ext>
              </a:extLst>
            </p:cNvPr>
            <p:cNvSpPr/>
            <p:nvPr/>
          </p:nvSpPr>
          <p:spPr>
            <a:xfrm>
              <a:off x="3827021" y="1284069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5"/>
                    <a:pt x="139892" y="180103"/>
                    <a:pt x="90120" y="180103"/>
                  </a:cubicBezTo>
                  <a:cubicBezTo>
                    <a:pt x="40348" y="180103"/>
                    <a:pt x="0" y="139785"/>
                    <a:pt x="0" y="90051"/>
                  </a:cubicBezTo>
                  <a:cubicBezTo>
                    <a:pt x="0" y="40317"/>
                    <a:pt x="40348" y="0"/>
                    <a:pt x="90120" y="0"/>
                  </a:cubicBezTo>
                  <a:cubicBezTo>
                    <a:pt x="139892" y="0"/>
                    <a:pt x="180240" y="40317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87" name="フリーフォーム 86">
              <a:extLst>
                <a:ext uri="{FF2B5EF4-FFF2-40B4-BE49-F238E27FC236}">
                  <a16:creationId xmlns:a16="http://schemas.microsoft.com/office/drawing/2014/main" id="{4BE17190-A918-8B4A-9B21-6760D78E42CD}"/>
                </a:ext>
              </a:extLst>
            </p:cNvPr>
            <p:cNvSpPr/>
            <p:nvPr/>
          </p:nvSpPr>
          <p:spPr>
            <a:xfrm>
              <a:off x="4299023" y="1284069"/>
              <a:ext cx="180240" cy="180102"/>
            </a:xfrm>
            <a:custGeom>
              <a:avLst/>
              <a:gdLst>
                <a:gd name="connsiteX0" fmla="*/ 180241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1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1" y="90051"/>
                  </a:moveTo>
                  <a:cubicBezTo>
                    <a:pt x="180241" y="139785"/>
                    <a:pt x="139892" y="180103"/>
                    <a:pt x="90120" y="180103"/>
                  </a:cubicBezTo>
                  <a:cubicBezTo>
                    <a:pt x="40348" y="180103"/>
                    <a:pt x="0" y="139785"/>
                    <a:pt x="0" y="90051"/>
                  </a:cubicBezTo>
                  <a:cubicBezTo>
                    <a:pt x="0" y="40317"/>
                    <a:pt x="40348" y="0"/>
                    <a:pt x="90120" y="0"/>
                  </a:cubicBezTo>
                  <a:cubicBezTo>
                    <a:pt x="139892" y="0"/>
                    <a:pt x="180241" y="40317"/>
                    <a:pt x="180241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88" name="フリーフォーム 87">
              <a:extLst>
                <a:ext uri="{FF2B5EF4-FFF2-40B4-BE49-F238E27FC236}">
                  <a16:creationId xmlns:a16="http://schemas.microsoft.com/office/drawing/2014/main" id="{E9373CE9-A543-E04D-9E90-E8524B0052B2}"/>
                </a:ext>
              </a:extLst>
            </p:cNvPr>
            <p:cNvSpPr/>
            <p:nvPr/>
          </p:nvSpPr>
          <p:spPr>
            <a:xfrm>
              <a:off x="4771116" y="1284069"/>
              <a:ext cx="180240" cy="180102"/>
            </a:xfrm>
            <a:custGeom>
              <a:avLst/>
              <a:gdLst>
                <a:gd name="connsiteX0" fmla="*/ 180241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1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1" y="90051"/>
                  </a:moveTo>
                  <a:cubicBezTo>
                    <a:pt x="180241" y="139785"/>
                    <a:pt x="139892" y="180103"/>
                    <a:pt x="90120" y="180103"/>
                  </a:cubicBezTo>
                  <a:cubicBezTo>
                    <a:pt x="40348" y="180103"/>
                    <a:pt x="0" y="139785"/>
                    <a:pt x="0" y="90051"/>
                  </a:cubicBezTo>
                  <a:cubicBezTo>
                    <a:pt x="0" y="40317"/>
                    <a:pt x="40348" y="0"/>
                    <a:pt x="90120" y="0"/>
                  </a:cubicBezTo>
                  <a:cubicBezTo>
                    <a:pt x="139892" y="0"/>
                    <a:pt x="180241" y="40317"/>
                    <a:pt x="180241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89" name="フリーフォーム 88">
              <a:extLst>
                <a:ext uri="{FF2B5EF4-FFF2-40B4-BE49-F238E27FC236}">
                  <a16:creationId xmlns:a16="http://schemas.microsoft.com/office/drawing/2014/main" id="{7F9F6547-31AC-6043-BA80-90C34EA685A6}"/>
                </a:ext>
              </a:extLst>
            </p:cNvPr>
            <p:cNvSpPr/>
            <p:nvPr/>
          </p:nvSpPr>
          <p:spPr>
            <a:xfrm>
              <a:off x="5243119" y="1284069"/>
              <a:ext cx="180240" cy="180102"/>
            </a:xfrm>
            <a:custGeom>
              <a:avLst/>
              <a:gdLst>
                <a:gd name="connsiteX0" fmla="*/ 180241 w 180240"/>
                <a:gd name="connsiteY0" fmla="*/ 90051 h 180102"/>
                <a:gd name="connsiteX1" fmla="*/ 90121 w 180240"/>
                <a:gd name="connsiteY1" fmla="*/ 180103 h 180102"/>
                <a:gd name="connsiteX2" fmla="*/ 1 w 180240"/>
                <a:gd name="connsiteY2" fmla="*/ 90051 h 180102"/>
                <a:gd name="connsiteX3" fmla="*/ 90121 w 180240"/>
                <a:gd name="connsiteY3" fmla="*/ 0 h 180102"/>
                <a:gd name="connsiteX4" fmla="*/ 180241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1" y="90051"/>
                  </a:moveTo>
                  <a:cubicBezTo>
                    <a:pt x="180241" y="139785"/>
                    <a:pt x="139892" y="180103"/>
                    <a:pt x="90121" y="180103"/>
                  </a:cubicBezTo>
                  <a:cubicBezTo>
                    <a:pt x="40349" y="180103"/>
                    <a:pt x="1" y="139785"/>
                    <a:pt x="1" y="90051"/>
                  </a:cubicBezTo>
                  <a:cubicBezTo>
                    <a:pt x="1" y="40317"/>
                    <a:pt x="40349" y="0"/>
                    <a:pt x="90121" y="0"/>
                  </a:cubicBezTo>
                  <a:cubicBezTo>
                    <a:pt x="139892" y="0"/>
                    <a:pt x="180241" y="40317"/>
                    <a:pt x="180241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90" name="フリーフォーム 89">
              <a:extLst>
                <a:ext uri="{FF2B5EF4-FFF2-40B4-BE49-F238E27FC236}">
                  <a16:creationId xmlns:a16="http://schemas.microsoft.com/office/drawing/2014/main" id="{B9F5CBFF-5212-004B-838B-692558F3164F}"/>
                </a:ext>
              </a:extLst>
            </p:cNvPr>
            <p:cNvSpPr/>
            <p:nvPr/>
          </p:nvSpPr>
          <p:spPr>
            <a:xfrm>
              <a:off x="5715121" y="1284069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5"/>
                    <a:pt x="139892" y="180103"/>
                    <a:pt x="90120" y="180103"/>
                  </a:cubicBezTo>
                  <a:cubicBezTo>
                    <a:pt x="40348" y="180103"/>
                    <a:pt x="0" y="139785"/>
                    <a:pt x="0" y="90051"/>
                  </a:cubicBezTo>
                  <a:cubicBezTo>
                    <a:pt x="0" y="40317"/>
                    <a:pt x="40348" y="0"/>
                    <a:pt x="90120" y="0"/>
                  </a:cubicBezTo>
                  <a:cubicBezTo>
                    <a:pt x="139892" y="0"/>
                    <a:pt x="180240" y="40317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91" name="フリーフォーム 90">
              <a:extLst>
                <a:ext uri="{FF2B5EF4-FFF2-40B4-BE49-F238E27FC236}">
                  <a16:creationId xmlns:a16="http://schemas.microsoft.com/office/drawing/2014/main" id="{A895EB0D-8A24-7B40-9ADD-638825D6AE6B}"/>
                </a:ext>
              </a:extLst>
            </p:cNvPr>
            <p:cNvSpPr/>
            <p:nvPr/>
          </p:nvSpPr>
          <p:spPr>
            <a:xfrm>
              <a:off x="6187214" y="1284069"/>
              <a:ext cx="180240" cy="180102"/>
            </a:xfrm>
            <a:custGeom>
              <a:avLst/>
              <a:gdLst>
                <a:gd name="connsiteX0" fmla="*/ 180241 w 180240"/>
                <a:gd name="connsiteY0" fmla="*/ 90051 h 180102"/>
                <a:gd name="connsiteX1" fmla="*/ 90121 w 180240"/>
                <a:gd name="connsiteY1" fmla="*/ 180103 h 180102"/>
                <a:gd name="connsiteX2" fmla="*/ 1 w 180240"/>
                <a:gd name="connsiteY2" fmla="*/ 90051 h 180102"/>
                <a:gd name="connsiteX3" fmla="*/ 90121 w 180240"/>
                <a:gd name="connsiteY3" fmla="*/ 0 h 180102"/>
                <a:gd name="connsiteX4" fmla="*/ 180241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1" y="90051"/>
                  </a:moveTo>
                  <a:cubicBezTo>
                    <a:pt x="180241" y="139785"/>
                    <a:pt x="139892" y="180103"/>
                    <a:pt x="90121" y="180103"/>
                  </a:cubicBezTo>
                  <a:cubicBezTo>
                    <a:pt x="40349" y="180103"/>
                    <a:pt x="1" y="139785"/>
                    <a:pt x="1" y="90051"/>
                  </a:cubicBezTo>
                  <a:cubicBezTo>
                    <a:pt x="1" y="40317"/>
                    <a:pt x="40349" y="0"/>
                    <a:pt x="90121" y="0"/>
                  </a:cubicBezTo>
                  <a:cubicBezTo>
                    <a:pt x="139892" y="0"/>
                    <a:pt x="180241" y="40317"/>
                    <a:pt x="180241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92" name="フリーフォーム 91">
              <a:extLst>
                <a:ext uri="{FF2B5EF4-FFF2-40B4-BE49-F238E27FC236}">
                  <a16:creationId xmlns:a16="http://schemas.microsoft.com/office/drawing/2014/main" id="{CF0140E3-F3AA-294B-8A10-CE5A798F015C}"/>
                </a:ext>
              </a:extLst>
            </p:cNvPr>
            <p:cNvSpPr/>
            <p:nvPr/>
          </p:nvSpPr>
          <p:spPr>
            <a:xfrm>
              <a:off x="6659216" y="1284069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5"/>
                    <a:pt x="139892" y="180103"/>
                    <a:pt x="90120" y="180103"/>
                  </a:cubicBezTo>
                  <a:cubicBezTo>
                    <a:pt x="40348" y="180103"/>
                    <a:pt x="0" y="139785"/>
                    <a:pt x="0" y="90051"/>
                  </a:cubicBezTo>
                  <a:cubicBezTo>
                    <a:pt x="0" y="40317"/>
                    <a:pt x="40348" y="0"/>
                    <a:pt x="90120" y="0"/>
                  </a:cubicBezTo>
                  <a:cubicBezTo>
                    <a:pt x="139892" y="0"/>
                    <a:pt x="180240" y="40317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93" name="フリーフォーム 92">
              <a:extLst>
                <a:ext uri="{FF2B5EF4-FFF2-40B4-BE49-F238E27FC236}">
                  <a16:creationId xmlns:a16="http://schemas.microsoft.com/office/drawing/2014/main" id="{CC6716AD-892C-2947-9AEE-425AF2712D4E}"/>
                </a:ext>
              </a:extLst>
            </p:cNvPr>
            <p:cNvSpPr/>
            <p:nvPr/>
          </p:nvSpPr>
          <p:spPr>
            <a:xfrm>
              <a:off x="7131218" y="1284069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5"/>
                    <a:pt x="139892" y="180103"/>
                    <a:pt x="90120" y="180103"/>
                  </a:cubicBezTo>
                  <a:cubicBezTo>
                    <a:pt x="40349" y="180103"/>
                    <a:pt x="0" y="139785"/>
                    <a:pt x="0" y="90051"/>
                  </a:cubicBezTo>
                  <a:cubicBezTo>
                    <a:pt x="0" y="40317"/>
                    <a:pt x="40349" y="0"/>
                    <a:pt x="90120" y="0"/>
                  </a:cubicBezTo>
                  <a:cubicBezTo>
                    <a:pt x="139892" y="0"/>
                    <a:pt x="180240" y="40317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94" name="フリーフォーム 93">
              <a:extLst>
                <a:ext uri="{FF2B5EF4-FFF2-40B4-BE49-F238E27FC236}">
                  <a16:creationId xmlns:a16="http://schemas.microsoft.com/office/drawing/2014/main" id="{7A6C4D7D-DBE9-AB4A-94A6-16DEA959DA2B}"/>
                </a:ext>
              </a:extLst>
            </p:cNvPr>
            <p:cNvSpPr/>
            <p:nvPr/>
          </p:nvSpPr>
          <p:spPr>
            <a:xfrm>
              <a:off x="7603311" y="1284069"/>
              <a:ext cx="180240" cy="180102"/>
            </a:xfrm>
            <a:custGeom>
              <a:avLst/>
              <a:gdLst>
                <a:gd name="connsiteX0" fmla="*/ 180241 w 180240"/>
                <a:gd name="connsiteY0" fmla="*/ 90051 h 180102"/>
                <a:gd name="connsiteX1" fmla="*/ 90121 w 180240"/>
                <a:gd name="connsiteY1" fmla="*/ 180103 h 180102"/>
                <a:gd name="connsiteX2" fmla="*/ 1 w 180240"/>
                <a:gd name="connsiteY2" fmla="*/ 90051 h 180102"/>
                <a:gd name="connsiteX3" fmla="*/ 90121 w 180240"/>
                <a:gd name="connsiteY3" fmla="*/ 0 h 180102"/>
                <a:gd name="connsiteX4" fmla="*/ 180241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1" y="90051"/>
                  </a:moveTo>
                  <a:cubicBezTo>
                    <a:pt x="180241" y="139785"/>
                    <a:pt x="139892" y="180103"/>
                    <a:pt x="90121" y="180103"/>
                  </a:cubicBezTo>
                  <a:cubicBezTo>
                    <a:pt x="40349" y="180103"/>
                    <a:pt x="1" y="139785"/>
                    <a:pt x="1" y="90051"/>
                  </a:cubicBezTo>
                  <a:cubicBezTo>
                    <a:pt x="1" y="40317"/>
                    <a:pt x="40349" y="0"/>
                    <a:pt x="90121" y="0"/>
                  </a:cubicBezTo>
                  <a:cubicBezTo>
                    <a:pt x="139892" y="0"/>
                    <a:pt x="180241" y="40317"/>
                    <a:pt x="180241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95" name="フリーフォーム 94">
              <a:extLst>
                <a:ext uri="{FF2B5EF4-FFF2-40B4-BE49-F238E27FC236}">
                  <a16:creationId xmlns:a16="http://schemas.microsoft.com/office/drawing/2014/main" id="{4532C417-6A60-F047-A811-A374E543E717}"/>
                </a:ext>
              </a:extLst>
            </p:cNvPr>
            <p:cNvSpPr/>
            <p:nvPr/>
          </p:nvSpPr>
          <p:spPr>
            <a:xfrm>
              <a:off x="8075313" y="1284069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5"/>
                    <a:pt x="139892" y="180103"/>
                    <a:pt x="90120" y="180103"/>
                  </a:cubicBezTo>
                  <a:cubicBezTo>
                    <a:pt x="40348" y="180103"/>
                    <a:pt x="0" y="139785"/>
                    <a:pt x="0" y="90051"/>
                  </a:cubicBezTo>
                  <a:cubicBezTo>
                    <a:pt x="0" y="40317"/>
                    <a:pt x="40348" y="0"/>
                    <a:pt x="90120" y="0"/>
                  </a:cubicBezTo>
                  <a:cubicBezTo>
                    <a:pt x="139892" y="0"/>
                    <a:pt x="180240" y="40317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96" name="フリーフォーム 95">
              <a:extLst>
                <a:ext uri="{FF2B5EF4-FFF2-40B4-BE49-F238E27FC236}">
                  <a16:creationId xmlns:a16="http://schemas.microsoft.com/office/drawing/2014/main" id="{79C191C5-38F5-5344-9F58-DEEFF922348E}"/>
                </a:ext>
              </a:extLst>
            </p:cNvPr>
            <p:cNvSpPr/>
            <p:nvPr/>
          </p:nvSpPr>
          <p:spPr>
            <a:xfrm>
              <a:off x="8547316" y="1284069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5"/>
                    <a:pt x="139892" y="180103"/>
                    <a:pt x="90120" y="180103"/>
                  </a:cubicBezTo>
                  <a:cubicBezTo>
                    <a:pt x="40349" y="180103"/>
                    <a:pt x="0" y="139785"/>
                    <a:pt x="0" y="90051"/>
                  </a:cubicBezTo>
                  <a:cubicBezTo>
                    <a:pt x="0" y="40317"/>
                    <a:pt x="40349" y="0"/>
                    <a:pt x="90120" y="0"/>
                  </a:cubicBezTo>
                  <a:cubicBezTo>
                    <a:pt x="139892" y="0"/>
                    <a:pt x="180240" y="40317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97" name="フリーフォーム 96">
              <a:extLst>
                <a:ext uri="{FF2B5EF4-FFF2-40B4-BE49-F238E27FC236}">
                  <a16:creationId xmlns:a16="http://schemas.microsoft.com/office/drawing/2014/main" id="{D709A860-3308-314F-A13B-1F7F10C5CF5A}"/>
                </a:ext>
              </a:extLst>
            </p:cNvPr>
            <p:cNvSpPr/>
            <p:nvPr/>
          </p:nvSpPr>
          <p:spPr>
            <a:xfrm>
              <a:off x="9019409" y="1284069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5"/>
                    <a:pt x="139892" y="180103"/>
                    <a:pt x="90120" y="180103"/>
                  </a:cubicBezTo>
                  <a:cubicBezTo>
                    <a:pt x="40348" y="180103"/>
                    <a:pt x="0" y="139785"/>
                    <a:pt x="0" y="90051"/>
                  </a:cubicBezTo>
                  <a:cubicBezTo>
                    <a:pt x="0" y="40317"/>
                    <a:pt x="40348" y="0"/>
                    <a:pt x="90120" y="0"/>
                  </a:cubicBezTo>
                  <a:cubicBezTo>
                    <a:pt x="139892" y="0"/>
                    <a:pt x="180240" y="40317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98" name="フリーフォーム 97">
              <a:extLst>
                <a:ext uri="{FF2B5EF4-FFF2-40B4-BE49-F238E27FC236}">
                  <a16:creationId xmlns:a16="http://schemas.microsoft.com/office/drawing/2014/main" id="{9DBA1CE4-45FC-574A-81C9-82E782A1AE88}"/>
                </a:ext>
              </a:extLst>
            </p:cNvPr>
            <p:cNvSpPr/>
            <p:nvPr/>
          </p:nvSpPr>
          <p:spPr>
            <a:xfrm>
              <a:off x="9491411" y="1284069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5"/>
                    <a:pt x="139892" y="180103"/>
                    <a:pt x="90120" y="180103"/>
                  </a:cubicBezTo>
                  <a:cubicBezTo>
                    <a:pt x="40348" y="180103"/>
                    <a:pt x="0" y="139785"/>
                    <a:pt x="0" y="90051"/>
                  </a:cubicBezTo>
                  <a:cubicBezTo>
                    <a:pt x="0" y="40317"/>
                    <a:pt x="40348" y="0"/>
                    <a:pt x="90120" y="0"/>
                  </a:cubicBezTo>
                  <a:cubicBezTo>
                    <a:pt x="139892" y="0"/>
                    <a:pt x="180240" y="40317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99" name="フリーフォーム 98">
              <a:extLst>
                <a:ext uri="{FF2B5EF4-FFF2-40B4-BE49-F238E27FC236}">
                  <a16:creationId xmlns:a16="http://schemas.microsoft.com/office/drawing/2014/main" id="{A01BC559-AF62-544A-8B4F-9F4C2D8B26D6}"/>
                </a:ext>
              </a:extLst>
            </p:cNvPr>
            <p:cNvSpPr/>
            <p:nvPr/>
          </p:nvSpPr>
          <p:spPr>
            <a:xfrm>
              <a:off x="9963413" y="1284069"/>
              <a:ext cx="180240" cy="180102"/>
            </a:xfrm>
            <a:custGeom>
              <a:avLst/>
              <a:gdLst>
                <a:gd name="connsiteX0" fmla="*/ 180241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1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1" y="90051"/>
                  </a:moveTo>
                  <a:cubicBezTo>
                    <a:pt x="180241" y="139785"/>
                    <a:pt x="139893" y="180103"/>
                    <a:pt x="90120" y="180103"/>
                  </a:cubicBezTo>
                  <a:cubicBezTo>
                    <a:pt x="40348" y="180103"/>
                    <a:pt x="0" y="139785"/>
                    <a:pt x="0" y="90051"/>
                  </a:cubicBezTo>
                  <a:cubicBezTo>
                    <a:pt x="0" y="40317"/>
                    <a:pt x="40348" y="0"/>
                    <a:pt x="90120" y="0"/>
                  </a:cubicBezTo>
                  <a:cubicBezTo>
                    <a:pt x="139893" y="0"/>
                    <a:pt x="180241" y="40317"/>
                    <a:pt x="180241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00" name="フリーフォーム 99">
              <a:extLst>
                <a:ext uri="{FF2B5EF4-FFF2-40B4-BE49-F238E27FC236}">
                  <a16:creationId xmlns:a16="http://schemas.microsoft.com/office/drawing/2014/main" id="{65EF3114-19C5-A249-B643-E54FC7C4506D}"/>
                </a:ext>
              </a:extLst>
            </p:cNvPr>
            <p:cNvSpPr/>
            <p:nvPr/>
          </p:nvSpPr>
          <p:spPr>
            <a:xfrm>
              <a:off x="3118972" y="1603038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5"/>
                    <a:pt x="139892" y="180103"/>
                    <a:pt x="90120" y="180103"/>
                  </a:cubicBezTo>
                  <a:cubicBezTo>
                    <a:pt x="40348" y="180103"/>
                    <a:pt x="0" y="139785"/>
                    <a:pt x="0" y="90051"/>
                  </a:cubicBezTo>
                  <a:cubicBezTo>
                    <a:pt x="0" y="40317"/>
                    <a:pt x="40348" y="0"/>
                    <a:pt x="90120" y="0"/>
                  </a:cubicBezTo>
                  <a:cubicBezTo>
                    <a:pt x="139892" y="0"/>
                    <a:pt x="180240" y="40317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01" name="フリーフォーム 100">
              <a:extLst>
                <a:ext uri="{FF2B5EF4-FFF2-40B4-BE49-F238E27FC236}">
                  <a16:creationId xmlns:a16="http://schemas.microsoft.com/office/drawing/2014/main" id="{96EDFAFA-7A93-954C-868B-3F3EF0ECB868}"/>
                </a:ext>
              </a:extLst>
            </p:cNvPr>
            <p:cNvSpPr/>
            <p:nvPr/>
          </p:nvSpPr>
          <p:spPr>
            <a:xfrm>
              <a:off x="3590975" y="1603038"/>
              <a:ext cx="180240" cy="180102"/>
            </a:xfrm>
            <a:custGeom>
              <a:avLst/>
              <a:gdLst>
                <a:gd name="connsiteX0" fmla="*/ 180241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1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1" y="90051"/>
                  </a:moveTo>
                  <a:cubicBezTo>
                    <a:pt x="180241" y="139785"/>
                    <a:pt x="139892" y="180103"/>
                    <a:pt x="90120" y="180103"/>
                  </a:cubicBezTo>
                  <a:cubicBezTo>
                    <a:pt x="40348" y="180103"/>
                    <a:pt x="0" y="139785"/>
                    <a:pt x="0" y="90051"/>
                  </a:cubicBezTo>
                  <a:cubicBezTo>
                    <a:pt x="0" y="40317"/>
                    <a:pt x="40348" y="0"/>
                    <a:pt x="90120" y="0"/>
                  </a:cubicBezTo>
                  <a:cubicBezTo>
                    <a:pt x="139892" y="0"/>
                    <a:pt x="180241" y="40317"/>
                    <a:pt x="180241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02" name="フリーフォーム 101">
              <a:extLst>
                <a:ext uri="{FF2B5EF4-FFF2-40B4-BE49-F238E27FC236}">
                  <a16:creationId xmlns:a16="http://schemas.microsoft.com/office/drawing/2014/main" id="{C5D0D225-2763-4545-8930-E5D642723354}"/>
                </a:ext>
              </a:extLst>
            </p:cNvPr>
            <p:cNvSpPr/>
            <p:nvPr/>
          </p:nvSpPr>
          <p:spPr>
            <a:xfrm>
              <a:off x="4063067" y="1603038"/>
              <a:ext cx="180240" cy="180102"/>
            </a:xfrm>
            <a:custGeom>
              <a:avLst/>
              <a:gdLst>
                <a:gd name="connsiteX0" fmla="*/ 180241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1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1" y="90051"/>
                  </a:moveTo>
                  <a:cubicBezTo>
                    <a:pt x="180241" y="139785"/>
                    <a:pt x="139892" y="180103"/>
                    <a:pt x="90120" y="180103"/>
                  </a:cubicBezTo>
                  <a:cubicBezTo>
                    <a:pt x="40348" y="180103"/>
                    <a:pt x="0" y="139785"/>
                    <a:pt x="0" y="90051"/>
                  </a:cubicBezTo>
                  <a:cubicBezTo>
                    <a:pt x="0" y="40317"/>
                    <a:pt x="40348" y="0"/>
                    <a:pt x="90120" y="0"/>
                  </a:cubicBezTo>
                  <a:cubicBezTo>
                    <a:pt x="139892" y="0"/>
                    <a:pt x="180241" y="40317"/>
                    <a:pt x="180241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03" name="フリーフォーム 102">
              <a:extLst>
                <a:ext uri="{FF2B5EF4-FFF2-40B4-BE49-F238E27FC236}">
                  <a16:creationId xmlns:a16="http://schemas.microsoft.com/office/drawing/2014/main" id="{27CB9BC8-0F37-3B42-9447-7A694212DDFB}"/>
                </a:ext>
              </a:extLst>
            </p:cNvPr>
            <p:cNvSpPr/>
            <p:nvPr/>
          </p:nvSpPr>
          <p:spPr>
            <a:xfrm>
              <a:off x="4535070" y="1603038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5"/>
                    <a:pt x="139892" y="180103"/>
                    <a:pt x="90120" y="180103"/>
                  </a:cubicBezTo>
                  <a:cubicBezTo>
                    <a:pt x="40348" y="180103"/>
                    <a:pt x="0" y="139785"/>
                    <a:pt x="0" y="90051"/>
                  </a:cubicBezTo>
                  <a:cubicBezTo>
                    <a:pt x="0" y="40317"/>
                    <a:pt x="40348" y="0"/>
                    <a:pt x="90120" y="0"/>
                  </a:cubicBezTo>
                  <a:cubicBezTo>
                    <a:pt x="139892" y="0"/>
                    <a:pt x="180240" y="40317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04" name="フリーフォーム 103">
              <a:extLst>
                <a:ext uri="{FF2B5EF4-FFF2-40B4-BE49-F238E27FC236}">
                  <a16:creationId xmlns:a16="http://schemas.microsoft.com/office/drawing/2014/main" id="{77E86C7F-42B2-5041-A5B8-1DDD7F570D2B}"/>
                </a:ext>
              </a:extLst>
            </p:cNvPr>
            <p:cNvSpPr/>
            <p:nvPr/>
          </p:nvSpPr>
          <p:spPr>
            <a:xfrm>
              <a:off x="5007072" y="1603038"/>
              <a:ext cx="180240" cy="180102"/>
            </a:xfrm>
            <a:custGeom>
              <a:avLst/>
              <a:gdLst>
                <a:gd name="connsiteX0" fmla="*/ 180241 w 180240"/>
                <a:gd name="connsiteY0" fmla="*/ 90051 h 180102"/>
                <a:gd name="connsiteX1" fmla="*/ 90121 w 180240"/>
                <a:gd name="connsiteY1" fmla="*/ 180103 h 180102"/>
                <a:gd name="connsiteX2" fmla="*/ 0 w 180240"/>
                <a:gd name="connsiteY2" fmla="*/ 90051 h 180102"/>
                <a:gd name="connsiteX3" fmla="*/ 90121 w 180240"/>
                <a:gd name="connsiteY3" fmla="*/ 0 h 180102"/>
                <a:gd name="connsiteX4" fmla="*/ 180241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1" y="90051"/>
                  </a:moveTo>
                  <a:cubicBezTo>
                    <a:pt x="180241" y="139785"/>
                    <a:pt x="139892" y="180103"/>
                    <a:pt x="90121" y="180103"/>
                  </a:cubicBezTo>
                  <a:cubicBezTo>
                    <a:pt x="40349" y="180103"/>
                    <a:pt x="0" y="139785"/>
                    <a:pt x="0" y="90051"/>
                  </a:cubicBezTo>
                  <a:cubicBezTo>
                    <a:pt x="0" y="40317"/>
                    <a:pt x="40348" y="0"/>
                    <a:pt x="90121" y="0"/>
                  </a:cubicBezTo>
                  <a:cubicBezTo>
                    <a:pt x="139892" y="0"/>
                    <a:pt x="180241" y="40317"/>
                    <a:pt x="180241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05" name="フリーフォーム 104">
              <a:extLst>
                <a:ext uri="{FF2B5EF4-FFF2-40B4-BE49-F238E27FC236}">
                  <a16:creationId xmlns:a16="http://schemas.microsoft.com/office/drawing/2014/main" id="{040315B3-7234-AF49-9A4B-A07E73DB4440}"/>
                </a:ext>
              </a:extLst>
            </p:cNvPr>
            <p:cNvSpPr/>
            <p:nvPr/>
          </p:nvSpPr>
          <p:spPr>
            <a:xfrm>
              <a:off x="5479165" y="1603038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5"/>
                    <a:pt x="139892" y="180103"/>
                    <a:pt x="90120" y="180103"/>
                  </a:cubicBezTo>
                  <a:cubicBezTo>
                    <a:pt x="40348" y="180103"/>
                    <a:pt x="0" y="139785"/>
                    <a:pt x="0" y="90051"/>
                  </a:cubicBezTo>
                  <a:cubicBezTo>
                    <a:pt x="0" y="40317"/>
                    <a:pt x="40348" y="0"/>
                    <a:pt x="90120" y="0"/>
                  </a:cubicBezTo>
                  <a:cubicBezTo>
                    <a:pt x="139892" y="0"/>
                    <a:pt x="180240" y="40317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06" name="フリーフォーム 105">
              <a:extLst>
                <a:ext uri="{FF2B5EF4-FFF2-40B4-BE49-F238E27FC236}">
                  <a16:creationId xmlns:a16="http://schemas.microsoft.com/office/drawing/2014/main" id="{4C6B6EB8-EC5A-144C-8A15-555B8178B515}"/>
                </a:ext>
              </a:extLst>
            </p:cNvPr>
            <p:cNvSpPr/>
            <p:nvPr/>
          </p:nvSpPr>
          <p:spPr>
            <a:xfrm>
              <a:off x="5951167" y="1603038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5"/>
                    <a:pt x="139892" y="180103"/>
                    <a:pt x="90120" y="180103"/>
                  </a:cubicBezTo>
                  <a:cubicBezTo>
                    <a:pt x="40349" y="180103"/>
                    <a:pt x="0" y="139785"/>
                    <a:pt x="0" y="90051"/>
                  </a:cubicBezTo>
                  <a:cubicBezTo>
                    <a:pt x="0" y="40317"/>
                    <a:pt x="40349" y="0"/>
                    <a:pt x="90120" y="0"/>
                  </a:cubicBezTo>
                  <a:cubicBezTo>
                    <a:pt x="139892" y="0"/>
                    <a:pt x="180240" y="40317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07" name="フリーフォーム 106">
              <a:extLst>
                <a:ext uri="{FF2B5EF4-FFF2-40B4-BE49-F238E27FC236}">
                  <a16:creationId xmlns:a16="http://schemas.microsoft.com/office/drawing/2014/main" id="{478A4434-E4FC-F749-AF31-4963448D8EAC}"/>
                </a:ext>
              </a:extLst>
            </p:cNvPr>
            <p:cNvSpPr/>
            <p:nvPr/>
          </p:nvSpPr>
          <p:spPr>
            <a:xfrm>
              <a:off x="6423170" y="1603038"/>
              <a:ext cx="180240" cy="180102"/>
            </a:xfrm>
            <a:custGeom>
              <a:avLst/>
              <a:gdLst>
                <a:gd name="connsiteX0" fmla="*/ 180241 w 180240"/>
                <a:gd name="connsiteY0" fmla="*/ 90051 h 180102"/>
                <a:gd name="connsiteX1" fmla="*/ 90121 w 180240"/>
                <a:gd name="connsiteY1" fmla="*/ 180103 h 180102"/>
                <a:gd name="connsiteX2" fmla="*/ 1 w 180240"/>
                <a:gd name="connsiteY2" fmla="*/ 90051 h 180102"/>
                <a:gd name="connsiteX3" fmla="*/ 90121 w 180240"/>
                <a:gd name="connsiteY3" fmla="*/ 0 h 180102"/>
                <a:gd name="connsiteX4" fmla="*/ 180241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1" y="90051"/>
                  </a:moveTo>
                  <a:cubicBezTo>
                    <a:pt x="180241" y="139785"/>
                    <a:pt x="139892" y="180103"/>
                    <a:pt x="90121" y="180103"/>
                  </a:cubicBezTo>
                  <a:cubicBezTo>
                    <a:pt x="40349" y="180103"/>
                    <a:pt x="1" y="139785"/>
                    <a:pt x="1" y="90051"/>
                  </a:cubicBezTo>
                  <a:cubicBezTo>
                    <a:pt x="1" y="40317"/>
                    <a:pt x="40349" y="0"/>
                    <a:pt x="90121" y="0"/>
                  </a:cubicBezTo>
                  <a:cubicBezTo>
                    <a:pt x="139892" y="0"/>
                    <a:pt x="180241" y="40317"/>
                    <a:pt x="180241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08" name="フリーフォーム 107">
              <a:extLst>
                <a:ext uri="{FF2B5EF4-FFF2-40B4-BE49-F238E27FC236}">
                  <a16:creationId xmlns:a16="http://schemas.microsoft.com/office/drawing/2014/main" id="{18D2973A-6F76-1A44-8E29-DD618DACD949}"/>
                </a:ext>
              </a:extLst>
            </p:cNvPr>
            <p:cNvSpPr/>
            <p:nvPr/>
          </p:nvSpPr>
          <p:spPr>
            <a:xfrm>
              <a:off x="6895262" y="1603038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5"/>
                    <a:pt x="139892" y="180103"/>
                    <a:pt x="90120" y="180103"/>
                  </a:cubicBezTo>
                  <a:cubicBezTo>
                    <a:pt x="40348" y="180103"/>
                    <a:pt x="0" y="139785"/>
                    <a:pt x="0" y="90051"/>
                  </a:cubicBezTo>
                  <a:cubicBezTo>
                    <a:pt x="0" y="40317"/>
                    <a:pt x="40348" y="0"/>
                    <a:pt x="90120" y="0"/>
                  </a:cubicBezTo>
                  <a:cubicBezTo>
                    <a:pt x="139892" y="0"/>
                    <a:pt x="180240" y="40317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09" name="フリーフォーム 108">
              <a:extLst>
                <a:ext uri="{FF2B5EF4-FFF2-40B4-BE49-F238E27FC236}">
                  <a16:creationId xmlns:a16="http://schemas.microsoft.com/office/drawing/2014/main" id="{922B5305-DB54-BD40-81EB-CB36484DBFE7}"/>
                </a:ext>
              </a:extLst>
            </p:cNvPr>
            <p:cNvSpPr/>
            <p:nvPr/>
          </p:nvSpPr>
          <p:spPr>
            <a:xfrm>
              <a:off x="7367265" y="1603038"/>
              <a:ext cx="180240" cy="180102"/>
            </a:xfrm>
            <a:custGeom>
              <a:avLst/>
              <a:gdLst>
                <a:gd name="connsiteX0" fmla="*/ 180241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1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1" y="90051"/>
                  </a:moveTo>
                  <a:cubicBezTo>
                    <a:pt x="180241" y="139785"/>
                    <a:pt x="139892" y="180103"/>
                    <a:pt x="90120" y="180103"/>
                  </a:cubicBezTo>
                  <a:cubicBezTo>
                    <a:pt x="40349" y="180103"/>
                    <a:pt x="0" y="139785"/>
                    <a:pt x="0" y="90051"/>
                  </a:cubicBezTo>
                  <a:cubicBezTo>
                    <a:pt x="0" y="40317"/>
                    <a:pt x="40349" y="0"/>
                    <a:pt x="90120" y="0"/>
                  </a:cubicBezTo>
                  <a:cubicBezTo>
                    <a:pt x="139892" y="0"/>
                    <a:pt x="180241" y="40317"/>
                    <a:pt x="180241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10" name="フリーフォーム 109">
              <a:extLst>
                <a:ext uri="{FF2B5EF4-FFF2-40B4-BE49-F238E27FC236}">
                  <a16:creationId xmlns:a16="http://schemas.microsoft.com/office/drawing/2014/main" id="{A83074A4-47D1-6340-A9B0-F7C726BF546B}"/>
                </a:ext>
              </a:extLst>
            </p:cNvPr>
            <p:cNvSpPr/>
            <p:nvPr/>
          </p:nvSpPr>
          <p:spPr>
            <a:xfrm>
              <a:off x="7839267" y="1603038"/>
              <a:ext cx="180240" cy="180102"/>
            </a:xfrm>
            <a:custGeom>
              <a:avLst/>
              <a:gdLst>
                <a:gd name="connsiteX0" fmla="*/ 180241 w 180240"/>
                <a:gd name="connsiteY0" fmla="*/ 90051 h 180102"/>
                <a:gd name="connsiteX1" fmla="*/ 90121 w 180240"/>
                <a:gd name="connsiteY1" fmla="*/ 180103 h 180102"/>
                <a:gd name="connsiteX2" fmla="*/ 1 w 180240"/>
                <a:gd name="connsiteY2" fmla="*/ 90051 h 180102"/>
                <a:gd name="connsiteX3" fmla="*/ 90121 w 180240"/>
                <a:gd name="connsiteY3" fmla="*/ 0 h 180102"/>
                <a:gd name="connsiteX4" fmla="*/ 180241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1" y="90051"/>
                  </a:moveTo>
                  <a:cubicBezTo>
                    <a:pt x="180241" y="139785"/>
                    <a:pt x="139892" y="180103"/>
                    <a:pt x="90121" y="180103"/>
                  </a:cubicBezTo>
                  <a:cubicBezTo>
                    <a:pt x="40349" y="180103"/>
                    <a:pt x="1" y="139785"/>
                    <a:pt x="1" y="90051"/>
                  </a:cubicBezTo>
                  <a:cubicBezTo>
                    <a:pt x="1" y="40317"/>
                    <a:pt x="40349" y="0"/>
                    <a:pt x="90121" y="0"/>
                  </a:cubicBezTo>
                  <a:cubicBezTo>
                    <a:pt x="139892" y="0"/>
                    <a:pt x="180241" y="40317"/>
                    <a:pt x="180241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11" name="フリーフォーム 110">
              <a:extLst>
                <a:ext uri="{FF2B5EF4-FFF2-40B4-BE49-F238E27FC236}">
                  <a16:creationId xmlns:a16="http://schemas.microsoft.com/office/drawing/2014/main" id="{373E94DF-75F5-1348-A7E8-326D5C6A4F6A}"/>
                </a:ext>
              </a:extLst>
            </p:cNvPr>
            <p:cNvSpPr/>
            <p:nvPr/>
          </p:nvSpPr>
          <p:spPr>
            <a:xfrm>
              <a:off x="8311360" y="1603038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5"/>
                    <a:pt x="139892" y="180103"/>
                    <a:pt x="90120" y="180103"/>
                  </a:cubicBezTo>
                  <a:cubicBezTo>
                    <a:pt x="40349" y="180103"/>
                    <a:pt x="0" y="139785"/>
                    <a:pt x="0" y="90051"/>
                  </a:cubicBezTo>
                  <a:cubicBezTo>
                    <a:pt x="0" y="40317"/>
                    <a:pt x="40349" y="0"/>
                    <a:pt x="90120" y="0"/>
                  </a:cubicBezTo>
                  <a:cubicBezTo>
                    <a:pt x="139892" y="0"/>
                    <a:pt x="180240" y="40317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12" name="フリーフォーム 111">
              <a:extLst>
                <a:ext uri="{FF2B5EF4-FFF2-40B4-BE49-F238E27FC236}">
                  <a16:creationId xmlns:a16="http://schemas.microsoft.com/office/drawing/2014/main" id="{46FCED1C-7E82-B746-AC1F-A2A0E80839BB}"/>
                </a:ext>
              </a:extLst>
            </p:cNvPr>
            <p:cNvSpPr/>
            <p:nvPr/>
          </p:nvSpPr>
          <p:spPr>
            <a:xfrm>
              <a:off x="8783362" y="1603038"/>
              <a:ext cx="180240" cy="180102"/>
            </a:xfrm>
            <a:custGeom>
              <a:avLst/>
              <a:gdLst>
                <a:gd name="connsiteX0" fmla="*/ 180241 w 180240"/>
                <a:gd name="connsiteY0" fmla="*/ 90051 h 180102"/>
                <a:gd name="connsiteX1" fmla="*/ 90121 w 180240"/>
                <a:gd name="connsiteY1" fmla="*/ 180103 h 180102"/>
                <a:gd name="connsiteX2" fmla="*/ 1 w 180240"/>
                <a:gd name="connsiteY2" fmla="*/ 90051 h 180102"/>
                <a:gd name="connsiteX3" fmla="*/ 90121 w 180240"/>
                <a:gd name="connsiteY3" fmla="*/ 0 h 180102"/>
                <a:gd name="connsiteX4" fmla="*/ 180241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1" y="90051"/>
                  </a:moveTo>
                  <a:cubicBezTo>
                    <a:pt x="180241" y="139785"/>
                    <a:pt x="139892" y="180103"/>
                    <a:pt x="90121" y="180103"/>
                  </a:cubicBezTo>
                  <a:cubicBezTo>
                    <a:pt x="40349" y="180103"/>
                    <a:pt x="1" y="139785"/>
                    <a:pt x="1" y="90051"/>
                  </a:cubicBezTo>
                  <a:cubicBezTo>
                    <a:pt x="1" y="40317"/>
                    <a:pt x="40349" y="0"/>
                    <a:pt x="90121" y="0"/>
                  </a:cubicBezTo>
                  <a:cubicBezTo>
                    <a:pt x="139892" y="0"/>
                    <a:pt x="180241" y="40317"/>
                    <a:pt x="180241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13" name="フリーフォーム 112">
              <a:extLst>
                <a:ext uri="{FF2B5EF4-FFF2-40B4-BE49-F238E27FC236}">
                  <a16:creationId xmlns:a16="http://schemas.microsoft.com/office/drawing/2014/main" id="{C40B6A06-50F5-D64D-B9C6-EB69F8330769}"/>
                </a:ext>
              </a:extLst>
            </p:cNvPr>
            <p:cNvSpPr/>
            <p:nvPr/>
          </p:nvSpPr>
          <p:spPr>
            <a:xfrm>
              <a:off x="9255365" y="1603038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5"/>
                    <a:pt x="139892" y="180103"/>
                    <a:pt x="90120" y="180103"/>
                  </a:cubicBezTo>
                  <a:cubicBezTo>
                    <a:pt x="40348" y="180103"/>
                    <a:pt x="0" y="139785"/>
                    <a:pt x="0" y="90051"/>
                  </a:cubicBezTo>
                  <a:cubicBezTo>
                    <a:pt x="0" y="40317"/>
                    <a:pt x="40348" y="0"/>
                    <a:pt x="90120" y="0"/>
                  </a:cubicBezTo>
                  <a:cubicBezTo>
                    <a:pt x="139892" y="0"/>
                    <a:pt x="180240" y="40317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14" name="フリーフォーム 113">
              <a:extLst>
                <a:ext uri="{FF2B5EF4-FFF2-40B4-BE49-F238E27FC236}">
                  <a16:creationId xmlns:a16="http://schemas.microsoft.com/office/drawing/2014/main" id="{EA206C38-2852-A449-95B5-2625C62DC622}"/>
                </a:ext>
              </a:extLst>
            </p:cNvPr>
            <p:cNvSpPr/>
            <p:nvPr/>
          </p:nvSpPr>
          <p:spPr>
            <a:xfrm>
              <a:off x="9727457" y="1603038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5"/>
                    <a:pt x="139893" y="180103"/>
                    <a:pt x="90120" y="180103"/>
                  </a:cubicBezTo>
                  <a:cubicBezTo>
                    <a:pt x="40348" y="180103"/>
                    <a:pt x="0" y="139785"/>
                    <a:pt x="0" y="90051"/>
                  </a:cubicBezTo>
                  <a:cubicBezTo>
                    <a:pt x="0" y="40317"/>
                    <a:pt x="40348" y="0"/>
                    <a:pt x="90120" y="0"/>
                  </a:cubicBezTo>
                  <a:cubicBezTo>
                    <a:pt x="139893" y="0"/>
                    <a:pt x="180240" y="40317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15" name="フリーフォーム 114">
              <a:extLst>
                <a:ext uri="{FF2B5EF4-FFF2-40B4-BE49-F238E27FC236}">
                  <a16:creationId xmlns:a16="http://schemas.microsoft.com/office/drawing/2014/main" id="{7D073C5B-0588-7A46-9AA1-562710EA75F1}"/>
                </a:ext>
              </a:extLst>
            </p:cNvPr>
            <p:cNvSpPr/>
            <p:nvPr/>
          </p:nvSpPr>
          <p:spPr>
            <a:xfrm>
              <a:off x="2882926" y="1922008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5"/>
                    <a:pt x="139892" y="180103"/>
                    <a:pt x="90120" y="180103"/>
                  </a:cubicBezTo>
                  <a:cubicBezTo>
                    <a:pt x="40348" y="180103"/>
                    <a:pt x="0" y="139785"/>
                    <a:pt x="0" y="90051"/>
                  </a:cubicBezTo>
                  <a:cubicBezTo>
                    <a:pt x="0" y="40317"/>
                    <a:pt x="40348" y="0"/>
                    <a:pt x="90120" y="0"/>
                  </a:cubicBezTo>
                  <a:cubicBezTo>
                    <a:pt x="139892" y="0"/>
                    <a:pt x="180240" y="40317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16" name="フリーフォーム 115">
              <a:extLst>
                <a:ext uri="{FF2B5EF4-FFF2-40B4-BE49-F238E27FC236}">
                  <a16:creationId xmlns:a16="http://schemas.microsoft.com/office/drawing/2014/main" id="{619AB65B-209E-C042-9585-3D8E77C98C36}"/>
                </a:ext>
              </a:extLst>
            </p:cNvPr>
            <p:cNvSpPr/>
            <p:nvPr/>
          </p:nvSpPr>
          <p:spPr>
            <a:xfrm>
              <a:off x="3355019" y="1922008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5"/>
                    <a:pt x="139892" y="180103"/>
                    <a:pt x="90120" y="180103"/>
                  </a:cubicBezTo>
                  <a:cubicBezTo>
                    <a:pt x="40348" y="180103"/>
                    <a:pt x="0" y="139785"/>
                    <a:pt x="0" y="90051"/>
                  </a:cubicBezTo>
                  <a:cubicBezTo>
                    <a:pt x="0" y="40317"/>
                    <a:pt x="40348" y="0"/>
                    <a:pt x="90120" y="0"/>
                  </a:cubicBezTo>
                  <a:cubicBezTo>
                    <a:pt x="139892" y="0"/>
                    <a:pt x="180240" y="40317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17" name="フリーフォーム 116">
              <a:extLst>
                <a:ext uri="{FF2B5EF4-FFF2-40B4-BE49-F238E27FC236}">
                  <a16:creationId xmlns:a16="http://schemas.microsoft.com/office/drawing/2014/main" id="{AC5EBCCF-0CB5-2A4D-86C3-A5819691C77B}"/>
                </a:ext>
              </a:extLst>
            </p:cNvPr>
            <p:cNvSpPr/>
            <p:nvPr/>
          </p:nvSpPr>
          <p:spPr>
            <a:xfrm>
              <a:off x="3827021" y="1922008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5"/>
                    <a:pt x="139892" y="180103"/>
                    <a:pt x="90120" y="180103"/>
                  </a:cubicBezTo>
                  <a:cubicBezTo>
                    <a:pt x="40348" y="180103"/>
                    <a:pt x="0" y="139785"/>
                    <a:pt x="0" y="90051"/>
                  </a:cubicBezTo>
                  <a:cubicBezTo>
                    <a:pt x="0" y="40317"/>
                    <a:pt x="40348" y="0"/>
                    <a:pt x="90120" y="0"/>
                  </a:cubicBezTo>
                  <a:cubicBezTo>
                    <a:pt x="139892" y="0"/>
                    <a:pt x="180240" y="40317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18" name="フリーフォーム 117">
              <a:extLst>
                <a:ext uri="{FF2B5EF4-FFF2-40B4-BE49-F238E27FC236}">
                  <a16:creationId xmlns:a16="http://schemas.microsoft.com/office/drawing/2014/main" id="{8D034F2E-803D-1C43-AA90-F29E55B0D375}"/>
                </a:ext>
              </a:extLst>
            </p:cNvPr>
            <p:cNvSpPr/>
            <p:nvPr/>
          </p:nvSpPr>
          <p:spPr>
            <a:xfrm>
              <a:off x="4299023" y="1922008"/>
              <a:ext cx="180240" cy="180102"/>
            </a:xfrm>
            <a:custGeom>
              <a:avLst/>
              <a:gdLst>
                <a:gd name="connsiteX0" fmla="*/ 180241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1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1" y="90051"/>
                  </a:moveTo>
                  <a:cubicBezTo>
                    <a:pt x="180241" y="139785"/>
                    <a:pt x="139892" y="180103"/>
                    <a:pt x="90120" y="180103"/>
                  </a:cubicBezTo>
                  <a:cubicBezTo>
                    <a:pt x="40348" y="180103"/>
                    <a:pt x="0" y="139785"/>
                    <a:pt x="0" y="90051"/>
                  </a:cubicBezTo>
                  <a:cubicBezTo>
                    <a:pt x="0" y="40317"/>
                    <a:pt x="40348" y="0"/>
                    <a:pt x="90120" y="0"/>
                  </a:cubicBezTo>
                  <a:cubicBezTo>
                    <a:pt x="139892" y="0"/>
                    <a:pt x="180241" y="40317"/>
                    <a:pt x="180241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19" name="フリーフォーム 118">
              <a:extLst>
                <a:ext uri="{FF2B5EF4-FFF2-40B4-BE49-F238E27FC236}">
                  <a16:creationId xmlns:a16="http://schemas.microsoft.com/office/drawing/2014/main" id="{4303851D-B817-7249-88DD-EF344ACC898C}"/>
                </a:ext>
              </a:extLst>
            </p:cNvPr>
            <p:cNvSpPr/>
            <p:nvPr/>
          </p:nvSpPr>
          <p:spPr>
            <a:xfrm>
              <a:off x="4771116" y="1922008"/>
              <a:ext cx="180240" cy="180102"/>
            </a:xfrm>
            <a:custGeom>
              <a:avLst/>
              <a:gdLst>
                <a:gd name="connsiteX0" fmla="*/ 180241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1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1" y="90051"/>
                  </a:moveTo>
                  <a:cubicBezTo>
                    <a:pt x="180241" y="139785"/>
                    <a:pt x="139892" y="180103"/>
                    <a:pt x="90120" y="180103"/>
                  </a:cubicBezTo>
                  <a:cubicBezTo>
                    <a:pt x="40348" y="180103"/>
                    <a:pt x="0" y="139785"/>
                    <a:pt x="0" y="90051"/>
                  </a:cubicBezTo>
                  <a:cubicBezTo>
                    <a:pt x="0" y="40317"/>
                    <a:pt x="40348" y="0"/>
                    <a:pt x="90120" y="0"/>
                  </a:cubicBezTo>
                  <a:cubicBezTo>
                    <a:pt x="139892" y="0"/>
                    <a:pt x="180241" y="40317"/>
                    <a:pt x="180241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20" name="フリーフォーム 119">
              <a:extLst>
                <a:ext uri="{FF2B5EF4-FFF2-40B4-BE49-F238E27FC236}">
                  <a16:creationId xmlns:a16="http://schemas.microsoft.com/office/drawing/2014/main" id="{EE35A84C-89EE-E748-BF21-09297F5A58AF}"/>
                </a:ext>
              </a:extLst>
            </p:cNvPr>
            <p:cNvSpPr/>
            <p:nvPr/>
          </p:nvSpPr>
          <p:spPr>
            <a:xfrm>
              <a:off x="5243119" y="1922008"/>
              <a:ext cx="180240" cy="180102"/>
            </a:xfrm>
            <a:custGeom>
              <a:avLst/>
              <a:gdLst>
                <a:gd name="connsiteX0" fmla="*/ 180241 w 180240"/>
                <a:gd name="connsiteY0" fmla="*/ 90051 h 180102"/>
                <a:gd name="connsiteX1" fmla="*/ 90121 w 180240"/>
                <a:gd name="connsiteY1" fmla="*/ 180103 h 180102"/>
                <a:gd name="connsiteX2" fmla="*/ 1 w 180240"/>
                <a:gd name="connsiteY2" fmla="*/ 90051 h 180102"/>
                <a:gd name="connsiteX3" fmla="*/ 90121 w 180240"/>
                <a:gd name="connsiteY3" fmla="*/ 0 h 180102"/>
                <a:gd name="connsiteX4" fmla="*/ 180241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1" y="90051"/>
                  </a:moveTo>
                  <a:cubicBezTo>
                    <a:pt x="180241" y="139785"/>
                    <a:pt x="139892" y="180103"/>
                    <a:pt x="90121" y="180103"/>
                  </a:cubicBezTo>
                  <a:cubicBezTo>
                    <a:pt x="40349" y="180103"/>
                    <a:pt x="1" y="139785"/>
                    <a:pt x="1" y="90051"/>
                  </a:cubicBezTo>
                  <a:cubicBezTo>
                    <a:pt x="1" y="40317"/>
                    <a:pt x="40349" y="0"/>
                    <a:pt x="90121" y="0"/>
                  </a:cubicBezTo>
                  <a:cubicBezTo>
                    <a:pt x="139892" y="0"/>
                    <a:pt x="180241" y="40317"/>
                    <a:pt x="180241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21" name="フリーフォーム 120">
              <a:extLst>
                <a:ext uri="{FF2B5EF4-FFF2-40B4-BE49-F238E27FC236}">
                  <a16:creationId xmlns:a16="http://schemas.microsoft.com/office/drawing/2014/main" id="{D701542D-8A0F-5541-90BE-227930AA4AF8}"/>
                </a:ext>
              </a:extLst>
            </p:cNvPr>
            <p:cNvSpPr/>
            <p:nvPr/>
          </p:nvSpPr>
          <p:spPr>
            <a:xfrm>
              <a:off x="5715121" y="1922008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5"/>
                    <a:pt x="139892" y="180103"/>
                    <a:pt x="90120" y="180103"/>
                  </a:cubicBezTo>
                  <a:cubicBezTo>
                    <a:pt x="40348" y="180103"/>
                    <a:pt x="0" y="139785"/>
                    <a:pt x="0" y="90051"/>
                  </a:cubicBezTo>
                  <a:cubicBezTo>
                    <a:pt x="0" y="40317"/>
                    <a:pt x="40348" y="0"/>
                    <a:pt x="90120" y="0"/>
                  </a:cubicBezTo>
                  <a:cubicBezTo>
                    <a:pt x="139892" y="0"/>
                    <a:pt x="180240" y="40317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22" name="フリーフォーム 121">
              <a:extLst>
                <a:ext uri="{FF2B5EF4-FFF2-40B4-BE49-F238E27FC236}">
                  <a16:creationId xmlns:a16="http://schemas.microsoft.com/office/drawing/2014/main" id="{B4974163-1F30-EE43-B0A0-908B17FD809A}"/>
                </a:ext>
              </a:extLst>
            </p:cNvPr>
            <p:cNvSpPr/>
            <p:nvPr/>
          </p:nvSpPr>
          <p:spPr>
            <a:xfrm>
              <a:off x="6187214" y="1922008"/>
              <a:ext cx="180240" cy="180102"/>
            </a:xfrm>
            <a:custGeom>
              <a:avLst/>
              <a:gdLst>
                <a:gd name="connsiteX0" fmla="*/ 180241 w 180240"/>
                <a:gd name="connsiteY0" fmla="*/ 90051 h 180102"/>
                <a:gd name="connsiteX1" fmla="*/ 90121 w 180240"/>
                <a:gd name="connsiteY1" fmla="*/ 180103 h 180102"/>
                <a:gd name="connsiteX2" fmla="*/ 1 w 180240"/>
                <a:gd name="connsiteY2" fmla="*/ 90051 h 180102"/>
                <a:gd name="connsiteX3" fmla="*/ 90121 w 180240"/>
                <a:gd name="connsiteY3" fmla="*/ 0 h 180102"/>
                <a:gd name="connsiteX4" fmla="*/ 180241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1" y="90051"/>
                  </a:moveTo>
                  <a:cubicBezTo>
                    <a:pt x="180241" y="139785"/>
                    <a:pt x="139892" y="180103"/>
                    <a:pt x="90121" y="180103"/>
                  </a:cubicBezTo>
                  <a:cubicBezTo>
                    <a:pt x="40349" y="180103"/>
                    <a:pt x="1" y="139785"/>
                    <a:pt x="1" y="90051"/>
                  </a:cubicBezTo>
                  <a:cubicBezTo>
                    <a:pt x="1" y="40317"/>
                    <a:pt x="40349" y="0"/>
                    <a:pt x="90121" y="0"/>
                  </a:cubicBezTo>
                  <a:cubicBezTo>
                    <a:pt x="139892" y="0"/>
                    <a:pt x="180241" y="40317"/>
                    <a:pt x="180241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23" name="フリーフォーム 122">
              <a:extLst>
                <a:ext uri="{FF2B5EF4-FFF2-40B4-BE49-F238E27FC236}">
                  <a16:creationId xmlns:a16="http://schemas.microsoft.com/office/drawing/2014/main" id="{9ED2743C-8D7A-CF40-90AB-49825D88483F}"/>
                </a:ext>
              </a:extLst>
            </p:cNvPr>
            <p:cNvSpPr/>
            <p:nvPr/>
          </p:nvSpPr>
          <p:spPr>
            <a:xfrm>
              <a:off x="6659216" y="1922008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5"/>
                    <a:pt x="139892" y="180103"/>
                    <a:pt x="90120" y="180103"/>
                  </a:cubicBezTo>
                  <a:cubicBezTo>
                    <a:pt x="40348" y="180103"/>
                    <a:pt x="0" y="139785"/>
                    <a:pt x="0" y="90051"/>
                  </a:cubicBezTo>
                  <a:cubicBezTo>
                    <a:pt x="0" y="40317"/>
                    <a:pt x="40348" y="0"/>
                    <a:pt x="90120" y="0"/>
                  </a:cubicBezTo>
                  <a:cubicBezTo>
                    <a:pt x="139892" y="0"/>
                    <a:pt x="180240" y="40317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24" name="フリーフォーム 123">
              <a:extLst>
                <a:ext uri="{FF2B5EF4-FFF2-40B4-BE49-F238E27FC236}">
                  <a16:creationId xmlns:a16="http://schemas.microsoft.com/office/drawing/2014/main" id="{D137D01B-68B9-6C4B-B6B9-1C11C16A710D}"/>
                </a:ext>
              </a:extLst>
            </p:cNvPr>
            <p:cNvSpPr/>
            <p:nvPr/>
          </p:nvSpPr>
          <p:spPr>
            <a:xfrm>
              <a:off x="7131218" y="1922008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5"/>
                    <a:pt x="139892" y="180103"/>
                    <a:pt x="90120" y="180103"/>
                  </a:cubicBezTo>
                  <a:cubicBezTo>
                    <a:pt x="40349" y="180103"/>
                    <a:pt x="0" y="139785"/>
                    <a:pt x="0" y="90051"/>
                  </a:cubicBezTo>
                  <a:cubicBezTo>
                    <a:pt x="0" y="40317"/>
                    <a:pt x="40349" y="0"/>
                    <a:pt x="90120" y="0"/>
                  </a:cubicBezTo>
                  <a:cubicBezTo>
                    <a:pt x="139892" y="0"/>
                    <a:pt x="180240" y="40317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25" name="フリーフォーム 124">
              <a:extLst>
                <a:ext uri="{FF2B5EF4-FFF2-40B4-BE49-F238E27FC236}">
                  <a16:creationId xmlns:a16="http://schemas.microsoft.com/office/drawing/2014/main" id="{A2B24AC2-2D1E-7945-96DF-50368F690580}"/>
                </a:ext>
              </a:extLst>
            </p:cNvPr>
            <p:cNvSpPr/>
            <p:nvPr/>
          </p:nvSpPr>
          <p:spPr>
            <a:xfrm>
              <a:off x="7603311" y="1922008"/>
              <a:ext cx="180240" cy="180102"/>
            </a:xfrm>
            <a:custGeom>
              <a:avLst/>
              <a:gdLst>
                <a:gd name="connsiteX0" fmla="*/ 180241 w 180240"/>
                <a:gd name="connsiteY0" fmla="*/ 90051 h 180102"/>
                <a:gd name="connsiteX1" fmla="*/ 90121 w 180240"/>
                <a:gd name="connsiteY1" fmla="*/ 180103 h 180102"/>
                <a:gd name="connsiteX2" fmla="*/ 1 w 180240"/>
                <a:gd name="connsiteY2" fmla="*/ 90051 h 180102"/>
                <a:gd name="connsiteX3" fmla="*/ 90121 w 180240"/>
                <a:gd name="connsiteY3" fmla="*/ 0 h 180102"/>
                <a:gd name="connsiteX4" fmla="*/ 180241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1" y="90051"/>
                  </a:moveTo>
                  <a:cubicBezTo>
                    <a:pt x="180241" y="139785"/>
                    <a:pt x="139892" y="180103"/>
                    <a:pt x="90121" y="180103"/>
                  </a:cubicBezTo>
                  <a:cubicBezTo>
                    <a:pt x="40349" y="180103"/>
                    <a:pt x="1" y="139785"/>
                    <a:pt x="1" y="90051"/>
                  </a:cubicBezTo>
                  <a:cubicBezTo>
                    <a:pt x="1" y="40317"/>
                    <a:pt x="40349" y="0"/>
                    <a:pt x="90121" y="0"/>
                  </a:cubicBezTo>
                  <a:cubicBezTo>
                    <a:pt x="139892" y="0"/>
                    <a:pt x="180241" y="40317"/>
                    <a:pt x="180241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26" name="フリーフォーム 125">
              <a:extLst>
                <a:ext uri="{FF2B5EF4-FFF2-40B4-BE49-F238E27FC236}">
                  <a16:creationId xmlns:a16="http://schemas.microsoft.com/office/drawing/2014/main" id="{91A41050-93EE-A145-85E3-B2B5686EA4F1}"/>
                </a:ext>
              </a:extLst>
            </p:cNvPr>
            <p:cNvSpPr/>
            <p:nvPr/>
          </p:nvSpPr>
          <p:spPr>
            <a:xfrm>
              <a:off x="8075313" y="1922008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5"/>
                    <a:pt x="139892" y="180103"/>
                    <a:pt x="90120" y="180103"/>
                  </a:cubicBezTo>
                  <a:cubicBezTo>
                    <a:pt x="40348" y="180103"/>
                    <a:pt x="0" y="139785"/>
                    <a:pt x="0" y="90051"/>
                  </a:cubicBezTo>
                  <a:cubicBezTo>
                    <a:pt x="0" y="40317"/>
                    <a:pt x="40348" y="0"/>
                    <a:pt x="90120" y="0"/>
                  </a:cubicBezTo>
                  <a:cubicBezTo>
                    <a:pt x="139892" y="0"/>
                    <a:pt x="180240" y="40317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27" name="フリーフォーム 126">
              <a:extLst>
                <a:ext uri="{FF2B5EF4-FFF2-40B4-BE49-F238E27FC236}">
                  <a16:creationId xmlns:a16="http://schemas.microsoft.com/office/drawing/2014/main" id="{661CF6BA-4A0E-9348-96DB-E9849BD85B8C}"/>
                </a:ext>
              </a:extLst>
            </p:cNvPr>
            <p:cNvSpPr/>
            <p:nvPr/>
          </p:nvSpPr>
          <p:spPr>
            <a:xfrm>
              <a:off x="8547316" y="1922008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5"/>
                    <a:pt x="139892" y="180103"/>
                    <a:pt x="90120" y="180103"/>
                  </a:cubicBezTo>
                  <a:cubicBezTo>
                    <a:pt x="40349" y="180103"/>
                    <a:pt x="0" y="139785"/>
                    <a:pt x="0" y="90051"/>
                  </a:cubicBezTo>
                  <a:cubicBezTo>
                    <a:pt x="0" y="40317"/>
                    <a:pt x="40349" y="0"/>
                    <a:pt x="90120" y="0"/>
                  </a:cubicBezTo>
                  <a:cubicBezTo>
                    <a:pt x="139892" y="0"/>
                    <a:pt x="180240" y="40317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28" name="フリーフォーム 127">
              <a:extLst>
                <a:ext uri="{FF2B5EF4-FFF2-40B4-BE49-F238E27FC236}">
                  <a16:creationId xmlns:a16="http://schemas.microsoft.com/office/drawing/2014/main" id="{3CCAED97-5CD4-A247-82B4-139A8490E353}"/>
                </a:ext>
              </a:extLst>
            </p:cNvPr>
            <p:cNvSpPr/>
            <p:nvPr/>
          </p:nvSpPr>
          <p:spPr>
            <a:xfrm>
              <a:off x="9019409" y="1922008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5"/>
                    <a:pt x="139892" y="180103"/>
                    <a:pt x="90120" y="180103"/>
                  </a:cubicBezTo>
                  <a:cubicBezTo>
                    <a:pt x="40348" y="180103"/>
                    <a:pt x="0" y="139785"/>
                    <a:pt x="0" y="90051"/>
                  </a:cubicBezTo>
                  <a:cubicBezTo>
                    <a:pt x="0" y="40317"/>
                    <a:pt x="40348" y="0"/>
                    <a:pt x="90120" y="0"/>
                  </a:cubicBezTo>
                  <a:cubicBezTo>
                    <a:pt x="139892" y="0"/>
                    <a:pt x="180240" y="40317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29" name="フリーフォーム 128">
              <a:extLst>
                <a:ext uri="{FF2B5EF4-FFF2-40B4-BE49-F238E27FC236}">
                  <a16:creationId xmlns:a16="http://schemas.microsoft.com/office/drawing/2014/main" id="{CAF6E168-4563-C047-872B-50B21A2F23E4}"/>
                </a:ext>
              </a:extLst>
            </p:cNvPr>
            <p:cNvSpPr/>
            <p:nvPr/>
          </p:nvSpPr>
          <p:spPr>
            <a:xfrm>
              <a:off x="9491411" y="1922008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5"/>
                    <a:pt x="139892" y="180103"/>
                    <a:pt x="90120" y="180103"/>
                  </a:cubicBezTo>
                  <a:cubicBezTo>
                    <a:pt x="40348" y="180103"/>
                    <a:pt x="0" y="139785"/>
                    <a:pt x="0" y="90051"/>
                  </a:cubicBezTo>
                  <a:cubicBezTo>
                    <a:pt x="0" y="40317"/>
                    <a:pt x="40348" y="0"/>
                    <a:pt x="90120" y="0"/>
                  </a:cubicBezTo>
                  <a:cubicBezTo>
                    <a:pt x="139892" y="0"/>
                    <a:pt x="180240" y="40317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30" name="フリーフォーム 129">
              <a:extLst>
                <a:ext uri="{FF2B5EF4-FFF2-40B4-BE49-F238E27FC236}">
                  <a16:creationId xmlns:a16="http://schemas.microsoft.com/office/drawing/2014/main" id="{8BF23898-8F06-6B49-932A-83FF3C4C0F56}"/>
                </a:ext>
              </a:extLst>
            </p:cNvPr>
            <p:cNvSpPr/>
            <p:nvPr/>
          </p:nvSpPr>
          <p:spPr>
            <a:xfrm>
              <a:off x="9963413" y="1922008"/>
              <a:ext cx="180240" cy="180102"/>
            </a:xfrm>
            <a:custGeom>
              <a:avLst/>
              <a:gdLst>
                <a:gd name="connsiteX0" fmla="*/ 180241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1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1" y="90051"/>
                  </a:moveTo>
                  <a:cubicBezTo>
                    <a:pt x="180241" y="139785"/>
                    <a:pt x="139893" y="180103"/>
                    <a:pt x="90120" y="180103"/>
                  </a:cubicBezTo>
                  <a:cubicBezTo>
                    <a:pt x="40348" y="180103"/>
                    <a:pt x="0" y="139785"/>
                    <a:pt x="0" y="90051"/>
                  </a:cubicBezTo>
                  <a:cubicBezTo>
                    <a:pt x="0" y="40317"/>
                    <a:pt x="40348" y="0"/>
                    <a:pt x="90120" y="0"/>
                  </a:cubicBezTo>
                  <a:cubicBezTo>
                    <a:pt x="139893" y="0"/>
                    <a:pt x="180241" y="40317"/>
                    <a:pt x="180241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31" name="フリーフォーム 130">
              <a:extLst>
                <a:ext uri="{FF2B5EF4-FFF2-40B4-BE49-F238E27FC236}">
                  <a16:creationId xmlns:a16="http://schemas.microsoft.com/office/drawing/2014/main" id="{CE774A62-8890-9D47-87FF-A34E8EF00259}"/>
                </a:ext>
              </a:extLst>
            </p:cNvPr>
            <p:cNvSpPr/>
            <p:nvPr/>
          </p:nvSpPr>
          <p:spPr>
            <a:xfrm>
              <a:off x="3118972" y="2240977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5"/>
                    <a:pt x="139892" y="180103"/>
                    <a:pt x="90120" y="180103"/>
                  </a:cubicBezTo>
                  <a:cubicBezTo>
                    <a:pt x="40348" y="180103"/>
                    <a:pt x="0" y="139785"/>
                    <a:pt x="0" y="90051"/>
                  </a:cubicBezTo>
                  <a:cubicBezTo>
                    <a:pt x="0" y="40317"/>
                    <a:pt x="40348" y="0"/>
                    <a:pt x="90120" y="0"/>
                  </a:cubicBezTo>
                  <a:cubicBezTo>
                    <a:pt x="139892" y="0"/>
                    <a:pt x="180240" y="40317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32" name="フリーフォーム 131">
              <a:extLst>
                <a:ext uri="{FF2B5EF4-FFF2-40B4-BE49-F238E27FC236}">
                  <a16:creationId xmlns:a16="http://schemas.microsoft.com/office/drawing/2014/main" id="{EDCA878E-5314-DE44-BDCD-4DE51B706C07}"/>
                </a:ext>
              </a:extLst>
            </p:cNvPr>
            <p:cNvSpPr/>
            <p:nvPr/>
          </p:nvSpPr>
          <p:spPr>
            <a:xfrm>
              <a:off x="3590975" y="2240977"/>
              <a:ext cx="180240" cy="180102"/>
            </a:xfrm>
            <a:custGeom>
              <a:avLst/>
              <a:gdLst>
                <a:gd name="connsiteX0" fmla="*/ 180241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1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1" y="90051"/>
                  </a:moveTo>
                  <a:cubicBezTo>
                    <a:pt x="180241" y="139785"/>
                    <a:pt x="139892" y="180103"/>
                    <a:pt x="90120" y="180103"/>
                  </a:cubicBezTo>
                  <a:cubicBezTo>
                    <a:pt x="40348" y="180103"/>
                    <a:pt x="0" y="139785"/>
                    <a:pt x="0" y="90051"/>
                  </a:cubicBezTo>
                  <a:cubicBezTo>
                    <a:pt x="0" y="40317"/>
                    <a:pt x="40348" y="0"/>
                    <a:pt x="90120" y="0"/>
                  </a:cubicBezTo>
                  <a:cubicBezTo>
                    <a:pt x="139892" y="0"/>
                    <a:pt x="180241" y="40317"/>
                    <a:pt x="180241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33" name="フリーフォーム 132">
              <a:extLst>
                <a:ext uri="{FF2B5EF4-FFF2-40B4-BE49-F238E27FC236}">
                  <a16:creationId xmlns:a16="http://schemas.microsoft.com/office/drawing/2014/main" id="{9EDF17B1-7B31-9B43-B422-899C172A8384}"/>
                </a:ext>
              </a:extLst>
            </p:cNvPr>
            <p:cNvSpPr/>
            <p:nvPr/>
          </p:nvSpPr>
          <p:spPr>
            <a:xfrm>
              <a:off x="4063067" y="2240977"/>
              <a:ext cx="180240" cy="180102"/>
            </a:xfrm>
            <a:custGeom>
              <a:avLst/>
              <a:gdLst>
                <a:gd name="connsiteX0" fmla="*/ 180241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1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1" y="90051"/>
                  </a:moveTo>
                  <a:cubicBezTo>
                    <a:pt x="180241" y="139785"/>
                    <a:pt x="139892" y="180103"/>
                    <a:pt x="90120" y="180103"/>
                  </a:cubicBezTo>
                  <a:cubicBezTo>
                    <a:pt x="40348" y="180103"/>
                    <a:pt x="0" y="139785"/>
                    <a:pt x="0" y="90051"/>
                  </a:cubicBezTo>
                  <a:cubicBezTo>
                    <a:pt x="0" y="40317"/>
                    <a:pt x="40348" y="0"/>
                    <a:pt x="90120" y="0"/>
                  </a:cubicBezTo>
                  <a:cubicBezTo>
                    <a:pt x="139892" y="0"/>
                    <a:pt x="180241" y="40317"/>
                    <a:pt x="180241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34" name="フリーフォーム 133">
              <a:extLst>
                <a:ext uri="{FF2B5EF4-FFF2-40B4-BE49-F238E27FC236}">
                  <a16:creationId xmlns:a16="http://schemas.microsoft.com/office/drawing/2014/main" id="{216669D4-B607-B04F-9E37-2B11FD33E92D}"/>
                </a:ext>
              </a:extLst>
            </p:cNvPr>
            <p:cNvSpPr/>
            <p:nvPr/>
          </p:nvSpPr>
          <p:spPr>
            <a:xfrm>
              <a:off x="4535070" y="2240977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5"/>
                    <a:pt x="139892" y="180103"/>
                    <a:pt x="90120" y="180103"/>
                  </a:cubicBezTo>
                  <a:cubicBezTo>
                    <a:pt x="40348" y="180103"/>
                    <a:pt x="0" y="139785"/>
                    <a:pt x="0" y="90051"/>
                  </a:cubicBezTo>
                  <a:cubicBezTo>
                    <a:pt x="0" y="40317"/>
                    <a:pt x="40348" y="0"/>
                    <a:pt x="90120" y="0"/>
                  </a:cubicBezTo>
                  <a:cubicBezTo>
                    <a:pt x="139892" y="0"/>
                    <a:pt x="180240" y="40317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35" name="フリーフォーム 134">
              <a:extLst>
                <a:ext uri="{FF2B5EF4-FFF2-40B4-BE49-F238E27FC236}">
                  <a16:creationId xmlns:a16="http://schemas.microsoft.com/office/drawing/2014/main" id="{9E448BB0-BB98-CC49-B65A-5C25DB810597}"/>
                </a:ext>
              </a:extLst>
            </p:cNvPr>
            <p:cNvSpPr/>
            <p:nvPr/>
          </p:nvSpPr>
          <p:spPr>
            <a:xfrm>
              <a:off x="5007072" y="2240977"/>
              <a:ext cx="180240" cy="180102"/>
            </a:xfrm>
            <a:custGeom>
              <a:avLst/>
              <a:gdLst>
                <a:gd name="connsiteX0" fmla="*/ 180241 w 180240"/>
                <a:gd name="connsiteY0" fmla="*/ 90051 h 180102"/>
                <a:gd name="connsiteX1" fmla="*/ 90121 w 180240"/>
                <a:gd name="connsiteY1" fmla="*/ 180103 h 180102"/>
                <a:gd name="connsiteX2" fmla="*/ 0 w 180240"/>
                <a:gd name="connsiteY2" fmla="*/ 90051 h 180102"/>
                <a:gd name="connsiteX3" fmla="*/ 90121 w 180240"/>
                <a:gd name="connsiteY3" fmla="*/ 0 h 180102"/>
                <a:gd name="connsiteX4" fmla="*/ 180241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1" y="90051"/>
                  </a:moveTo>
                  <a:cubicBezTo>
                    <a:pt x="180241" y="139785"/>
                    <a:pt x="139892" y="180103"/>
                    <a:pt x="90121" y="180103"/>
                  </a:cubicBezTo>
                  <a:cubicBezTo>
                    <a:pt x="40349" y="180103"/>
                    <a:pt x="0" y="139785"/>
                    <a:pt x="0" y="90051"/>
                  </a:cubicBezTo>
                  <a:cubicBezTo>
                    <a:pt x="0" y="40317"/>
                    <a:pt x="40348" y="0"/>
                    <a:pt x="90121" y="0"/>
                  </a:cubicBezTo>
                  <a:cubicBezTo>
                    <a:pt x="139892" y="0"/>
                    <a:pt x="180241" y="40317"/>
                    <a:pt x="180241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36" name="フリーフォーム 135">
              <a:extLst>
                <a:ext uri="{FF2B5EF4-FFF2-40B4-BE49-F238E27FC236}">
                  <a16:creationId xmlns:a16="http://schemas.microsoft.com/office/drawing/2014/main" id="{15FB9E76-F097-9B4E-BF4C-F44C5844D270}"/>
                </a:ext>
              </a:extLst>
            </p:cNvPr>
            <p:cNvSpPr/>
            <p:nvPr/>
          </p:nvSpPr>
          <p:spPr>
            <a:xfrm>
              <a:off x="5479165" y="2240977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5"/>
                    <a:pt x="139892" y="180103"/>
                    <a:pt x="90120" y="180103"/>
                  </a:cubicBezTo>
                  <a:cubicBezTo>
                    <a:pt x="40348" y="180103"/>
                    <a:pt x="0" y="139785"/>
                    <a:pt x="0" y="90051"/>
                  </a:cubicBezTo>
                  <a:cubicBezTo>
                    <a:pt x="0" y="40317"/>
                    <a:pt x="40348" y="0"/>
                    <a:pt x="90120" y="0"/>
                  </a:cubicBezTo>
                  <a:cubicBezTo>
                    <a:pt x="139892" y="0"/>
                    <a:pt x="180240" y="40317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37" name="フリーフォーム 136">
              <a:extLst>
                <a:ext uri="{FF2B5EF4-FFF2-40B4-BE49-F238E27FC236}">
                  <a16:creationId xmlns:a16="http://schemas.microsoft.com/office/drawing/2014/main" id="{949DF2CE-700E-4F4D-AA50-42B32E7252AC}"/>
                </a:ext>
              </a:extLst>
            </p:cNvPr>
            <p:cNvSpPr/>
            <p:nvPr/>
          </p:nvSpPr>
          <p:spPr>
            <a:xfrm>
              <a:off x="5951167" y="2240977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5"/>
                    <a:pt x="139892" y="180103"/>
                    <a:pt x="90120" y="180103"/>
                  </a:cubicBezTo>
                  <a:cubicBezTo>
                    <a:pt x="40349" y="180103"/>
                    <a:pt x="0" y="139785"/>
                    <a:pt x="0" y="90051"/>
                  </a:cubicBezTo>
                  <a:cubicBezTo>
                    <a:pt x="0" y="40317"/>
                    <a:pt x="40349" y="0"/>
                    <a:pt x="90120" y="0"/>
                  </a:cubicBezTo>
                  <a:cubicBezTo>
                    <a:pt x="139892" y="0"/>
                    <a:pt x="180240" y="40317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38" name="フリーフォーム 137">
              <a:extLst>
                <a:ext uri="{FF2B5EF4-FFF2-40B4-BE49-F238E27FC236}">
                  <a16:creationId xmlns:a16="http://schemas.microsoft.com/office/drawing/2014/main" id="{88E2F6D0-4F43-6048-8A1C-E8319CE48A10}"/>
                </a:ext>
              </a:extLst>
            </p:cNvPr>
            <p:cNvSpPr/>
            <p:nvPr/>
          </p:nvSpPr>
          <p:spPr>
            <a:xfrm>
              <a:off x="6423170" y="2240977"/>
              <a:ext cx="180240" cy="180102"/>
            </a:xfrm>
            <a:custGeom>
              <a:avLst/>
              <a:gdLst>
                <a:gd name="connsiteX0" fmla="*/ 180241 w 180240"/>
                <a:gd name="connsiteY0" fmla="*/ 90051 h 180102"/>
                <a:gd name="connsiteX1" fmla="*/ 90121 w 180240"/>
                <a:gd name="connsiteY1" fmla="*/ 180103 h 180102"/>
                <a:gd name="connsiteX2" fmla="*/ 1 w 180240"/>
                <a:gd name="connsiteY2" fmla="*/ 90051 h 180102"/>
                <a:gd name="connsiteX3" fmla="*/ 90121 w 180240"/>
                <a:gd name="connsiteY3" fmla="*/ 0 h 180102"/>
                <a:gd name="connsiteX4" fmla="*/ 180241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1" y="90051"/>
                  </a:moveTo>
                  <a:cubicBezTo>
                    <a:pt x="180241" y="139785"/>
                    <a:pt x="139892" y="180103"/>
                    <a:pt x="90121" y="180103"/>
                  </a:cubicBezTo>
                  <a:cubicBezTo>
                    <a:pt x="40349" y="180103"/>
                    <a:pt x="1" y="139785"/>
                    <a:pt x="1" y="90051"/>
                  </a:cubicBezTo>
                  <a:cubicBezTo>
                    <a:pt x="1" y="40317"/>
                    <a:pt x="40349" y="0"/>
                    <a:pt x="90121" y="0"/>
                  </a:cubicBezTo>
                  <a:cubicBezTo>
                    <a:pt x="139892" y="0"/>
                    <a:pt x="180241" y="40317"/>
                    <a:pt x="180241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39" name="フリーフォーム 138">
              <a:extLst>
                <a:ext uri="{FF2B5EF4-FFF2-40B4-BE49-F238E27FC236}">
                  <a16:creationId xmlns:a16="http://schemas.microsoft.com/office/drawing/2014/main" id="{45DC7B11-4F5E-BA40-B2CF-C8470647DBA9}"/>
                </a:ext>
              </a:extLst>
            </p:cNvPr>
            <p:cNvSpPr/>
            <p:nvPr/>
          </p:nvSpPr>
          <p:spPr>
            <a:xfrm>
              <a:off x="6895262" y="2240977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5"/>
                    <a:pt x="139892" y="180103"/>
                    <a:pt x="90120" y="180103"/>
                  </a:cubicBezTo>
                  <a:cubicBezTo>
                    <a:pt x="40348" y="180103"/>
                    <a:pt x="0" y="139785"/>
                    <a:pt x="0" y="90051"/>
                  </a:cubicBezTo>
                  <a:cubicBezTo>
                    <a:pt x="0" y="40317"/>
                    <a:pt x="40348" y="0"/>
                    <a:pt x="90120" y="0"/>
                  </a:cubicBezTo>
                  <a:cubicBezTo>
                    <a:pt x="139892" y="0"/>
                    <a:pt x="180240" y="40317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40" name="フリーフォーム 139">
              <a:extLst>
                <a:ext uri="{FF2B5EF4-FFF2-40B4-BE49-F238E27FC236}">
                  <a16:creationId xmlns:a16="http://schemas.microsoft.com/office/drawing/2014/main" id="{35F9052E-FD84-DA46-B2FF-B0F8CC980E17}"/>
                </a:ext>
              </a:extLst>
            </p:cNvPr>
            <p:cNvSpPr/>
            <p:nvPr/>
          </p:nvSpPr>
          <p:spPr>
            <a:xfrm>
              <a:off x="7367265" y="2240977"/>
              <a:ext cx="180240" cy="180102"/>
            </a:xfrm>
            <a:custGeom>
              <a:avLst/>
              <a:gdLst>
                <a:gd name="connsiteX0" fmla="*/ 180241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1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1" y="90051"/>
                  </a:moveTo>
                  <a:cubicBezTo>
                    <a:pt x="180241" y="139785"/>
                    <a:pt x="139892" y="180103"/>
                    <a:pt x="90120" y="180103"/>
                  </a:cubicBezTo>
                  <a:cubicBezTo>
                    <a:pt x="40349" y="180103"/>
                    <a:pt x="0" y="139785"/>
                    <a:pt x="0" y="90051"/>
                  </a:cubicBezTo>
                  <a:cubicBezTo>
                    <a:pt x="0" y="40317"/>
                    <a:pt x="40349" y="0"/>
                    <a:pt x="90120" y="0"/>
                  </a:cubicBezTo>
                  <a:cubicBezTo>
                    <a:pt x="139892" y="0"/>
                    <a:pt x="180241" y="40317"/>
                    <a:pt x="180241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41" name="フリーフォーム 140">
              <a:extLst>
                <a:ext uri="{FF2B5EF4-FFF2-40B4-BE49-F238E27FC236}">
                  <a16:creationId xmlns:a16="http://schemas.microsoft.com/office/drawing/2014/main" id="{87877C59-9C1F-D54B-B372-7F58DD807143}"/>
                </a:ext>
              </a:extLst>
            </p:cNvPr>
            <p:cNvSpPr/>
            <p:nvPr/>
          </p:nvSpPr>
          <p:spPr>
            <a:xfrm>
              <a:off x="7839267" y="2240977"/>
              <a:ext cx="180240" cy="180102"/>
            </a:xfrm>
            <a:custGeom>
              <a:avLst/>
              <a:gdLst>
                <a:gd name="connsiteX0" fmla="*/ 180241 w 180240"/>
                <a:gd name="connsiteY0" fmla="*/ 90051 h 180102"/>
                <a:gd name="connsiteX1" fmla="*/ 90121 w 180240"/>
                <a:gd name="connsiteY1" fmla="*/ 180103 h 180102"/>
                <a:gd name="connsiteX2" fmla="*/ 1 w 180240"/>
                <a:gd name="connsiteY2" fmla="*/ 90051 h 180102"/>
                <a:gd name="connsiteX3" fmla="*/ 90121 w 180240"/>
                <a:gd name="connsiteY3" fmla="*/ 0 h 180102"/>
                <a:gd name="connsiteX4" fmla="*/ 180241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1" y="90051"/>
                  </a:moveTo>
                  <a:cubicBezTo>
                    <a:pt x="180241" y="139785"/>
                    <a:pt x="139892" y="180103"/>
                    <a:pt x="90121" y="180103"/>
                  </a:cubicBezTo>
                  <a:cubicBezTo>
                    <a:pt x="40349" y="180103"/>
                    <a:pt x="1" y="139785"/>
                    <a:pt x="1" y="90051"/>
                  </a:cubicBezTo>
                  <a:cubicBezTo>
                    <a:pt x="1" y="40317"/>
                    <a:pt x="40349" y="0"/>
                    <a:pt x="90121" y="0"/>
                  </a:cubicBezTo>
                  <a:cubicBezTo>
                    <a:pt x="139892" y="0"/>
                    <a:pt x="180241" y="40317"/>
                    <a:pt x="180241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42" name="フリーフォーム 141">
              <a:extLst>
                <a:ext uri="{FF2B5EF4-FFF2-40B4-BE49-F238E27FC236}">
                  <a16:creationId xmlns:a16="http://schemas.microsoft.com/office/drawing/2014/main" id="{801C1304-2D1F-9F4D-92E5-942499AF5F6E}"/>
                </a:ext>
              </a:extLst>
            </p:cNvPr>
            <p:cNvSpPr/>
            <p:nvPr/>
          </p:nvSpPr>
          <p:spPr>
            <a:xfrm>
              <a:off x="8311360" y="2240977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5"/>
                    <a:pt x="139892" y="180103"/>
                    <a:pt x="90120" y="180103"/>
                  </a:cubicBezTo>
                  <a:cubicBezTo>
                    <a:pt x="40349" y="180103"/>
                    <a:pt x="0" y="139785"/>
                    <a:pt x="0" y="90051"/>
                  </a:cubicBezTo>
                  <a:cubicBezTo>
                    <a:pt x="0" y="40317"/>
                    <a:pt x="40349" y="0"/>
                    <a:pt x="90120" y="0"/>
                  </a:cubicBezTo>
                  <a:cubicBezTo>
                    <a:pt x="139892" y="0"/>
                    <a:pt x="180240" y="40317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43" name="フリーフォーム 142">
              <a:extLst>
                <a:ext uri="{FF2B5EF4-FFF2-40B4-BE49-F238E27FC236}">
                  <a16:creationId xmlns:a16="http://schemas.microsoft.com/office/drawing/2014/main" id="{3E1DC588-FCE1-C741-958D-C67DFDC9BA52}"/>
                </a:ext>
              </a:extLst>
            </p:cNvPr>
            <p:cNvSpPr/>
            <p:nvPr/>
          </p:nvSpPr>
          <p:spPr>
            <a:xfrm>
              <a:off x="8783362" y="2240977"/>
              <a:ext cx="180240" cy="180102"/>
            </a:xfrm>
            <a:custGeom>
              <a:avLst/>
              <a:gdLst>
                <a:gd name="connsiteX0" fmla="*/ 180241 w 180240"/>
                <a:gd name="connsiteY0" fmla="*/ 90051 h 180102"/>
                <a:gd name="connsiteX1" fmla="*/ 90121 w 180240"/>
                <a:gd name="connsiteY1" fmla="*/ 180103 h 180102"/>
                <a:gd name="connsiteX2" fmla="*/ 1 w 180240"/>
                <a:gd name="connsiteY2" fmla="*/ 90051 h 180102"/>
                <a:gd name="connsiteX3" fmla="*/ 90121 w 180240"/>
                <a:gd name="connsiteY3" fmla="*/ 0 h 180102"/>
                <a:gd name="connsiteX4" fmla="*/ 180241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1" y="90051"/>
                  </a:moveTo>
                  <a:cubicBezTo>
                    <a:pt x="180241" y="139785"/>
                    <a:pt x="139892" y="180103"/>
                    <a:pt x="90121" y="180103"/>
                  </a:cubicBezTo>
                  <a:cubicBezTo>
                    <a:pt x="40349" y="180103"/>
                    <a:pt x="1" y="139785"/>
                    <a:pt x="1" y="90051"/>
                  </a:cubicBezTo>
                  <a:cubicBezTo>
                    <a:pt x="1" y="40317"/>
                    <a:pt x="40349" y="0"/>
                    <a:pt x="90121" y="0"/>
                  </a:cubicBezTo>
                  <a:cubicBezTo>
                    <a:pt x="139892" y="0"/>
                    <a:pt x="180241" y="40317"/>
                    <a:pt x="180241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44" name="フリーフォーム 143">
              <a:extLst>
                <a:ext uri="{FF2B5EF4-FFF2-40B4-BE49-F238E27FC236}">
                  <a16:creationId xmlns:a16="http://schemas.microsoft.com/office/drawing/2014/main" id="{81F3101C-70BA-D941-A40C-A244C30A5951}"/>
                </a:ext>
              </a:extLst>
            </p:cNvPr>
            <p:cNvSpPr/>
            <p:nvPr/>
          </p:nvSpPr>
          <p:spPr>
            <a:xfrm>
              <a:off x="9255365" y="2240977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5"/>
                    <a:pt x="139892" y="180103"/>
                    <a:pt x="90120" y="180103"/>
                  </a:cubicBezTo>
                  <a:cubicBezTo>
                    <a:pt x="40348" y="180103"/>
                    <a:pt x="0" y="139785"/>
                    <a:pt x="0" y="90051"/>
                  </a:cubicBezTo>
                  <a:cubicBezTo>
                    <a:pt x="0" y="40317"/>
                    <a:pt x="40348" y="0"/>
                    <a:pt x="90120" y="0"/>
                  </a:cubicBezTo>
                  <a:cubicBezTo>
                    <a:pt x="139892" y="0"/>
                    <a:pt x="180240" y="40317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45" name="フリーフォーム 144">
              <a:extLst>
                <a:ext uri="{FF2B5EF4-FFF2-40B4-BE49-F238E27FC236}">
                  <a16:creationId xmlns:a16="http://schemas.microsoft.com/office/drawing/2014/main" id="{B4699CB7-E989-A741-A42E-BBD0D308BED2}"/>
                </a:ext>
              </a:extLst>
            </p:cNvPr>
            <p:cNvSpPr/>
            <p:nvPr/>
          </p:nvSpPr>
          <p:spPr>
            <a:xfrm>
              <a:off x="9727457" y="2240977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5"/>
                    <a:pt x="139893" y="180103"/>
                    <a:pt x="90120" y="180103"/>
                  </a:cubicBezTo>
                  <a:cubicBezTo>
                    <a:pt x="40348" y="180103"/>
                    <a:pt x="0" y="139785"/>
                    <a:pt x="0" y="90051"/>
                  </a:cubicBezTo>
                  <a:cubicBezTo>
                    <a:pt x="0" y="40317"/>
                    <a:pt x="40348" y="0"/>
                    <a:pt x="90120" y="0"/>
                  </a:cubicBezTo>
                  <a:cubicBezTo>
                    <a:pt x="139893" y="0"/>
                    <a:pt x="180240" y="40317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46" name="フリーフォーム 145">
              <a:extLst>
                <a:ext uri="{FF2B5EF4-FFF2-40B4-BE49-F238E27FC236}">
                  <a16:creationId xmlns:a16="http://schemas.microsoft.com/office/drawing/2014/main" id="{EEC48981-82A9-0840-B88F-0D525F3349E4}"/>
                </a:ext>
              </a:extLst>
            </p:cNvPr>
            <p:cNvSpPr/>
            <p:nvPr/>
          </p:nvSpPr>
          <p:spPr>
            <a:xfrm>
              <a:off x="2882926" y="2559947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5"/>
                    <a:pt x="139892" y="180103"/>
                    <a:pt x="90120" y="180103"/>
                  </a:cubicBezTo>
                  <a:cubicBezTo>
                    <a:pt x="40348" y="180103"/>
                    <a:pt x="0" y="139785"/>
                    <a:pt x="0" y="90051"/>
                  </a:cubicBezTo>
                  <a:cubicBezTo>
                    <a:pt x="0" y="40318"/>
                    <a:pt x="40348" y="0"/>
                    <a:pt x="90120" y="0"/>
                  </a:cubicBezTo>
                  <a:cubicBezTo>
                    <a:pt x="139892" y="0"/>
                    <a:pt x="180240" y="40318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47" name="フリーフォーム 146">
              <a:extLst>
                <a:ext uri="{FF2B5EF4-FFF2-40B4-BE49-F238E27FC236}">
                  <a16:creationId xmlns:a16="http://schemas.microsoft.com/office/drawing/2014/main" id="{F1A3CBF4-60F2-7843-BEDB-ED3838E17F83}"/>
                </a:ext>
              </a:extLst>
            </p:cNvPr>
            <p:cNvSpPr/>
            <p:nvPr/>
          </p:nvSpPr>
          <p:spPr>
            <a:xfrm>
              <a:off x="3355019" y="2559947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5"/>
                    <a:pt x="139892" y="180103"/>
                    <a:pt x="90120" y="180103"/>
                  </a:cubicBezTo>
                  <a:cubicBezTo>
                    <a:pt x="40348" y="180103"/>
                    <a:pt x="0" y="139785"/>
                    <a:pt x="0" y="90051"/>
                  </a:cubicBezTo>
                  <a:cubicBezTo>
                    <a:pt x="0" y="40318"/>
                    <a:pt x="40348" y="0"/>
                    <a:pt x="90120" y="0"/>
                  </a:cubicBezTo>
                  <a:cubicBezTo>
                    <a:pt x="139892" y="0"/>
                    <a:pt x="180240" y="40318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48" name="フリーフォーム 147">
              <a:extLst>
                <a:ext uri="{FF2B5EF4-FFF2-40B4-BE49-F238E27FC236}">
                  <a16:creationId xmlns:a16="http://schemas.microsoft.com/office/drawing/2014/main" id="{86D3F755-BB68-AC4E-9C43-F041AAF6F0F4}"/>
                </a:ext>
              </a:extLst>
            </p:cNvPr>
            <p:cNvSpPr/>
            <p:nvPr/>
          </p:nvSpPr>
          <p:spPr>
            <a:xfrm>
              <a:off x="3827021" y="2559947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5"/>
                    <a:pt x="139892" y="180103"/>
                    <a:pt x="90120" y="180103"/>
                  </a:cubicBezTo>
                  <a:cubicBezTo>
                    <a:pt x="40348" y="180103"/>
                    <a:pt x="0" y="139785"/>
                    <a:pt x="0" y="90051"/>
                  </a:cubicBezTo>
                  <a:cubicBezTo>
                    <a:pt x="0" y="40318"/>
                    <a:pt x="40348" y="0"/>
                    <a:pt x="90120" y="0"/>
                  </a:cubicBezTo>
                  <a:cubicBezTo>
                    <a:pt x="139892" y="0"/>
                    <a:pt x="180240" y="40318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49" name="フリーフォーム 148">
              <a:extLst>
                <a:ext uri="{FF2B5EF4-FFF2-40B4-BE49-F238E27FC236}">
                  <a16:creationId xmlns:a16="http://schemas.microsoft.com/office/drawing/2014/main" id="{2B2FA045-E3F0-C440-9B14-4999DA3BC63C}"/>
                </a:ext>
              </a:extLst>
            </p:cNvPr>
            <p:cNvSpPr/>
            <p:nvPr/>
          </p:nvSpPr>
          <p:spPr>
            <a:xfrm>
              <a:off x="4299023" y="2559947"/>
              <a:ext cx="180240" cy="180102"/>
            </a:xfrm>
            <a:custGeom>
              <a:avLst/>
              <a:gdLst>
                <a:gd name="connsiteX0" fmla="*/ 180241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1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1" y="90051"/>
                  </a:moveTo>
                  <a:cubicBezTo>
                    <a:pt x="180241" y="139785"/>
                    <a:pt x="139892" y="180103"/>
                    <a:pt x="90120" y="180103"/>
                  </a:cubicBezTo>
                  <a:cubicBezTo>
                    <a:pt x="40348" y="180103"/>
                    <a:pt x="0" y="139785"/>
                    <a:pt x="0" y="90051"/>
                  </a:cubicBezTo>
                  <a:cubicBezTo>
                    <a:pt x="0" y="40318"/>
                    <a:pt x="40348" y="0"/>
                    <a:pt x="90120" y="0"/>
                  </a:cubicBezTo>
                  <a:cubicBezTo>
                    <a:pt x="139892" y="0"/>
                    <a:pt x="180241" y="40318"/>
                    <a:pt x="180241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50" name="フリーフォーム 149">
              <a:extLst>
                <a:ext uri="{FF2B5EF4-FFF2-40B4-BE49-F238E27FC236}">
                  <a16:creationId xmlns:a16="http://schemas.microsoft.com/office/drawing/2014/main" id="{50F405E0-0BCD-E444-8839-5CF498AA3DB7}"/>
                </a:ext>
              </a:extLst>
            </p:cNvPr>
            <p:cNvSpPr/>
            <p:nvPr/>
          </p:nvSpPr>
          <p:spPr>
            <a:xfrm>
              <a:off x="4771116" y="2559947"/>
              <a:ext cx="180240" cy="180102"/>
            </a:xfrm>
            <a:custGeom>
              <a:avLst/>
              <a:gdLst>
                <a:gd name="connsiteX0" fmla="*/ 180241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1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1" y="90051"/>
                  </a:moveTo>
                  <a:cubicBezTo>
                    <a:pt x="180241" y="139785"/>
                    <a:pt x="139892" y="180103"/>
                    <a:pt x="90120" y="180103"/>
                  </a:cubicBezTo>
                  <a:cubicBezTo>
                    <a:pt x="40348" y="180103"/>
                    <a:pt x="0" y="139785"/>
                    <a:pt x="0" y="90051"/>
                  </a:cubicBezTo>
                  <a:cubicBezTo>
                    <a:pt x="0" y="40318"/>
                    <a:pt x="40348" y="0"/>
                    <a:pt x="90120" y="0"/>
                  </a:cubicBezTo>
                  <a:cubicBezTo>
                    <a:pt x="139892" y="0"/>
                    <a:pt x="180241" y="40318"/>
                    <a:pt x="180241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51" name="フリーフォーム 150">
              <a:extLst>
                <a:ext uri="{FF2B5EF4-FFF2-40B4-BE49-F238E27FC236}">
                  <a16:creationId xmlns:a16="http://schemas.microsoft.com/office/drawing/2014/main" id="{ADD9921B-FE0E-B240-80A1-CD28FFCC74FB}"/>
                </a:ext>
              </a:extLst>
            </p:cNvPr>
            <p:cNvSpPr/>
            <p:nvPr/>
          </p:nvSpPr>
          <p:spPr>
            <a:xfrm>
              <a:off x="5243119" y="2559947"/>
              <a:ext cx="180240" cy="180102"/>
            </a:xfrm>
            <a:custGeom>
              <a:avLst/>
              <a:gdLst>
                <a:gd name="connsiteX0" fmla="*/ 180241 w 180240"/>
                <a:gd name="connsiteY0" fmla="*/ 90051 h 180102"/>
                <a:gd name="connsiteX1" fmla="*/ 90121 w 180240"/>
                <a:gd name="connsiteY1" fmla="*/ 180103 h 180102"/>
                <a:gd name="connsiteX2" fmla="*/ 1 w 180240"/>
                <a:gd name="connsiteY2" fmla="*/ 90051 h 180102"/>
                <a:gd name="connsiteX3" fmla="*/ 90121 w 180240"/>
                <a:gd name="connsiteY3" fmla="*/ 0 h 180102"/>
                <a:gd name="connsiteX4" fmla="*/ 180241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1" y="90051"/>
                  </a:moveTo>
                  <a:cubicBezTo>
                    <a:pt x="180241" y="139785"/>
                    <a:pt x="139892" y="180103"/>
                    <a:pt x="90121" y="180103"/>
                  </a:cubicBezTo>
                  <a:cubicBezTo>
                    <a:pt x="40349" y="180103"/>
                    <a:pt x="1" y="139785"/>
                    <a:pt x="1" y="90051"/>
                  </a:cubicBezTo>
                  <a:cubicBezTo>
                    <a:pt x="1" y="40318"/>
                    <a:pt x="40349" y="0"/>
                    <a:pt x="90121" y="0"/>
                  </a:cubicBezTo>
                  <a:cubicBezTo>
                    <a:pt x="139892" y="0"/>
                    <a:pt x="180241" y="40318"/>
                    <a:pt x="180241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52" name="フリーフォーム 151">
              <a:extLst>
                <a:ext uri="{FF2B5EF4-FFF2-40B4-BE49-F238E27FC236}">
                  <a16:creationId xmlns:a16="http://schemas.microsoft.com/office/drawing/2014/main" id="{4DE7D2A9-0941-CE4C-B590-F6BE8E7958A2}"/>
                </a:ext>
              </a:extLst>
            </p:cNvPr>
            <p:cNvSpPr/>
            <p:nvPr/>
          </p:nvSpPr>
          <p:spPr>
            <a:xfrm>
              <a:off x="5715121" y="2559947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5"/>
                    <a:pt x="139892" y="180103"/>
                    <a:pt x="90120" y="180103"/>
                  </a:cubicBezTo>
                  <a:cubicBezTo>
                    <a:pt x="40348" y="180103"/>
                    <a:pt x="0" y="139785"/>
                    <a:pt x="0" y="90051"/>
                  </a:cubicBezTo>
                  <a:cubicBezTo>
                    <a:pt x="0" y="40318"/>
                    <a:pt x="40348" y="0"/>
                    <a:pt x="90120" y="0"/>
                  </a:cubicBezTo>
                  <a:cubicBezTo>
                    <a:pt x="139892" y="0"/>
                    <a:pt x="180240" y="40318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53" name="フリーフォーム 152">
              <a:extLst>
                <a:ext uri="{FF2B5EF4-FFF2-40B4-BE49-F238E27FC236}">
                  <a16:creationId xmlns:a16="http://schemas.microsoft.com/office/drawing/2014/main" id="{5A73BF72-8F15-3E47-A7C3-6F9FA0FA970F}"/>
                </a:ext>
              </a:extLst>
            </p:cNvPr>
            <p:cNvSpPr/>
            <p:nvPr/>
          </p:nvSpPr>
          <p:spPr>
            <a:xfrm>
              <a:off x="6187214" y="2559947"/>
              <a:ext cx="180240" cy="180102"/>
            </a:xfrm>
            <a:custGeom>
              <a:avLst/>
              <a:gdLst>
                <a:gd name="connsiteX0" fmla="*/ 180241 w 180240"/>
                <a:gd name="connsiteY0" fmla="*/ 90051 h 180102"/>
                <a:gd name="connsiteX1" fmla="*/ 90121 w 180240"/>
                <a:gd name="connsiteY1" fmla="*/ 180103 h 180102"/>
                <a:gd name="connsiteX2" fmla="*/ 1 w 180240"/>
                <a:gd name="connsiteY2" fmla="*/ 90051 h 180102"/>
                <a:gd name="connsiteX3" fmla="*/ 90121 w 180240"/>
                <a:gd name="connsiteY3" fmla="*/ 0 h 180102"/>
                <a:gd name="connsiteX4" fmla="*/ 180241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1" y="90051"/>
                  </a:moveTo>
                  <a:cubicBezTo>
                    <a:pt x="180241" y="139785"/>
                    <a:pt x="139892" y="180103"/>
                    <a:pt x="90121" y="180103"/>
                  </a:cubicBezTo>
                  <a:cubicBezTo>
                    <a:pt x="40349" y="180103"/>
                    <a:pt x="1" y="139785"/>
                    <a:pt x="1" y="90051"/>
                  </a:cubicBezTo>
                  <a:cubicBezTo>
                    <a:pt x="1" y="40318"/>
                    <a:pt x="40349" y="0"/>
                    <a:pt x="90121" y="0"/>
                  </a:cubicBezTo>
                  <a:cubicBezTo>
                    <a:pt x="139892" y="0"/>
                    <a:pt x="180241" y="40318"/>
                    <a:pt x="180241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54" name="フリーフォーム 153">
              <a:extLst>
                <a:ext uri="{FF2B5EF4-FFF2-40B4-BE49-F238E27FC236}">
                  <a16:creationId xmlns:a16="http://schemas.microsoft.com/office/drawing/2014/main" id="{F177BA44-3DEA-EE4B-B8E6-32FCC6D1E67B}"/>
                </a:ext>
              </a:extLst>
            </p:cNvPr>
            <p:cNvSpPr/>
            <p:nvPr/>
          </p:nvSpPr>
          <p:spPr>
            <a:xfrm>
              <a:off x="6659216" y="2559947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5"/>
                    <a:pt x="139892" y="180103"/>
                    <a:pt x="90120" y="180103"/>
                  </a:cubicBezTo>
                  <a:cubicBezTo>
                    <a:pt x="40348" y="180103"/>
                    <a:pt x="0" y="139785"/>
                    <a:pt x="0" y="90051"/>
                  </a:cubicBezTo>
                  <a:cubicBezTo>
                    <a:pt x="0" y="40318"/>
                    <a:pt x="40348" y="0"/>
                    <a:pt x="90120" y="0"/>
                  </a:cubicBezTo>
                  <a:cubicBezTo>
                    <a:pt x="139892" y="0"/>
                    <a:pt x="180240" y="40318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55" name="フリーフォーム 154">
              <a:extLst>
                <a:ext uri="{FF2B5EF4-FFF2-40B4-BE49-F238E27FC236}">
                  <a16:creationId xmlns:a16="http://schemas.microsoft.com/office/drawing/2014/main" id="{A02F6F6D-57C8-B945-8A83-137AB6255E86}"/>
                </a:ext>
              </a:extLst>
            </p:cNvPr>
            <p:cNvSpPr/>
            <p:nvPr/>
          </p:nvSpPr>
          <p:spPr>
            <a:xfrm>
              <a:off x="7131218" y="2559947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5"/>
                    <a:pt x="139892" y="180103"/>
                    <a:pt x="90120" y="180103"/>
                  </a:cubicBezTo>
                  <a:cubicBezTo>
                    <a:pt x="40349" y="180103"/>
                    <a:pt x="0" y="139785"/>
                    <a:pt x="0" y="90051"/>
                  </a:cubicBezTo>
                  <a:cubicBezTo>
                    <a:pt x="0" y="40318"/>
                    <a:pt x="40349" y="0"/>
                    <a:pt x="90120" y="0"/>
                  </a:cubicBezTo>
                  <a:cubicBezTo>
                    <a:pt x="139892" y="0"/>
                    <a:pt x="180240" y="40318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56" name="フリーフォーム 155">
              <a:extLst>
                <a:ext uri="{FF2B5EF4-FFF2-40B4-BE49-F238E27FC236}">
                  <a16:creationId xmlns:a16="http://schemas.microsoft.com/office/drawing/2014/main" id="{7E814A1F-2FA2-864A-A682-E21BBD1F313A}"/>
                </a:ext>
              </a:extLst>
            </p:cNvPr>
            <p:cNvSpPr/>
            <p:nvPr/>
          </p:nvSpPr>
          <p:spPr>
            <a:xfrm>
              <a:off x="7603311" y="2559947"/>
              <a:ext cx="180240" cy="180102"/>
            </a:xfrm>
            <a:custGeom>
              <a:avLst/>
              <a:gdLst>
                <a:gd name="connsiteX0" fmla="*/ 180241 w 180240"/>
                <a:gd name="connsiteY0" fmla="*/ 90051 h 180102"/>
                <a:gd name="connsiteX1" fmla="*/ 90121 w 180240"/>
                <a:gd name="connsiteY1" fmla="*/ 180103 h 180102"/>
                <a:gd name="connsiteX2" fmla="*/ 1 w 180240"/>
                <a:gd name="connsiteY2" fmla="*/ 90051 h 180102"/>
                <a:gd name="connsiteX3" fmla="*/ 90121 w 180240"/>
                <a:gd name="connsiteY3" fmla="*/ 0 h 180102"/>
                <a:gd name="connsiteX4" fmla="*/ 180241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1" y="90051"/>
                  </a:moveTo>
                  <a:cubicBezTo>
                    <a:pt x="180241" y="139785"/>
                    <a:pt x="139892" y="180103"/>
                    <a:pt x="90121" y="180103"/>
                  </a:cubicBezTo>
                  <a:cubicBezTo>
                    <a:pt x="40349" y="180103"/>
                    <a:pt x="1" y="139785"/>
                    <a:pt x="1" y="90051"/>
                  </a:cubicBezTo>
                  <a:cubicBezTo>
                    <a:pt x="1" y="40318"/>
                    <a:pt x="40349" y="0"/>
                    <a:pt x="90121" y="0"/>
                  </a:cubicBezTo>
                  <a:cubicBezTo>
                    <a:pt x="139892" y="0"/>
                    <a:pt x="180241" y="40318"/>
                    <a:pt x="180241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57" name="フリーフォーム 156">
              <a:extLst>
                <a:ext uri="{FF2B5EF4-FFF2-40B4-BE49-F238E27FC236}">
                  <a16:creationId xmlns:a16="http://schemas.microsoft.com/office/drawing/2014/main" id="{92B5261C-1484-2F4D-823A-E63473021DDB}"/>
                </a:ext>
              </a:extLst>
            </p:cNvPr>
            <p:cNvSpPr/>
            <p:nvPr/>
          </p:nvSpPr>
          <p:spPr>
            <a:xfrm>
              <a:off x="8075313" y="2559947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5"/>
                    <a:pt x="139892" y="180103"/>
                    <a:pt x="90120" y="180103"/>
                  </a:cubicBezTo>
                  <a:cubicBezTo>
                    <a:pt x="40348" y="180103"/>
                    <a:pt x="0" y="139785"/>
                    <a:pt x="0" y="90051"/>
                  </a:cubicBezTo>
                  <a:cubicBezTo>
                    <a:pt x="0" y="40318"/>
                    <a:pt x="40348" y="0"/>
                    <a:pt x="90120" y="0"/>
                  </a:cubicBezTo>
                  <a:cubicBezTo>
                    <a:pt x="139892" y="0"/>
                    <a:pt x="180240" y="40318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58" name="フリーフォーム 157">
              <a:extLst>
                <a:ext uri="{FF2B5EF4-FFF2-40B4-BE49-F238E27FC236}">
                  <a16:creationId xmlns:a16="http://schemas.microsoft.com/office/drawing/2014/main" id="{5B54BF89-B0A5-0745-8FA2-283CD09EC193}"/>
                </a:ext>
              </a:extLst>
            </p:cNvPr>
            <p:cNvSpPr/>
            <p:nvPr/>
          </p:nvSpPr>
          <p:spPr>
            <a:xfrm>
              <a:off x="8547316" y="2559947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5"/>
                    <a:pt x="139892" y="180103"/>
                    <a:pt x="90120" y="180103"/>
                  </a:cubicBezTo>
                  <a:cubicBezTo>
                    <a:pt x="40349" y="180103"/>
                    <a:pt x="0" y="139785"/>
                    <a:pt x="0" y="90051"/>
                  </a:cubicBezTo>
                  <a:cubicBezTo>
                    <a:pt x="0" y="40318"/>
                    <a:pt x="40349" y="0"/>
                    <a:pt x="90120" y="0"/>
                  </a:cubicBezTo>
                  <a:cubicBezTo>
                    <a:pt x="139892" y="0"/>
                    <a:pt x="180240" y="40318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59" name="フリーフォーム 158">
              <a:extLst>
                <a:ext uri="{FF2B5EF4-FFF2-40B4-BE49-F238E27FC236}">
                  <a16:creationId xmlns:a16="http://schemas.microsoft.com/office/drawing/2014/main" id="{376BC666-8593-3944-B4D1-8B86A725E8FD}"/>
                </a:ext>
              </a:extLst>
            </p:cNvPr>
            <p:cNvSpPr/>
            <p:nvPr/>
          </p:nvSpPr>
          <p:spPr>
            <a:xfrm>
              <a:off x="9019409" y="2559947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5"/>
                    <a:pt x="139892" y="180103"/>
                    <a:pt x="90120" y="180103"/>
                  </a:cubicBezTo>
                  <a:cubicBezTo>
                    <a:pt x="40348" y="180103"/>
                    <a:pt x="0" y="139785"/>
                    <a:pt x="0" y="90051"/>
                  </a:cubicBezTo>
                  <a:cubicBezTo>
                    <a:pt x="0" y="40318"/>
                    <a:pt x="40348" y="0"/>
                    <a:pt x="90120" y="0"/>
                  </a:cubicBezTo>
                  <a:cubicBezTo>
                    <a:pt x="139892" y="0"/>
                    <a:pt x="180240" y="40318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60" name="フリーフォーム 159">
              <a:extLst>
                <a:ext uri="{FF2B5EF4-FFF2-40B4-BE49-F238E27FC236}">
                  <a16:creationId xmlns:a16="http://schemas.microsoft.com/office/drawing/2014/main" id="{6F039732-5260-4F4F-BA9A-F6AC89954399}"/>
                </a:ext>
              </a:extLst>
            </p:cNvPr>
            <p:cNvSpPr/>
            <p:nvPr/>
          </p:nvSpPr>
          <p:spPr>
            <a:xfrm>
              <a:off x="9491411" y="2559947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5"/>
                    <a:pt x="139892" y="180103"/>
                    <a:pt x="90120" y="180103"/>
                  </a:cubicBezTo>
                  <a:cubicBezTo>
                    <a:pt x="40348" y="180103"/>
                    <a:pt x="0" y="139785"/>
                    <a:pt x="0" y="90051"/>
                  </a:cubicBezTo>
                  <a:cubicBezTo>
                    <a:pt x="0" y="40318"/>
                    <a:pt x="40348" y="0"/>
                    <a:pt x="90120" y="0"/>
                  </a:cubicBezTo>
                  <a:cubicBezTo>
                    <a:pt x="139892" y="0"/>
                    <a:pt x="180240" y="40318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61" name="フリーフォーム 160">
              <a:extLst>
                <a:ext uri="{FF2B5EF4-FFF2-40B4-BE49-F238E27FC236}">
                  <a16:creationId xmlns:a16="http://schemas.microsoft.com/office/drawing/2014/main" id="{1A303AEE-5C13-6E42-9B63-8214E271329D}"/>
                </a:ext>
              </a:extLst>
            </p:cNvPr>
            <p:cNvSpPr/>
            <p:nvPr/>
          </p:nvSpPr>
          <p:spPr>
            <a:xfrm>
              <a:off x="9963413" y="2559947"/>
              <a:ext cx="180240" cy="180102"/>
            </a:xfrm>
            <a:custGeom>
              <a:avLst/>
              <a:gdLst>
                <a:gd name="connsiteX0" fmla="*/ 180241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1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1" y="90051"/>
                  </a:moveTo>
                  <a:cubicBezTo>
                    <a:pt x="180241" y="139785"/>
                    <a:pt x="139893" y="180103"/>
                    <a:pt x="90120" y="180103"/>
                  </a:cubicBezTo>
                  <a:cubicBezTo>
                    <a:pt x="40348" y="180103"/>
                    <a:pt x="0" y="139785"/>
                    <a:pt x="0" y="90051"/>
                  </a:cubicBezTo>
                  <a:cubicBezTo>
                    <a:pt x="0" y="40318"/>
                    <a:pt x="40348" y="0"/>
                    <a:pt x="90120" y="0"/>
                  </a:cubicBezTo>
                  <a:cubicBezTo>
                    <a:pt x="139893" y="0"/>
                    <a:pt x="180241" y="40318"/>
                    <a:pt x="180241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62" name="フリーフォーム 161">
              <a:extLst>
                <a:ext uri="{FF2B5EF4-FFF2-40B4-BE49-F238E27FC236}">
                  <a16:creationId xmlns:a16="http://schemas.microsoft.com/office/drawing/2014/main" id="{788749A2-2C8F-B54E-A86D-701137AA97BF}"/>
                </a:ext>
              </a:extLst>
            </p:cNvPr>
            <p:cNvSpPr/>
            <p:nvPr/>
          </p:nvSpPr>
          <p:spPr>
            <a:xfrm>
              <a:off x="3118972" y="2878826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5"/>
                    <a:pt x="139892" y="180103"/>
                    <a:pt x="90120" y="180103"/>
                  </a:cubicBezTo>
                  <a:cubicBezTo>
                    <a:pt x="40348" y="180103"/>
                    <a:pt x="0" y="139785"/>
                    <a:pt x="0" y="90051"/>
                  </a:cubicBezTo>
                  <a:cubicBezTo>
                    <a:pt x="0" y="40317"/>
                    <a:pt x="40348" y="0"/>
                    <a:pt x="90120" y="0"/>
                  </a:cubicBezTo>
                  <a:cubicBezTo>
                    <a:pt x="139892" y="0"/>
                    <a:pt x="180240" y="40317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63" name="フリーフォーム 162">
              <a:extLst>
                <a:ext uri="{FF2B5EF4-FFF2-40B4-BE49-F238E27FC236}">
                  <a16:creationId xmlns:a16="http://schemas.microsoft.com/office/drawing/2014/main" id="{3D953AA6-A175-B246-96E7-F2116DEFECF2}"/>
                </a:ext>
              </a:extLst>
            </p:cNvPr>
            <p:cNvSpPr/>
            <p:nvPr/>
          </p:nvSpPr>
          <p:spPr>
            <a:xfrm>
              <a:off x="3590975" y="2878826"/>
              <a:ext cx="180240" cy="180102"/>
            </a:xfrm>
            <a:custGeom>
              <a:avLst/>
              <a:gdLst>
                <a:gd name="connsiteX0" fmla="*/ 180241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1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1" y="90051"/>
                  </a:moveTo>
                  <a:cubicBezTo>
                    <a:pt x="180241" y="139785"/>
                    <a:pt x="139892" y="180103"/>
                    <a:pt x="90120" y="180103"/>
                  </a:cubicBezTo>
                  <a:cubicBezTo>
                    <a:pt x="40348" y="180103"/>
                    <a:pt x="0" y="139785"/>
                    <a:pt x="0" y="90051"/>
                  </a:cubicBezTo>
                  <a:cubicBezTo>
                    <a:pt x="0" y="40317"/>
                    <a:pt x="40348" y="0"/>
                    <a:pt x="90120" y="0"/>
                  </a:cubicBezTo>
                  <a:cubicBezTo>
                    <a:pt x="139892" y="0"/>
                    <a:pt x="180241" y="40317"/>
                    <a:pt x="180241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64" name="フリーフォーム 163">
              <a:extLst>
                <a:ext uri="{FF2B5EF4-FFF2-40B4-BE49-F238E27FC236}">
                  <a16:creationId xmlns:a16="http://schemas.microsoft.com/office/drawing/2014/main" id="{BDBE6217-C728-964A-A6D1-D577A14651DD}"/>
                </a:ext>
              </a:extLst>
            </p:cNvPr>
            <p:cNvSpPr/>
            <p:nvPr/>
          </p:nvSpPr>
          <p:spPr>
            <a:xfrm>
              <a:off x="4063067" y="2878826"/>
              <a:ext cx="180240" cy="180102"/>
            </a:xfrm>
            <a:custGeom>
              <a:avLst/>
              <a:gdLst>
                <a:gd name="connsiteX0" fmla="*/ 180241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1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1" y="90051"/>
                  </a:moveTo>
                  <a:cubicBezTo>
                    <a:pt x="180241" y="139785"/>
                    <a:pt x="139892" y="180103"/>
                    <a:pt x="90120" y="180103"/>
                  </a:cubicBezTo>
                  <a:cubicBezTo>
                    <a:pt x="40348" y="180103"/>
                    <a:pt x="0" y="139785"/>
                    <a:pt x="0" y="90051"/>
                  </a:cubicBezTo>
                  <a:cubicBezTo>
                    <a:pt x="0" y="40317"/>
                    <a:pt x="40348" y="0"/>
                    <a:pt x="90120" y="0"/>
                  </a:cubicBezTo>
                  <a:cubicBezTo>
                    <a:pt x="139892" y="0"/>
                    <a:pt x="180241" y="40317"/>
                    <a:pt x="180241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65" name="フリーフォーム 164">
              <a:extLst>
                <a:ext uri="{FF2B5EF4-FFF2-40B4-BE49-F238E27FC236}">
                  <a16:creationId xmlns:a16="http://schemas.microsoft.com/office/drawing/2014/main" id="{699A8775-5535-EF45-B1A1-2FE3EE8DC634}"/>
                </a:ext>
              </a:extLst>
            </p:cNvPr>
            <p:cNvSpPr/>
            <p:nvPr/>
          </p:nvSpPr>
          <p:spPr>
            <a:xfrm>
              <a:off x="4535070" y="2878826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5"/>
                    <a:pt x="139892" y="180103"/>
                    <a:pt x="90120" y="180103"/>
                  </a:cubicBezTo>
                  <a:cubicBezTo>
                    <a:pt x="40348" y="180103"/>
                    <a:pt x="0" y="139785"/>
                    <a:pt x="0" y="90051"/>
                  </a:cubicBezTo>
                  <a:cubicBezTo>
                    <a:pt x="0" y="40317"/>
                    <a:pt x="40348" y="0"/>
                    <a:pt x="90120" y="0"/>
                  </a:cubicBezTo>
                  <a:cubicBezTo>
                    <a:pt x="139892" y="0"/>
                    <a:pt x="180240" y="40317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66" name="フリーフォーム 165">
              <a:extLst>
                <a:ext uri="{FF2B5EF4-FFF2-40B4-BE49-F238E27FC236}">
                  <a16:creationId xmlns:a16="http://schemas.microsoft.com/office/drawing/2014/main" id="{767A36C8-3F8F-C54E-9233-55396D4BB5B3}"/>
                </a:ext>
              </a:extLst>
            </p:cNvPr>
            <p:cNvSpPr/>
            <p:nvPr/>
          </p:nvSpPr>
          <p:spPr>
            <a:xfrm>
              <a:off x="5007072" y="2878826"/>
              <a:ext cx="180240" cy="180102"/>
            </a:xfrm>
            <a:custGeom>
              <a:avLst/>
              <a:gdLst>
                <a:gd name="connsiteX0" fmla="*/ 180241 w 180240"/>
                <a:gd name="connsiteY0" fmla="*/ 90051 h 180102"/>
                <a:gd name="connsiteX1" fmla="*/ 90121 w 180240"/>
                <a:gd name="connsiteY1" fmla="*/ 180103 h 180102"/>
                <a:gd name="connsiteX2" fmla="*/ 0 w 180240"/>
                <a:gd name="connsiteY2" fmla="*/ 90051 h 180102"/>
                <a:gd name="connsiteX3" fmla="*/ 90121 w 180240"/>
                <a:gd name="connsiteY3" fmla="*/ 0 h 180102"/>
                <a:gd name="connsiteX4" fmla="*/ 180241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1" y="90051"/>
                  </a:moveTo>
                  <a:cubicBezTo>
                    <a:pt x="180241" y="139785"/>
                    <a:pt x="139892" y="180103"/>
                    <a:pt x="90121" y="180103"/>
                  </a:cubicBezTo>
                  <a:cubicBezTo>
                    <a:pt x="40349" y="180103"/>
                    <a:pt x="0" y="139785"/>
                    <a:pt x="0" y="90051"/>
                  </a:cubicBezTo>
                  <a:cubicBezTo>
                    <a:pt x="0" y="40317"/>
                    <a:pt x="40348" y="0"/>
                    <a:pt x="90121" y="0"/>
                  </a:cubicBezTo>
                  <a:cubicBezTo>
                    <a:pt x="139892" y="0"/>
                    <a:pt x="180241" y="40317"/>
                    <a:pt x="180241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67" name="フリーフォーム 166">
              <a:extLst>
                <a:ext uri="{FF2B5EF4-FFF2-40B4-BE49-F238E27FC236}">
                  <a16:creationId xmlns:a16="http://schemas.microsoft.com/office/drawing/2014/main" id="{85388167-E8E3-C84D-B118-570368405681}"/>
                </a:ext>
              </a:extLst>
            </p:cNvPr>
            <p:cNvSpPr/>
            <p:nvPr/>
          </p:nvSpPr>
          <p:spPr>
            <a:xfrm>
              <a:off x="5479165" y="2878826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5"/>
                    <a:pt x="139892" y="180103"/>
                    <a:pt x="90120" y="180103"/>
                  </a:cubicBezTo>
                  <a:cubicBezTo>
                    <a:pt x="40348" y="180103"/>
                    <a:pt x="0" y="139785"/>
                    <a:pt x="0" y="90051"/>
                  </a:cubicBezTo>
                  <a:cubicBezTo>
                    <a:pt x="0" y="40317"/>
                    <a:pt x="40348" y="0"/>
                    <a:pt x="90120" y="0"/>
                  </a:cubicBezTo>
                  <a:cubicBezTo>
                    <a:pt x="139892" y="0"/>
                    <a:pt x="180240" y="40317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68" name="フリーフォーム 167">
              <a:extLst>
                <a:ext uri="{FF2B5EF4-FFF2-40B4-BE49-F238E27FC236}">
                  <a16:creationId xmlns:a16="http://schemas.microsoft.com/office/drawing/2014/main" id="{AC1C18CE-F3A7-1B4F-B06F-69321F70DBA6}"/>
                </a:ext>
              </a:extLst>
            </p:cNvPr>
            <p:cNvSpPr/>
            <p:nvPr/>
          </p:nvSpPr>
          <p:spPr>
            <a:xfrm>
              <a:off x="5951167" y="2878826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5"/>
                    <a:pt x="139892" y="180103"/>
                    <a:pt x="90120" y="180103"/>
                  </a:cubicBezTo>
                  <a:cubicBezTo>
                    <a:pt x="40349" y="180103"/>
                    <a:pt x="0" y="139785"/>
                    <a:pt x="0" y="90051"/>
                  </a:cubicBezTo>
                  <a:cubicBezTo>
                    <a:pt x="0" y="40317"/>
                    <a:pt x="40349" y="0"/>
                    <a:pt x="90120" y="0"/>
                  </a:cubicBezTo>
                  <a:cubicBezTo>
                    <a:pt x="139892" y="0"/>
                    <a:pt x="180240" y="40317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69" name="フリーフォーム 168">
              <a:extLst>
                <a:ext uri="{FF2B5EF4-FFF2-40B4-BE49-F238E27FC236}">
                  <a16:creationId xmlns:a16="http://schemas.microsoft.com/office/drawing/2014/main" id="{F30BF761-F0E0-8F41-9A7B-543316EC957E}"/>
                </a:ext>
              </a:extLst>
            </p:cNvPr>
            <p:cNvSpPr/>
            <p:nvPr/>
          </p:nvSpPr>
          <p:spPr>
            <a:xfrm>
              <a:off x="6423170" y="2878826"/>
              <a:ext cx="180240" cy="180102"/>
            </a:xfrm>
            <a:custGeom>
              <a:avLst/>
              <a:gdLst>
                <a:gd name="connsiteX0" fmla="*/ 180241 w 180240"/>
                <a:gd name="connsiteY0" fmla="*/ 90051 h 180102"/>
                <a:gd name="connsiteX1" fmla="*/ 90121 w 180240"/>
                <a:gd name="connsiteY1" fmla="*/ 180103 h 180102"/>
                <a:gd name="connsiteX2" fmla="*/ 1 w 180240"/>
                <a:gd name="connsiteY2" fmla="*/ 90051 h 180102"/>
                <a:gd name="connsiteX3" fmla="*/ 90121 w 180240"/>
                <a:gd name="connsiteY3" fmla="*/ 0 h 180102"/>
                <a:gd name="connsiteX4" fmla="*/ 180241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1" y="90051"/>
                  </a:moveTo>
                  <a:cubicBezTo>
                    <a:pt x="180241" y="139785"/>
                    <a:pt x="139892" y="180103"/>
                    <a:pt x="90121" y="180103"/>
                  </a:cubicBezTo>
                  <a:cubicBezTo>
                    <a:pt x="40349" y="180103"/>
                    <a:pt x="1" y="139785"/>
                    <a:pt x="1" y="90051"/>
                  </a:cubicBezTo>
                  <a:cubicBezTo>
                    <a:pt x="1" y="40317"/>
                    <a:pt x="40349" y="0"/>
                    <a:pt x="90121" y="0"/>
                  </a:cubicBezTo>
                  <a:cubicBezTo>
                    <a:pt x="139892" y="0"/>
                    <a:pt x="180241" y="40317"/>
                    <a:pt x="180241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70" name="フリーフォーム 169">
              <a:extLst>
                <a:ext uri="{FF2B5EF4-FFF2-40B4-BE49-F238E27FC236}">
                  <a16:creationId xmlns:a16="http://schemas.microsoft.com/office/drawing/2014/main" id="{666EED1A-B1A5-6D44-9988-6FDBB2E86458}"/>
                </a:ext>
              </a:extLst>
            </p:cNvPr>
            <p:cNvSpPr/>
            <p:nvPr/>
          </p:nvSpPr>
          <p:spPr>
            <a:xfrm>
              <a:off x="6895262" y="2878826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5"/>
                    <a:pt x="139892" y="180103"/>
                    <a:pt x="90120" y="180103"/>
                  </a:cubicBezTo>
                  <a:cubicBezTo>
                    <a:pt x="40348" y="180103"/>
                    <a:pt x="0" y="139785"/>
                    <a:pt x="0" y="90051"/>
                  </a:cubicBezTo>
                  <a:cubicBezTo>
                    <a:pt x="0" y="40317"/>
                    <a:pt x="40348" y="0"/>
                    <a:pt x="90120" y="0"/>
                  </a:cubicBezTo>
                  <a:cubicBezTo>
                    <a:pt x="139892" y="0"/>
                    <a:pt x="180240" y="40317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71" name="フリーフォーム 170">
              <a:extLst>
                <a:ext uri="{FF2B5EF4-FFF2-40B4-BE49-F238E27FC236}">
                  <a16:creationId xmlns:a16="http://schemas.microsoft.com/office/drawing/2014/main" id="{FAAC90E2-CBC0-A94A-BF98-4F4179ABD154}"/>
                </a:ext>
              </a:extLst>
            </p:cNvPr>
            <p:cNvSpPr/>
            <p:nvPr/>
          </p:nvSpPr>
          <p:spPr>
            <a:xfrm>
              <a:off x="7367265" y="2878826"/>
              <a:ext cx="180240" cy="180102"/>
            </a:xfrm>
            <a:custGeom>
              <a:avLst/>
              <a:gdLst>
                <a:gd name="connsiteX0" fmla="*/ 180241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1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1" y="90051"/>
                  </a:moveTo>
                  <a:cubicBezTo>
                    <a:pt x="180241" y="139785"/>
                    <a:pt x="139892" y="180103"/>
                    <a:pt x="90120" y="180103"/>
                  </a:cubicBezTo>
                  <a:cubicBezTo>
                    <a:pt x="40349" y="180103"/>
                    <a:pt x="0" y="139785"/>
                    <a:pt x="0" y="90051"/>
                  </a:cubicBezTo>
                  <a:cubicBezTo>
                    <a:pt x="0" y="40317"/>
                    <a:pt x="40349" y="0"/>
                    <a:pt x="90120" y="0"/>
                  </a:cubicBezTo>
                  <a:cubicBezTo>
                    <a:pt x="139892" y="0"/>
                    <a:pt x="180241" y="40317"/>
                    <a:pt x="180241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72" name="フリーフォーム 171">
              <a:extLst>
                <a:ext uri="{FF2B5EF4-FFF2-40B4-BE49-F238E27FC236}">
                  <a16:creationId xmlns:a16="http://schemas.microsoft.com/office/drawing/2014/main" id="{3E405EFC-BDD4-4849-8F5A-AD47F2A73732}"/>
                </a:ext>
              </a:extLst>
            </p:cNvPr>
            <p:cNvSpPr/>
            <p:nvPr/>
          </p:nvSpPr>
          <p:spPr>
            <a:xfrm>
              <a:off x="7839267" y="2878826"/>
              <a:ext cx="180240" cy="180102"/>
            </a:xfrm>
            <a:custGeom>
              <a:avLst/>
              <a:gdLst>
                <a:gd name="connsiteX0" fmla="*/ 180241 w 180240"/>
                <a:gd name="connsiteY0" fmla="*/ 90051 h 180102"/>
                <a:gd name="connsiteX1" fmla="*/ 90121 w 180240"/>
                <a:gd name="connsiteY1" fmla="*/ 180103 h 180102"/>
                <a:gd name="connsiteX2" fmla="*/ 1 w 180240"/>
                <a:gd name="connsiteY2" fmla="*/ 90051 h 180102"/>
                <a:gd name="connsiteX3" fmla="*/ 90121 w 180240"/>
                <a:gd name="connsiteY3" fmla="*/ 0 h 180102"/>
                <a:gd name="connsiteX4" fmla="*/ 180241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1" y="90051"/>
                  </a:moveTo>
                  <a:cubicBezTo>
                    <a:pt x="180241" y="139785"/>
                    <a:pt x="139892" y="180103"/>
                    <a:pt x="90121" y="180103"/>
                  </a:cubicBezTo>
                  <a:cubicBezTo>
                    <a:pt x="40349" y="180103"/>
                    <a:pt x="1" y="139785"/>
                    <a:pt x="1" y="90051"/>
                  </a:cubicBezTo>
                  <a:cubicBezTo>
                    <a:pt x="1" y="40317"/>
                    <a:pt x="40349" y="0"/>
                    <a:pt x="90121" y="0"/>
                  </a:cubicBezTo>
                  <a:cubicBezTo>
                    <a:pt x="139892" y="0"/>
                    <a:pt x="180241" y="40317"/>
                    <a:pt x="180241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73" name="フリーフォーム 172">
              <a:extLst>
                <a:ext uri="{FF2B5EF4-FFF2-40B4-BE49-F238E27FC236}">
                  <a16:creationId xmlns:a16="http://schemas.microsoft.com/office/drawing/2014/main" id="{E050373D-15EF-3748-AC71-2851B7293205}"/>
                </a:ext>
              </a:extLst>
            </p:cNvPr>
            <p:cNvSpPr/>
            <p:nvPr/>
          </p:nvSpPr>
          <p:spPr>
            <a:xfrm>
              <a:off x="8311360" y="2878826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5"/>
                    <a:pt x="139892" y="180103"/>
                    <a:pt x="90120" y="180103"/>
                  </a:cubicBezTo>
                  <a:cubicBezTo>
                    <a:pt x="40349" y="180103"/>
                    <a:pt x="0" y="139785"/>
                    <a:pt x="0" y="90051"/>
                  </a:cubicBezTo>
                  <a:cubicBezTo>
                    <a:pt x="0" y="40317"/>
                    <a:pt x="40349" y="0"/>
                    <a:pt x="90120" y="0"/>
                  </a:cubicBezTo>
                  <a:cubicBezTo>
                    <a:pt x="139892" y="0"/>
                    <a:pt x="180240" y="40317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74" name="フリーフォーム 173">
              <a:extLst>
                <a:ext uri="{FF2B5EF4-FFF2-40B4-BE49-F238E27FC236}">
                  <a16:creationId xmlns:a16="http://schemas.microsoft.com/office/drawing/2014/main" id="{09C48F99-9DD1-E340-A064-78319093C10F}"/>
                </a:ext>
              </a:extLst>
            </p:cNvPr>
            <p:cNvSpPr/>
            <p:nvPr/>
          </p:nvSpPr>
          <p:spPr>
            <a:xfrm>
              <a:off x="8783362" y="2878826"/>
              <a:ext cx="180240" cy="180102"/>
            </a:xfrm>
            <a:custGeom>
              <a:avLst/>
              <a:gdLst>
                <a:gd name="connsiteX0" fmla="*/ 180241 w 180240"/>
                <a:gd name="connsiteY0" fmla="*/ 90051 h 180102"/>
                <a:gd name="connsiteX1" fmla="*/ 90121 w 180240"/>
                <a:gd name="connsiteY1" fmla="*/ 180103 h 180102"/>
                <a:gd name="connsiteX2" fmla="*/ 1 w 180240"/>
                <a:gd name="connsiteY2" fmla="*/ 90051 h 180102"/>
                <a:gd name="connsiteX3" fmla="*/ 90121 w 180240"/>
                <a:gd name="connsiteY3" fmla="*/ 0 h 180102"/>
                <a:gd name="connsiteX4" fmla="*/ 180241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1" y="90051"/>
                  </a:moveTo>
                  <a:cubicBezTo>
                    <a:pt x="180241" y="139785"/>
                    <a:pt x="139892" y="180103"/>
                    <a:pt x="90121" y="180103"/>
                  </a:cubicBezTo>
                  <a:cubicBezTo>
                    <a:pt x="40349" y="180103"/>
                    <a:pt x="1" y="139785"/>
                    <a:pt x="1" y="90051"/>
                  </a:cubicBezTo>
                  <a:cubicBezTo>
                    <a:pt x="1" y="40317"/>
                    <a:pt x="40349" y="0"/>
                    <a:pt x="90121" y="0"/>
                  </a:cubicBezTo>
                  <a:cubicBezTo>
                    <a:pt x="139892" y="0"/>
                    <a:pt x="180241" y="40317"/>
                    <a:pt x="180241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75" name="フリーフォーム 174">
              <a:extLst>
                <a:ext uri="{FF2B5EF4-FFF2-40B4-BE49-F238E27FC236}">
                  <a16:creationId xmlns:a16="http://schemas.microsoft.com/office/drawing/2014/main" id="{FB3B462B-7918-BF4D-89AA-14BD50723B92}"/>
                </a:ext>
              </a:extLst>
            </p:cNvPr>
            <p:cNvSpPr/>
            <p:nvPr/>
          </p:nvSpPr>
          <p:spPr>
            <a:xfrm>
              <a:off x="9255365" y="2878826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5"/>
                    <a:pt x="139892" y="180103"/>
                    <a:pt x="90120" y="180103"/>
                  </a:cubicBezTo>
                  <a:cubicBezTo>
                    <a:pt x="40348" y="180103"/>
                    <a:pt x="0" y="139785"/>
                    <a:pt x="0" y="90051"/>
                  </a:cubicBezTo>
                  <a:cubicBezTo>
                    <a:pt x="0" y="40317"/>
                    <a:pt x="40348" y="0"/>
                    <a:pt x="90120" y="0"/>
                  </a:cubicBezTo>
                  <a:cubicBezTo>
                    <a:pt x="139892" y="0"/>
                    <a:pt x="180240" y="40317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76" name="フリーフォーム 175">
              <a:extLst>
                <a:ext uri="{FF2B5EF4-FFF2-40B4-BE49-F238E27FC236}">
                  <a16:creationId xmlns:a16="http://schemas.microsoft.com/office/drawing/2014/main" id="{6A0F7F13-77A1-FD43-B593-10C269A30577}"/>
                </a:ext>
              </a:extLst>
            </p:cNvPr>
            <p:cNvSpPr/>
            <p:nvPr/>
          </p:nvSpPr>
          <p:spPr>
            <a:xfrm>
              <a:off x="9727457" y="2878826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5"/>
                    <a:pt x="139893" y="180103"/>
                    <a:pt x="90120" y="180103"/>
                  </a:cubicBezTo>
                  <a:cubicBezTo>
                    <a:pt x="40348" y="180103"/>
                    <a:pt x="0" y="139785"/>
                    <a:pt x="0" y="90051"/>
                  </a:cubicBezTo>
                  <a:cubicBezTo>
                    <a:pt x="0" y="40317"/>
                    <a:pt x="40348" y="0"/>
                    <a:pt x="90120" y="0"/>
                  </a:cubicBezTo>
                  <a:cubicBezTo>
                    <a:pt x="139893" y="0"/>
                    <a:pt x="180240" y="40317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77" name="フリーフォーム 176">
              <a:extLst>
                <a:ext uri="{FF2B5EF4-FFF2-40B4-BE49-F238E27FC236}">
                  <a16:creationId xmlns:a16="http://schemas.microsoft.com/office/drawing/2014/main" id="{83DB52AB-523F-A849-B49F-1B2021431C74}"/>
                </a:ext>
              </a:extLst>
            </p:cNvPr>
            <p:cNvSpPr/>
            <p:nvPr/>
          </p:nvSpPr>
          <p:spPr>
            <a:xfrm>
              <a:off x="2882926" y="3197795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5"/>
                    <a:pt x="139892" y="180103"/>
                    <a:pt x="90120" y="180103"/>
                  </a:cubicBezTo>
                  <a:cubicBezTo>
                    <a:pt x="40348" y="180103"/>
                    <a:pt x="0" y="139785"/>
                    <a:pt x="0" y="90051"/>
                  </a:cubicBezTo>
                  <a:cubicBezTo>
                    <a:pt x="0" y="40317"/>
                    <a:pt x="40348" y="0"/>
                    <a:pt x="90120" y="0"/>
                  </a:cubicBezTo>
                  <a:cubicBezTo>
                    <a:pt x="139892" y="0"/>
                    <a:pt x="180240" y="40317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78" name="フリーフォーム 177">
              <a:extLst>
                <a:ext uri="{FF2B5EF4-FFF2-40B4-BE49-F238E27FC236}">
                  <a16:creationId xmlns:a16="http://schemas.microsoft.com/office/drawing/2014/main" id="{DDB901A6-2F77-534B-A940-1EF52247ADE1}"/>
                </a:ext>
              </a:extLst>
            </p:cNvPr>
            <p:cNvSpPr/>
            <p:nvPr/>
          </p:nvSpPr>
          <p:spPr>
            <a:xfrm>
              <a:off x="3355019" y="3197795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5"/>
                    <a:pt x="139892" y="180103"/>
                    <a:pt x="90120" y="180103"/>
                  </a:cubicBezTo>
                  <a:cubicBezTo>
                    <a:pt x="40348" y="180103"/>
                    <a:pt x="0" y="139785"/>
                    <a:pt x="0" y="90051"/>
                  </a:cubicBezTo>
                  <a:cubicBezTo>
                    <a:pt x="0" y="40317"/>
                    <a:pt x="40348" y="0"/>
                    <a:pt x="90120" y="0"/>
                  </a:cubicBezTo>
                  <a:cubicBezTo>
                    <a:pt x="139892" y="0"/>
                    <a:pt x="180240" y="40317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79" name="フリーフォーム 178">
              <a:extLst>
                <a:ext uri="{FF2B5EF4-FFF2-40B4-BE49-F238E27FC236}">
                  <a16:creationId xmlns:a16="http://schemas.microsoft.com/office/drawing/2014/main" id="{26AAE0F4-A27B-F24C-8624-984C1C0FF4C8}"/>
                </a:ext>
              </a:extLst>
            </p:cNvPr>
            <p:cNvSpPr/>
            <p:nvPr/>
          </p:nvSpPr>
          <p:spPr>
            <a:xfrm>
              <a:off x="3827021" y="3197795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5"/>
                    <a:pt x="139892" y="180103"/>
                    <a:pt x="90120" y="180103"/>
                  </a:cubicBezTo>
                  <a:cubicBezTo>
                    <a:pt x="40348" y="180103"/>
                    <a:pt x="0" y="139785"/>
                    <a:pt x="0" y="90051"/>
                  </a:cubicBezTo>
                  <a:cubicBezTo>
                    <a:pt x="0" y="40317"/>
                    <a:pt x="40348" y="0"/>
                    <a:pt x="90120" y="0"/>
                  </a:cubicBezTo>
                  <a:cubicBezTo>
                    <a:pt x="139892" y="0"/>
                    <a:pt x="180240" y="40317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80" name="フリーフォーム 179">
              <a:extLst>
                <a:ext uri="{FF2B5EF4-FFF2-40B4-BE49-F238E27FC236}">
                  <a16:creationId xmlns:a16="http://schemas.microsoft.com/office/drawing/2014/main" id="{7FEF5C30-C34C-D846-8D3D-C2B69D853439}"/>
                </a:ext>
              </a:extLst>
            </p:cNvPr>
            <p:cNvSpPr/>
            <p:nvPr/>
          </p:nvSpPr>
          <p:spPr>
            <a:xfrm>
              <a:off x="4299023" y="3197795"/>
              <a:ext cx="180240" cy="180102"/>
            </a:xfrm>
            <a:custGeom>
              <a:avLst/>
              <a:gdLst>
                <a:gd name="connsiteX0" fmla="*/ 180241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1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1" y="90051"/>
                  </a:moveTo>
                  <a:cubicBezTo>
                    <a:pt x="180241" y="139785"/>
                    <a:pt x="139892" y="180103"/>
                    <a:pt x="90120" y="180103"/>
                  </a:cubicBezTo>
                  <a:cubicBezTo>
                    <a:pt x="40348" y="180103"/>
                    <a:pt x="0" y="139785"/>
                    <a:pt x="0" y="90051"/>
                  </a:cubicBezTo>
                  <a:cubicBezTo>
                    <a:pt x="0" y="40317"/>
                    <a:pt x="40348" y="0"/>
                    <a:pt x="90120" y="0"/>
                  </a:cubicBezTo>
                  <a:cubicBezTo>
                    <a:pt x="139892" y="0"/>
                    <a:pt x="180241" y="40317"/>
                    <a:pt x="180241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81" name="フリーフォーム 180">
              <a:extLst>
                <a:ext uri="{FF2B5EF4-FFF2-40B4-BE49-F238E27FC236}">
                  <a16:creationId xmlns:a16="http://schemas.microsoft.com/office/drawing/2014/main" id="{B1EFE15A-9653-E04F-81A0-E776D5D9F33B}"/>
                </a:ext>
              </a:extLst>
            </p:cNvPr>
            <p:cNvSpPr/>
            <p:nvPr/>
          </p:nvSpPr>
          <p:spPr>
            <a:xfrm>
              <a:off x="4771116" y="3197795"/>
              <a:ext cx="180240" cy="180102"/>
            </a:xfrm>
            <a:custGeom>
              <a:avLst/>
              <a:gdLst>
                <a:gd name="connsiteX0" fmla="*/ 180241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1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1" y="90051"/>
                  </a:moveTo>
                  <a:cubicBezTo>
                    <a:pt x="180241" y="139785"/>
                    <a:pt x="139892" y="180103"/>
                    <a:pt x="90120" y="180103"/>
                  </a:cubicBezTo>
                  <a:cubicBezTo>
                    <a:pt x="40348" y="180103"/>
                    <a:pt x="0" y="139785"/>
                    <a:pt x="0" y="90051"/>
                  </a:cubicBezTo>
                  <a:cubicBezTo>
                    <a:pt x="0" y="40317"/>
                    <a:pt x="40348" y="0"/>
                    <a:pt x="90120" y="0"/>
                  </a:cubicBezTo>
                  <a:cubicBezTo>
                    <a:pt x="139892" y="0"/>
                    <a:pt x="180241" y="40317"/>
                    <a:pt x="180241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82" name="フリーフォーム 181">
              <a:extLst>
                <a:ext uri="{FF2B5EF4-FFF2-40B4-BE49-F238E27FC236}">
                  <a16:creationId xmlns:a16="http://schemas.microsoft.com/office/drawing/2014/main" id="{DBB41D4E-0E8F-2544-921D-6D63461EBD98}"/>
                </a:ext>
              </a:extLst>
            </p:cNvPr>
            <p:cNvSpPr/>
            <p:nvPr/>
          </p:nvSpPr>
          <p:spPr>
            <a:xfrm>
              <a:off x="5243119" y="3197795"/>
              <a:ext cx="180240" cy="180102"/>
            </a:xfrm>
            <a:custGeom>
              <a:avLst/>
              <a:gdLst>
                <a:gd name="connsiteX0" fmla="*/ 180241 w 180240"/>
                <a:gd name="connsiteY0" fmla="*/ 90051 h 180102"/>
                <a:gd name="connsiteX1" fmla="*/ 90121 w 180240"/>
                <a:gd name="connsiteY1" fmla="*/ 180103 h 180102"/>
                <a:gd name="connsiteX2" fmla="*/ 1 w 180240"/>
                <a:gd name="connsiteY2" fmla="*/ 90051 h 180102"/>
                <a:gd name="connsiteX3" fmla="*/ 90121 w 180240"/>
                <a:gd name="connsiteY3" fmla="*/ 0 h 180102"/>
                <a:gd name="connsiteX4" fmla="*/ 180241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1" y="90051"/>
                  </a:moveTo>
                  <a:cubicBezTo>
                    <a:pt x="180241" y="139785"/>
                    <a:pt x="139892" y="180103"/>
                    <a:pt x="90121" y="180103"/>
                  </a:cubicBezTo>
                  <a:cubicBezTo>
                    <a:pt x="40349" y="180103"/>
                    <a:pt x="1" y="139785"/>
                    <a:pt x="1" y="90051"/>
                  </a:cubicBezTo>
                  <a:cubicBezTo>
                    <a:pt x="1" y="40317"/>
                    <a:pt x="40349" y="0"/>
                    <a:pt x="90121" y="0"/>
                  </a:cubicBezTo>
                  <a:cubicBezTo>
                    <a:pt x="139892" y="0"/>
                    <a:pt x="180241" y="40317"/>
                    <a:pt x="180241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83" name="フリーフォーム 182">
              <a:extLst>
                <a:ext uri="{FF2B5EF4-FFF2-40B4-BE49-F238E27FC236}">
                  <a16:creationId xmlns:a16="http://schemas.microsoft.com/office/drawing/2014/main" id="{F17CC0A4-0C49-B04C-BBD2-94BB13FC53D8}"/>
                </a:ext>
              </a:extLst>
            </p:cNvPr>
            <p:cNvSpPr/>
            <p:nvPr/>
          </p:nvSpPr>
          <p:spPr>
            <a:xfrm>
              <a:off x="5715121" y="3197795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5"/>
                    <a:pt x="139892" y="180103"/>
                    <a:pt x="90120" y="180103"/>
                  </a:cubicBezTo>
                  <a:cubicBezTo>
                    <a:pt x="40348" y="180103"/>
                    <a:pt x="0" y="139785"/>
                    <a:pt x="0" y="90051"/>
                  </a:cubicBezTo>
                  <a:cubicBezTo>
                    <a:pt x="0" y="40317"/>
                    <a:pt x="40348" y="0"/>
                    <a:pt x="90120" y="0"/>
                  </a:cubicBezTo>
                  <a:cubicBezTo>
                    <a:pt x="139892" y="0"/>
                    <a:pt x="180240" y="40317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84" name="フリーフォーム 183">
              <a:extLst>
                <a:ext uri="{FF2B5EF4-FFF2-40B4-BE49-F238E27FC236}">
                  <a16:creationId xmlns:a16="http://schemas.microsoft.com/office/drawing/2014/main" id="{29EA01E3-07DF-984A-B0D1-042BF2AB412B}"/>
                </a:ext>
              </a:extLst>
            </p:cNvPr>
            <p:cNvSpPr/>
            <p:nvPr/>
          </p:nvSpPr>
          <p:spPr>
            <a:xfrm>
              <a:off x="6187214" y="3197795"/>
              <a:ext cx="180240" cy="180102"/>
            </a:xfrm>
            <a:custGeom>
              <a:avLst/>
              <a:gdLst>
                <a:gd name="connsiteX0" fmla="*/ 180241 w 180240"/>
                <a:gd name="connsiteY0" fmla="*/ 90051 h 180102"/>
                <a:gd name="connsiteX1" fmla="*/ 90121 w 180240"/>
                <a:gd name="connsiteY1" fmla="*/ 180103 h 180102"/>
                <a:gd name="connsiteX2" fmla="*/ 1 w 180240"/>
                <a:gd name="connsiteY2" fmla="*/ 90051 h 180102"/>
                <a:gd name="connsiteX3" fmla="*/ 90121 w 180240"/>
                <a:gd name="connsiteY3" fmla="*/ 0 h 180102"/>
                <a:gd name="connsiteX4" fmla="*/ 180241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1" y="90051"/>
                  </a:moveTo>
                  <a:cubicBezTo>
                    <a:pt x="180241" y="139785"/>
                    <a:pt x="139892" y="180103"/>
                    <a:pt x="90121" y="180103"/>
                  </a:cubicBezTo>
                  <a:cubicBezTo>
                    <a:pt x="40349" y="180103"/>
                    <a:pt x="1" y="139785"/>
                    <a:pt x="1" y="90051"/>
                  </a:cubicBezTo>
                  <a:cubicBezTo>
                    <a:pt x="1" y="40317"/>
                    <a:pt x="40349" y="0"/>
                    <a:pt x="90121" y="0"/>
                  </a:cubicBezTo>
                  <a:cubicBezTo>
                    <a:pt x="139892" y="0"/>
                    <a:pt x="180241" y="40317"/>
                    <a:pt x="180241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85" name="フリーフォーム 184">
              <a:extLst>
                <a:ext uri="{FF2B5EF4-FFF2-40B4-BE49-F238E27FC236}">
                  <a16:creationId xmlns:a16="http://schemas.microsoft.com/office/drawing/2014/main" id="{334CE46A-73C3-F24B-BE95-36FAD9F82814}"/>
                </a:ext>
              </a:extLst>
            </p:cNvPr>
            <p:cNvSpPr/>
            <p:nvPr/>
          </p:nvSpPr>
          <p:spPr>
            <a:xfrm>
              <a:off x="6659216" y="3197795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5"/>
                    <a:pt x="139892" y="180103"/>
                    <a:pt x="90120" y="180103"/>
                  </a:cubicBezTo>
                  <a:cubicBezTo>
                    <a:pt x="40348" y="180103"/>
                    <a:pt x="0" y="139785"/>
                    <a:pt x="0" y="90051"/>
                  </a:cubicBezTo>
                  <a:cubicBezTo>
                    <a:pt x="0" y="40317"/>
                    <a:pt x="40348" y="0"/>
                    <a:pt x="90120" y="0"/>
                  </a:cubicBezTo>
                  <a:cubicBezTo>
                    <a:pt x="139892" y="0"/>
                    <a:pt x="180240" y="40317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86" name="フリーフォーム 185">
              <a:extLst>
                <a:ext uri="{FF2B5EF4-FFF2-40B4-BE49-F238E27FC236}">
                  <a16:creationId xmlns:a16="http://schemas.microsoft.com/office/drawing/2014/main" id="{93E7E640-A6E4-094A-85D3-19997701554D}"/>
                </a:ext>
              </a:extLst>
            </p:cNvPr>
            <p:cNvSpPr/>
            <p:nvPr/>
          </p:nvSpPr>
          <p:spPr>
            <a:xfrm>
              <a:off x="7131218" y="3197795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5"/>
                    <a:pt x="139892" y="180103"/>
                    <a:pt x="90120" y="180103"/>
                  </a:cubicBezTo>
                  <a:cubicBezTo>
                    <a:pt x="40349" y="180103"/>
                    <a:pt x="0" y="139785"/>
                    <a:pt x="0" y="90051"/>
                  </a:cubicBezTo>
                  <a:cubicBezTo>
                    <a:pt x="0" y="40317"/>
                    <a:pt x="40349" y="0"/>
                    <a:pt x="90120" y="0"/>
                  </a:cubicBezTo>
                  <a:cubicBezTo>
                    <a:pt x="139892" y="0"/>
                    <a:pt x="180240" y="40317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87" name="フリーフォーム 186">
              <a:extLst>
                <a:ext uri="{FF2B5EF4-FFF2-40B4-BE49-F238E27FC236}">
                  <a16:creationId xmlns:a16="http://schemas.microsoft.com/office/drawing/2014/main" id="{F90FFA09-45C9-224F-A6E1-C478519096ED}"/>
                </a:ext>
              </a:extLst>
            </p:cNvPr>
            <p:cNvSpPr/>
            <p:nvPr/>
          </p:nvSpPr>
          <p:spPr>
            <a:xfrm>
              <a:off x="7603311" y="3197795"/>
              <a:ext cx="180240" cy="180102"/>
            </a:xfrm>
            <a:custGeom>
              <a:avLst/>
              <a:gdLst>
                <a:gd name="connsiteX0" fmla="*/ 180241 w 180240"/>
                <a:gd name="connsiteY0" fmla="*/ 90051 h 180102"/>
                <a:gd name="connsiteX1" fmla="*/ 90121 w 180240"/>
                <a:gd name="connsiteY1" fmla="*/ 180103 h 180102"/>
                <a:gd name="connsiteX2" fmla="*/ 1 w 180240"/>
                <a:gd name="connsiteY2" fmla="*/ 90051 h 180102"/>
                <a:gd name="connsiteX3" fmla="*/ 90121 w 180240"/>
                <a:gd name="connsiteY3" fmla="*/ 0 h 180102"/>
                <a:gd name="connsiteX4" fmla="*/ 180241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1" y="90051"/>
                  </a:moveTo>
                  <a:cubicBezTo>
                    <a:pt x="180241" y="139785"/>
                    <a:pt x="139892" y="180103"/>
                    <a:pt x="90121" y="180103"/>
                  </a:cubicBezTo>
                  <a:cubicBezTo>
                    <a:pt x="40349" y="180103"/>
                    <a:pt x="1" y="139785"/>
                    <a:pt x="1" y="90051"/>
                  </a:cubicBezTo>
                  <a:cubicBezTo>
                    <a:pt x="1" y="40317"/>
                    <a:pt x="40349" y="0"/>
                    <a:pt x="90121" y="0"/>
                  </a:cubicBezTo>
                  <a:cubicBezTo>
                    <a:pt x="139892" y="0"/>
                    <a:pt x="180241" y="40317"/>
                    <a:pt x="180241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88" name="フリーフォーム 187">
              <a:extLst>
                <a:ext uri="{FF2B5EF4-FFF2-40B4-BE49-F238E27FC236}">
                  <a16:creationId xmlns:a16="http://schemas.microsoft.com/office/drawing/2014/main" id="{A04E6D9A-741D-A541-BE62-A8AA16D8D892}"/>
                </a:ext>
              </a:extLst>
            </p:cNvPr>
            <p:cNvSpPr/>
            <p:nvPr/>
          </p:nvSpPr>
          <p:spPr>
            <a:xfrm>
              <a:off x="8075313" y="3197795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5"/>
                    <a:pt x="139892" y="180103"/>
                    <a:pt x="90120" y="180103"/>
                  </a:cubicBezTo>
                  <a:cubicBezTo>
                    <a:pt x="40348" y="180103"/>
                    <a:pt x="0" y="139785"/>
                    <a:pt x="0" y="90051"/>
                  </a:cubicBezTo>
                  <a:cubicBezTo>
                    <a:pt x="0" y="40317"/>
                    <a:pt x="40348" y="0"/>
                    <a:pt x="90120" y="0"/>
                  </a:cubicBezTo>
                  <a:cubicBezTo>
                    <a:pt x="139892" y="0"/>
                    <a:pt x="180240" y="40317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89" name="フリーフォーム 188">
              <a:extLst>
                <a:ext uri="{FF2B5EF4-FFF2-40B4-BE49-F238E27FC236}">
                  <a16:creationId xmlns:a16="http://schemas.microsoft.com/office/drawing/2014/main" id="{5B6DB878-AAC3-684F-A12A-A3FF9A06C2C8}"/>
                </a:ext>
              </a:extLst>
            </p:cNvPr>
            <p:cNvSpPr/>
            <p:nvPr/>
          </p:nvSpPr>
          <p:spPr>
            <a:xfrm>
              <a:off x="8547316" y="3197795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5"/>
                    <a:pt x="139892" y="180103"/>
                    <a:pt x="90120" y="180103"/>
                  </a:cubicBezTo>
                  <a:cubicBezTo>
                    <a:pt x="40349" y="180103"/>
                    <a:pt x="0" y="139785"/>
                    <a:pt x="0" y="90051"/>
                  </a:cubicBezTo>
                  <a:cubicBezTo>
                    <a:pt x="0" y="40317"/>
                    <a:pt x="40349" y="0"/>
                    <a:pt x="90120" y="0"/>
                  </a:cubicBezTo>
                  <a:cubicBezTo>
                    <a:pt x="139892" y="0"/>
                    <a:pt x="180240" y="40317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90" name="フリーフォーム 189">
              <a:extLst>
                <a:ext uri="{FF2B5EF4-FFF2-40B4-BE49-F238E27FC236}">
                  <a16:creationId xmlns:a16="http://schemas.microsoft.com/office/drawing/2014/main" id="{3D22D0D5-AE89-BF49-A8DB-9EB0DAD0C29A}"/>
                </a:ext>
              </a:extLst>
            </p:cNvPr>
            <p:cNvSpPr/>
            <p:nvPr/>
          </p:nvSpPr>
          <p:spPr>
            <a:xfrm>
              <a:off x="9019409" y="3197795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5"/>
                    <a:pt x="139892" y="180103"/>
                    <a:pt x="90120" y="180103"/>
                  </a:cubicBezTo>
                  <a:cubicBezTo>
                    <a:pt x="40348" y="180103"/>
                    <a:pt x="0" y="139785"/>
                    <a:pt x="0" y="90051"/>
                  </a:cubicBezTo>
                  <a:cubicBezTo>
                    <a:pt x="0" y="40317"/>
                    <a:pt x="40348" y="0"/>
                    <a:pt x="90120" y="0"/>
                  </a:cubicBezTo>
                  <a:cubicBezTo>
                    <a:pt x="139892" y="0"/>
                    <a:pt x="180240" y="40317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91" name="フリーフォーム 190">
              <a:extLst>
                <a:ext uri="{FF2B5EF4-FFF2-40B4-BE49-F238E27FC236}">
                  <a16:creationId xmlns:a16="http://schemas.microsoft.com/office/drawing/2014/main" id="{6F86EF56-CCA7-424F-8B7D-1E1C71AA1942}"/>
                </a:ext>
              </a:extLst>
            </p:cNvPr>
            <p:cNvSpPr/>
            <p:nvPr/>
          </p:nvSpPr>
          <p:spPr>
            <a:xfrm>
              <a:off x="9491411" y="3197795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5"/>
                    <a:pt x="139892" y="180103"/>
                    <a:pt x="90120" y="180103"/>
                  </a:cubicBezTo>
                  <a:cubicBezTo>
                    <a:pt x="40348" y="180103"/>
                    <a:pt x="0" y="139785"/>
                    <a:pt x="0" y="90051"/>
                  </a:cubicBezTo>
                  <a:cubicBezTo>
                    <a:pt x="0" y="40317"/>
                    <a:pt x="40348" y="0"/>
                    <a:pt x="90120" y="0"/>
                  </a:cubicBezTo>
                  <a:cubicBezTo>
                    <a:pt x="139892" y="0"/>
                    <a:pt x="180240" y="40317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92" name="フリーフォーム 191">
              <a:extLst>
                <a:ext uri="{FF2B5EF4-FFF2-40B4-BE49-F238E27FC236}">
                  <a16:creationId xmlns:a16="http://schemas.microsoft.com/office/drawing/2014/main" id="{8962DA4F-0A5D-E749-BBB9-B5B537AB08DF}"/>
                </a:ext>
              </a:extLst>
            </p:cNvPr>
            <p:cNvSpPr/>
            <p:nvPr/>
          </p:nvSpPr>
          <p:spPr>
            <a:xfrm>
              <a:off x="9963413" y="3197795"/>
              <a:ext cx="180240" cy="180102"/>
            </a:xfrm>
            <a:custGeom>
              <a:avLst/>
              <a:gdLst>
                <a:gd name="connsiteX0" fmla="*/ 180241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1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1" y="90051"/>
                  </a:moveTo>
                  <a:cubicBezTo>
                    <a:pt x="180241" y="139785"/>
                    <a:pt x="139893" y="180103"/>
                    <a:pt x="90120" y="180103"/>
                  </a:cubicBezTo>
                  <a:cubicBezTo>
                    <a:pt x="40348" y="180103"/>
                    <a:pt x="0" y="139785"/>
                    <a:pt x="0" y="90051"/>
                  </a:cubicBezTo>
                  <a:cubicBezTo>
                    <a:pt x="0" y="40317"/>
                    <a:pt x="40348" y="0"/>
                    <a:pt x="90120" y="0"/>
                  </a:cubicBezTo>
                  <a:cubicBezTo>
                    <a:pt x="139893" y="0"/>
                    <a:pt x="180241" y="40317"/>
                    <a:pt x="180241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93" name="フリーフォーム 192">
              <a:extLst>
                <a:ext uri="{FF2B5EF4-FFF2-40B4-BE49-F238E27FC236}">
                  <a16:creationId xmlns:a16="http://schemas.microsoft.com/office/drawing/2014/main" id="{0404F5F6-2C4B-E645-9CA7-6917994E18E0}"/>
                </a:ext>
              </a:extLst>
            </p:cNvPr>
            <p:cNvSpPr/>
            <p:nvPr/>
          </p:nvSpPr>
          <p:spPr>
            <a:xfrm>
              <a:off x="3118972" y="3516765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5"/>
                    <a:pt x="139892" y="180103"/>
                    <a:pt x="90120" y="180103"/>
                  </a:cubicBezTo>
                  <a:cubicBezTo>
                    <a:pt x="40348" y="180103"/>
                    <a:pt x="0" y="139785"/>
                    <a:pt x="0" y="90051"/>
                  </a:cubicBezTo>
                  <a:cubicBezTo>
                    <a:pt x="0" y="40317"/>
                    <a:pt x="40348" y="0"/>
                    <a:pt x="90120" y="0"/>
                  </a:cubicBezTo>
                  <a:cubicBezTo>
                    <a:pt x="139892" y="0"/>
                    <a:pt x="180240" y="40317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94" name="フリーフォーム 193">
              <a:extLst>
                <a:ext uri="{FF2B5EF4-FFF2-40B4-BE49-F238E27FC236}">
                  <a16:creationId xmlns:a16="http://schemas.microsoft.com/office/drawing/2014/main" id="{56B6BDF7-9513-CD49-9447-650657A4620C}"/>
                </a:ext>
              </a:extLst>
            </p:cNvPr>
            <p:cNvSpPr/>
            <p:nvPr/>
          </p:nvSpPr>
          <p:spPr>
            <a:xfrm>
              <a:off x="3590975" y="3516765"/>
              <a:ext cx="180240" cy="180102"/>
            </a:xfrm>
            <a:custGeom>
              <a:avLst/>
              <a:gdLst>
                <a:gd name="connsiteX0" fmla="*/ 180241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1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1" y="90051"/>
                  </a:moveTo>
                  <a:cubicBezTo>
                    <a:pt x="180241" y="139785"/>
                    <a:pt x="139892" y="180103"/>
                    <a:pt x="90120" y="180103"/>
                  </a:cubicBezTo>
                  <a:cubicBezTo>
                    <a:pt x="40348" y="180103"/>
                    <a:pt x="0" y="139785"/>
                    <a:pt x="0" y="90051"/>
                  </a:cubicBezTo>
                  <a:cubicBezTo>
                    <a:pt x="0" y="40317"/>
                    <a:pt x="40348" y="0"/>
                    <a:pt x="90120" y="0"/>
                  </a:cubicBezTo>
                  <a:cubicBezTo>
                    <a:pt x="139892" y="0"/>
                    <a:pt x="180241" y="40317"/>
                    <a:pt x="180241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95" name="フリーフォーム 194">
              <a:extLst>
                <a:ext uri="{FF2B5EF4-FFF2-40B4-BE49-F238E27FC236}">
                  <a16:creationId xmlns:a16="http://schemas.microsoft.com/office/drawing/2014/main" id="{A96CAF24-68D5-9240-B61B-25F1FB4180C5}"/>
                </a:ext>
              </a:extLst>
            </p:cNvPr>
            <p:cNvSpPr/>
            <p:nvPr/>
          </p:nvSpPr>
          <p:spPr>
            <a:xfrm>
              <a:off x="4063067" y="3516765"/>
              <a:ext cx="180240" cy="180102"/>
            </a:xfrm>
            <a:custGeom>
              <a:avLst/>
              <a:gdLst>
                <a:gd name="connsiteX0" fmla="*/ 180241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1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1" y="90051"/>
                  </a:moveTo>
                  <a:cubicBezTo>
                    <a:pt x="180241" y="139785"/>
                    <a:pt x="139892" y="180103"/>
                    <a:pt x="90120" y="180103"/>
                  </a:cubicBezTo>
                  <a:cubicBezTo>
                    <a:pt x="40348" y="180103"/>
                    <a:pt x="0" y="139785"/>
                    <a:pt x="0" y="90051"/>
                  </a:cubicBezTo>
                  <a:cubicBezTo>
                    <a:pt x="0" y="40317"/>
                    <a:pt x="40348" y="0"/>
                    <a:pt x="90120" y="0"/>
                  </a:cubicBezTo>
                  <a:cubicBezTo>
                    <a:pt x="139892" y="0"/>
                    <a:pt x="180241" y="40317"/>
                    <a:pt x="180241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96" name="フリーフォーム 195">
              <a:extLst>
                <a:ext uri="{FF2B5EF4-FFF2-40B4-BE49-F238E27FC236}">
                  <a16:creationId xmlns:a16="http://schemas.microsoft.com/office/drawing/2014/main" id="{E7AAFF75-544F-C040-B8A0-1E8056317FE2}"/>
                </a:ext>
              </a:extLst>
            </p:cNvPr>
            <p:cNvSpPr/>
            <p:nvPr/>
          </p:nvSpPr>
          <p:spPr>
            <a:xfrm>
              <a:off x="4535070" y="3516765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5"/>
                    <a:pt x="139892" y="180103"/>
                    <a:pt x="90120" y="180103"/>
                  </a:cubicBezTo>
                  <a:cubicBezTo>
                    <a:pt x="40348" y="180103"/>
                    <a:pt x="0" y="139785"/>
                    <a:pt x="0" y="90051"/>
                  </a:cubicBezTo>
                  <a:cubicBezTo>
                    <a:pt x="0" y="40317"/>
                    <a:pt x="40348" y="0"/>
                    <a:pt x="90120" y="0"/>
                  </a:cubicBezTo>
                  <a:cubicBezTo>
                    <a:pt x="139892" y="0"/>
                    <a:pt x="180240" y="40317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97" name="フリーフォーム 196">
              <a:extLst>
                <a:ext uri="{FF2B5EF4-FFF2-40B4-BE49-F238E27FC236}">
                  <a16:creationId xmlns:a16="http://schemas.microsoft.com/office/drawing/2014/main" id="{598C6F1F-A617-364E-95C2-40105B12503E}"/>
                </a:ext>
              </a:extLst>
            </p:cNvPr>
            <p:cNvSpPr/>
            <p:nvPr/>
          </p:nvSpPr>
          <p:spPr>
            <a:xfrm>
              <a:off x="5007072" y="3516765"/>
              <a:ext cx="180240" cy="180102"/>
            </a:xfrm>
            <a:custGeom>
              <a:avLst/>
              <a:gdLst>
                <a:gd name="connsiteX0" fmla="*/ 180241 w 180240"/>
                <a:gd name="connsiteY0" fmla="*/ 90051 h 180102"/>
                <a:gd name="connsiteX1" fmla="*/ 90121 w 180240"/>
                <a:gd name="connsiteY1" fmla="*/ 180103 h 180102"/>
                <a:gd name="connsiteX2" fmla="*/ 0 w 180240"/>
                <a:gd name="connsiteY2" fmla="*/ 90051 h 180102"/>
                <a:gd name="connsiteX3" fmla="*/ 90121 w 180240"/>
                <a:gd name="connsiteY3" fmla="*/ 0 h 180102"/>
                <a:gd name="connsiteX4" fmla="*/ 180241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1" y="90051"/>
                  </a:moveTo>
                  <a:cubicBezTo>
                    <a:pt x="180241" y="139785"/>
                    <a:pt x="139892" y="180103"/>
                    <a:pt x="90121" y="180103"/>
                  </a:cubicBezTo>
                  <a:cubicBezTo>
                    <a:pt x="40349" y="180103"/>
                    <a:pt x="0" y="139785"/>
                    <a:pt x="0" y="90051"/>
                  </a:cubicBezTo>
                  <a:cubicBezTo>
                    <a:pt x="0" y="40317"/>
                    <a:pt x="40348" y="0"/>
                    <a:pt x="90121" y="0"/>
                  </a:cubicBezTo>
                  <a:cubicBezTo>
                    <a:pt x="139892" y="0"/>
                    <a:pt x="180241" y="40317"/>
                    <a:pt x="180241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98" name="フリーフォーム 197">
              <a:extLst>
                <a:ext uri="{FF2B5EF4-FFF2-40B4-BE49-F238E27FC236}">
                  <a16:creationId xmlns:a16="http://schemas.microsoft.com/office/drawing/2014/main" id="{6794A277-BF1A-6444-ABC8-35ACE53355AF}"/>
                </a:ext>
              </a:extLst>
            </p:cNvPr>
            <p:cNvSpPr/>
            <p:nvPr/>
          </p:nvSpPr>
          <p:spPr>
            <a:xfrm>
              <a:off x="5479165" y="3516765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5"/>
                    <a:pt x="139892" y="180103"/>
                    <a:pt x="90120" y="180103"/>
                  </a:cubicBezTo>
                  <a:cubicBezTo>
                    <a:pt x="40348" y="180103"/>
                    <a:pt x="0" y="139785"/>
                    <a:pt x="0" y="90051"/>
                  </a:cubicBezTo>
                  <a:cubicBezTo>
                    <a:pt x="0" y="40317"/>
                    <a:pt x="40348" y="0"/>
                    <a:pt x="90120" y="0"/>
                  </a:cubicBezTo>
                  <a:cubicBezTo>
                    <a:pt x="139892" y="0"/>
                    <a:pt x="180240" y="40317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99" name="フリーフォーム 198">
              <a:extLst>
                <a:ext uri="{FF2B5EF4-FFF2-40B4-BE49-F238E27FC236}">
                  <a16:creationId xmlns:a16="http://schemas.microsoft.com/office/drawing/2014/main" id="{A67579EE-6393-4148-BEED-9A0715F3786F}"/>
                </a:ext>
              </a:extLst>
            </p:cNvPr>
            <p:cNvSpPr/>
            <p:nvPr/>
          </p:nvSpPr>
          <p:spPr>
            <a:xfrm>
              <a:off x="5951167" y="3516765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5"/>
                    <a:pt x="139892" y="180103"/>
                    <a:pt x="90120" y="180103"/>
                  </a:cubicBezTo>
                  <a:cubicBezTo>
                    <a:pt x="40349" y="180103"/>
                    <a:pt x="0" y="139785"/>
                    <a:pt x="0" y="90051"/>
                  </a:cubicBezTo>
                  <a:cubicBezTo>
                    <a:pt x="0" y="40317"/>
                    <a:pt x="40349" y="0"/>
                    <a:pt x="90120" y="0"/>
                  </a:cubicBezTo>
                  <a:cubicBezTo>
                    <a:pt x="139892" y="0"/>
                    <a:pt x="180240" y="40317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00" name="フリーフォーム 199">
              <a:extLst>
                <a:ext uri="{FF2B5EF4-FFF2-40B4-BE49-F238E27FC236}">
                  <a16:creationId xmlns:a16="http://schemas.microsoft.com/office/drawing/2014/main" id="{71AFCF58-86C0-2C44-B5EF-1466B9FF6123}"/>
                </a:ext>
              </a:extLst>
            </p:cNvPr>
            <p:cNvSpPr/>
            <p:nvPr/>
          </p:nvSpPr>
          <p:spPr>
            <a:xfrm>
              <a:off x="6423170" y="3516765"/>
              <a:ext cx="180240" cy="180102"/>
            </a:xfrm>
            <a:custGeom>
              <a:avLst/>
              <a:gdLst>
                <a:gd name="connsiteX0" fmla="*/ 180241 w 180240"/>
                <a:gd name="connsiteY0" fmla="*/ 90051 h 180102"/>
                <a:gd name="connsiteX1" fmla="*/ 90121 w 180240"/>
                <a:gd name="connsiteY1" fmla="*/ 180103 h 180102"/>
                <a:gd name="connsiteX2" fmla="*/ 1 w 180240"/>
                <a:gd name="connsiteY2" fmla="*/ 90051 h 180102"/>
                <a:gd name="connsiteX3" fmla="*/ 90121 w 180240"/>
                <a:gd name="connsiteY3" fmla="*/ 0 h 180102"/>
                <a:gd name="connsiteX4" fmla="*/ 180241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1" y="90051"/>
                  </a:moveTo>
                  <a:cubicBezTo>
                    <a:pt x="180241" y="139785"/>
                    <a:pt x="139892" y="180103"/>
                    <a:pt x="90121" y="180103"/>
                  </a:cubicBezTo>
                  <a:cubicBezTo>
                    <a:pt x="40349" y="180103"/>
                    <a:pt x="1" y="139785"/>
                    <a:pt x="1" y="90051"/>
                  </a:cubicBezTo>
                  <a:cubicBezTo>
                    <a:pt x="1" y="40317"/>
                    <a:pt x="40349" y="0"/>
                    <a:pt x="90121" y="0"/>
                  </a:cubicBezTo>
                  <a:cubicBezTo>
                    <a:pt x="139892" y="0"/>
                    <a:pt x="180241" y="40317"/>
                    <a:pt x="180241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01" name="フリーフォーム 200">
              <a:extLst>
                <a:ext uri="{FF2B5EF4-FFF2-40B4-BE49-F238E27FC236}">
                  <a16:creationId xmlns:a16="http://schemas.microsoft.com/office/drawing/2014/main" id="{8F04ADD9-4B87-134C-9FA0-FF28872D38D8}"/>
                </a:ext>
              </a:extLst>
            </p:cNvPr>
            <p:cNvSpPr/>
            <p:nvPr/>
          </p:nvSpPr>
          <p:spPr>
            <a:xfrm>
              <a:off x="6895262" y="3516765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5"/>
                    <a:pt x="139892" y="180103"/>
                    <a:pt x="90120" y="180103"/>
                  </a:cubicBezTo>
                  <a:cubicBezTo>
                    <a:pt x="40348" y="180103"/>
                    <a:pt x="0" y="139785"/>
                    <a:pt x="0" y="90051"/>
                  </a:cubicBezTo>
                  <a:cubicBezTo>
                    <a:pt x="0" y="40317"/>
                    <a:pt x="40348" y="0"/>
                    <a:pt x="90120" y="0"/>
                  </a:cubicBezTo>
                  <a:cubicBezTo>
                    <a:pt x="139892" y="0"/>
                    <a:pt x="180240" y="40317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02" name="フリーフォーム 201">
              <a:extLst>
                <a:ext uri="{FF2B5EF4-FFF2-40B4-BE49-F238E27FC236}">
                  <a16:creationId xmlns:a16="http://schemas.microsoft.com/office/drawing/2014/main" id="{2463FAA4-F143-4940-900B-B044B51FA524}"/>
                </a:ext>
              </a:extLst>
            </p:cNvPr>
            <p:cNvSpPr/>
            <p:nvPr/>
          </p:nvSpPr>
          <p:spPr>
            <a:xfrm>
              <a:off x="7367265" y="3516765"/>
              <a:ext cx="180240" cy="180102"/>
            </a:xfrm>
            <a:custGeom>
              <a:avLst/>
              <a:gdLst>
                <a:gd name="connsiteX0" fmla="*/ 180241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1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1" y="90051"/>
                  </a:moveTo>
                  <a:cubicBezTo>
                    <a:pt x="180241" y="139785"/>
                    <a:pt x="139892" y="180103"/>
                    <a:pt x="90120" y="180103"/>
                  </a:cubicBezTo>
                  <a:cubicBezTo>
                    <a:pt x="40349" y="180103"/>
                    <a:pt x="0" y="139785"/>
                    <a:pt x="0" y="90051"/>
                  </a:cubicBezTo>
                  <a:cubicBezTo>
                    <a:pt x="0" y="40317"/>
                    <a:pt x="40349" y="0"/>
                    <a:pt x="90120" y="0"/>
                  </a:cubicBezTo>
                  <a:cubicBezTo>
                    <a:pt x="139892" y="0"/>
                    <a:pt x="180241" y="40317"/>
                    <a:pt x="180241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03" name="フリーフォーム 202">
              <a:extLst>
                <a:ext uri="{FF2B5EF4-FFF2-40B4-BE49-F238E27FC236}">
                  <a16:creationId xmlns:a16="http://schemas.microsoft.com/office/drawing/2014/main" id="{A870E272-1C18-8547-A4A2-DC0D7BAC127F}"/>
                </a:ext>
              </a:extLst>
            </p:cNvPr>
            <p:cNvSpPr/>
            <p:nvPr/>
          </p:nvSpPr>
          <p:spPr>
            <a:xfrm>
              <a:off x="7839267" y="3516765"/>
              <a:ext cx="180240" cy="180102"/>
            </a:xfrm>
            <a:custGeom>
              <a:avLst/>
              <a:gdLst>
                <a:gd name="connsiteX0" fmla="*/ 180241 w 180240"/>
                <a:gd name="connsiteY0" fmla="*/ 90051 h 180102"/>
                <a:gd name="connsiteX1" fmla="*/ 90121 w 180240"/>
                <a:gd name="connsiteY1" fmla="*/ 180103 h 180102"/>
                <a:gd name="connsiteX2" fmla="*/ 1 w 180240"/>
                <a:gd name="connsiteY2" fmla="*/ 90051 h 180102"/>
                <a:gd name="connsiteX3" fmla="*/ 90121 w 180240"/>
                <a:gd name="connsiteY3" fmla="*/ 0 h 180102"/>
                <a:gd name="connsiteX4" fmla="*/ 180241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1" y="90051"/>
                  </a:moveTo>
                  <a:cubicBezTo>
                    <a:pt x="180241" y="139785"/>
                    <a:pt x="139892" y="180103"/>
                    <a:pt x="90121" y="180103"/>
                  </a:cubicBezTo>
                  <a:cubicBezTo>
                    <a:pt x="40349" y="180103"/>
                    <a:pt x="1" y="139785"/>
                    <a:pt x="1" y="90051"/>
                  </a:cubicBezTo>
                  <a:cubicBezTo>
                    <a:pt x="1" y="40317"/>
                    <a:pt x="40349" y="0"/>
                    <a:pt x="90121" y="0"/>
                  </a:cubicBezTo>
                  <a:cubicBezTo>
                    <a:pt x="139892" y="0"/>
                    <a:pt x="180241" y="40317"/>
                    <a:pt x="180241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04" name="フリーフォーム 203">
              <a:extLst>
                <a:ext uri="{FF2B5EF4-FFF2-40B4-BE49-F238E27FC236}">
                  <a16:creationId xmlns:a16="http://schemas.microsoft.com/office/drawing/2014/main" id="{AFD5DF7D-75F9-C343-ADA4-C0F105BC3F1A}"/>
                </a:ext>
              </a:extLst>
            </p:cNvPr>
            <p:cNvSpPr/>
            <p:nvPr/>
          </p:nvSpPr>
          <p:spPr>
            <a:xfrm>
              <a:off x="8311360" y="3516765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5"/>
                    <a:pt x="139892" y="180103"/>
                    <a:pt x="90120" y="180103"/>
                  </a:cubicBezTo>
                  <a:cubicBezTo>
                    <a:pt x="40349" y="180103"/>
                    <a:pt x="0" y="139785"/>
                    <a:pt x="0" y="90051"/>
                  </a:cubicBezTo>
                  <a:cubicBezTo>
                    <a:pt x="0" y="40317"/>
                    <a:pt x="40349" y="0"/>
                    <a:pt x="90120" y="0"/>
                  </a:cubicBezTo>
                  <a:cubicBezTo>
                    <a:pt x="139892" y="0"/>
                    <a:pt x="180240" y="40317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05" name="フリーフォーム 204">
              <a:extLst>
                <a:ext uri="{FF2B5EF4-FFF2-40B4-BE49-F238E27FC236}">
                  <a16:creationId xmlns:a16="http://schemas.microsoft.com/office/drawing/2014/main" id="{BC3EF5CF-8E4F-8A41-801F-BB865B8AB600}"/>
                </a:ext>
              </a:extLst>
            </p:cNvPr>
            <p:cNvSpPr/>
            <p:nvPr/>
          </p:nvSpPr>
          <p:spPr>
            <a:xfrm>
              <a:off x="8783362" y="3516765"/>
              <a:ext cx="180240" cy="180102"/>
            </a:xfrm>
            <a:custGeom>
              <a:avLst/>
              <a:gdLst>
                <a:gd name="connsiteX0" fmla="*/ 180241 w 180240"/>
                <a:gd name="connsiteY0" fmla="*/ 90051 h 180102"/>
                <a:gd name="connsiteX1" fmla="*/ 90121 w 180240"/>
                <a:gd name="connsiteY1" fmla="*/ 180103 h 180102"/>
                <a:gd name="connsiteX2" fmla="*/ 1 w 180240"/>
                <a:gd name="connsiteY2" fmla="*/ 90051 h 180102"/>
                <a:gd name="connsiteX3" fmla="*/ 90121 w 180240"/>
                <a:gd name="connsiteY3" fmla="*/ 0 h 180102"/>
                <a:gd name="connsiteX4" fmla="*/ 180241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1" y="90051"/>
                  </a:moveTo>
                  <a:cubicBezTo>
                    <a:pt x="180241" y="139785"/>
                    <a:pt x="139892" y="180103"/>
                    <a:pt x="90121" y="180103"/>
                  </a:cubicBezTo>
                  <a:cubicBezTo>
                    <a:pt x="40349" y="180103"/>
                    <a:pt x="1" y="139785"/>
                    <a:pt x="1" y="90051"/>
                  </a:cubicBezTo>
                  <a:cubicBezTo>
                    <a:pt x="1" y="40317"/>
                    <a:pt x="40349" y="0"/>
                    <a:pt x="90121" y="0"/>
                  </a:cubicBezTo>
                  <a:cubicBezTo>
                    <a:pt x="139892" y="0"/>
                    <a:pt x="180241" y="40317"/>
                    <a:pt x="180241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06" name="フリーフォーム 205">
              <a:extLst>
                <a:ext uri="{FF2B5EF4-FFF2-40B4-BE49-F238E27FC236}">
                  <a16:creationId xmlns:a16="http://schemas.microsoft.com/office/drawing/2014/main" id="{4A074DA9-BBD1-C54B-965B-534E434D926E}"/>
                </a:ext>
              </a:extLst>
            </p:cNvPr>
            <p:cNvSpPr/>
            <p:nvPr/>
          </p:nvSpPr>
          <p:spPr>
            <a:xfrm>
              <a:off x="9255365" y="3516765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5"/>
                    <a:pt x="139892" y="180103"/>
                    <a:pt x="90120" y="180103"/>
                  </a:cubicBezTo>
                  <a:cubicBezTo>
                    <a:pt x="40348" y="180103"/>
                    <a:pt x="0" y="139785"/>
                    <a:pt x="0" y="90051"/>
                  </a:cubicBezTo>
                  <a:cubicBezTo>
                    <a:pt x="0" y="40317"/>
                    <a:pt x="40348" y="0"/>
                    <a:pt x="90120" y="0"/>
                  </a:cubicBezTo>
                  <a:cubicBezTo>
                    <a:pt x="139892" y="0"/>
                    <a:pt x="180240" y="40317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07" name="フリーフォーム 206">
              <a:extLst>
                <a:ext uri="{FF2B5EF4-FFF2-40B4-BE49-F238E27FC236}">
                  <a16:creationId xmlns:a16="http://schemas.microsoft.com/office/drawing/2014/main" id="{DBE58173-F4CB-DA4A-8292-2D2F91D104C4}"/>
                </a:ext>
              </a:extLst>
            </p:cNvPr>
            <p:cNvSpPr/>
            <p:nvPr/>
          </p:nvSpPr>
          <p:spPr>
            <a:xfrm>
              <a:off x="9727457" y="3516765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5"/>
                    <a:pt x="139893" y="180103"/>
                    <a:pt x="90120" y="180103"/>
                  </a:cubicBezTo>
                  <a:cubicBezTo>
                    <a:pt x="40348" y="180103"/>
                    <a:pt x="0" y="139785"/>
                    <a:pt x="0" y="90051"/>
                  </a:cubicBezTo>
                  <a:cubicBezTo>
                    <a:pt x="0" y="40317"/>
                    <a:pt x="40348" y="0"/>
                    <a:pt x="90120" y="0"/>
                  </a:cubicBezTo>
                  <a:cubicBezTo>
                    <a:pt x="139893" y="0"/>
                    <a:pt x="180240" y="40317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08" name="フリーフォーム 207">
              <a:extLst>
                <a:ext uri="{FF2B5EF4-FFF2-40B4-BE49-F238E27FC236}">
                  <a16:creationId xmlns:a16="http://schemas.microsoft.com/office/drawing/2014/main" id="{1A69E9D8-B4D5-D94A-B2B9-62FF9517B726}"/>
                </a:ext>
              </a:extLst>
            </p:cNvPr>
            <p:cNvSpPr/>
            <p:nvPr/>
          </p:nvSpPr>
          <p:spPr>
            <a:xfrm>
              <a:off x="2882926" y="3835734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5"/>
                    <a:pt x="139892" y="180103"/>
                    <a:pt x="90120" y="180103"/>
                  </a:cubicBezTo>
                  <a:cubicBezTo>
                    <a:pt x="40348" y="180103"/>
                    <a:pt x="0" y="139785"/>
                    <a:pt x="0" y="90051"/>
                  </a:cubicBezTo>
                  <a:cubicBezTo>
                    <a:pt x="0" y="40317"/>
                    <a:pt x="40348" y="0"/>
                    <a:pt x="90120" y="0"/>
                  </a:cubicBezTo>
                  <a:cubicBezTo>
                    <a:pt x="139892" y="0"/>
                    <a:pt x="180240" y="40317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09" name="フリーフォーム 208">
              <a:extLst>
                <a:ext uri="{FF2B5EF4-FFF2-40B4-BE49-F238E27FC236}">
                  <a16:creationId xmlns:a16="http://schemas.microsoft.com/office/drawing/2014/main" id="{5357866A-3922-454C-979A-ADCB4501D282}"/>
                </a:ext>
              </a:extLst>
            </p:cNvPr>
            <p:cNvSpPr/>
            <p:nvPr/>
          </p:nvSpPr>
          <p:spPr>
            <a:xfrm>
              <a:off x="3355019" y="3835734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5"/>
                    <a:pt x="139892" y="180103"/>
                    <a:pt x="90120" y="180103"/>
                  </a:cubicBezTo>
                  <a:cubicBezTo>
                    <a:pt x="40348" y="180103"/>
                    <a:pt x="0" y="139785"/>
                    <a:pt x="0" y="90051"/>
                  </a:cubicBezTo>
                  <a:cubicBezTo>
                    <a:pt x="0" y="40317"/>
                    <a:pt x="40348" y="0"/>
                    <a:pt x="90120" y="0"/>
                  </a:cubicBezTo>
                  <a:cubicBezTo>
                    <a:pt x="139892" y="0"/>
                    <a:pt x="180240" y="40317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10" name="フリーフォーム 209">
              <a:extLst>
                <a:ext uri="{FF2B5EF4-FFF2-40B4-BE49-F238E27FC236}">
                  <a16:creationId xmlns:a16="http://schemas.microsoft.com/office/drawing/2014/main" id="{FBA573F0-5652-1142-B273-C6CEC7756571}"/>
                </a:ext>
              </a:extLst>
            </p:cNvPr>
            <p:cNvSpPr/>
            <p:nvPr/>
          </p:nvSpPr>
          <p:spPr>
            <a:xfrm>
              <a:off x="3827021" y="3835734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5"/>
                    <a:pt x="139892" y="180103"/>
                    <a:pt x="90120" y="180103"/>
                  </a:cubicBezTo>
                  <a:cubicBezTo>
                    <a:pt x="40348" y="180103"/>
                    <a:pt x="0" y="139785"/>
                    <a:pt x="0" y="90051"/>
                  </a:cubicBezTo>
                  <a:cubicBezTo>
                    <a:pt x="0" y="40317"/>
                    <a:pt x="40348" y="0"/>
                    <a:pt x="90120" y="0"/>
                  </a:cubicBezTo>
                  <a:cubicBezTo>
                    <a:pt x="139892" y="0"/>
                    <a:pt x="180240" y="40317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11" name="フリーフォーム 210">
              <a:extLst>
                <a:ext uri="{FF2B5EF4-FFF2-40B4-BE49-F238E27FC236}">
                  <a16:creationId xmlns:a16="http://schemas.microsoft.com/office/drawing/2014/main" id="{ED29DA5B-3B49-2B4D-9969-F83D88824273}"/>
                </a:ext>
              </a:extLst>
            </p:cNvPr>
            <p:cNvSpPr/>
            <p:nvPr/>
          </p:nvSpPr>
          <p:spPr>
            <a:xfrm>
              <a:off x="4299023" y="3835734"/>
              <a:ext cx="180240" cy="180102"/>
            </a:xfrm>
            <a:custGeom>
              <a:avLst/>
              <a:gdLst>
                <a:gd name="connsiteX0" fmla="*/ 180241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1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1" y="90051"/>
                  </a:moveTo>
                  <a:cubicBezTo>
                    <a:pt x="180241" y="139785"/>
                    <a:pt x="139892" y="180103"/>
                    <a:pt x="90120" y="180103"/>
                  </a:cubicBezTo>
                  <a:cubicBezTo>
                    <a:pt x="40348" y="180103"/>
                    <a:pt x="0" y="139785"/>
                    <a:pt x="0" y="90051"/>
                  </a:cubicBezTo>
                  <a:cubicBezTo>
                    <a:pt x="0" y="40317"/>
                    <a:pt x="40348" y="0"/>
                    <a:pt x="90120" y="0"/>
                  </a:cubicBezTo>
                  <a:cubicBezTo>
                    <a:pt x="139892" y="0"/>
                    <a:pt x="180241" y="40317"/>
                    <a:pt x="180241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12" name="フリーフォーム 211">
              <a:extLst>
                <a:ext uri="{FF2B5EF4-FFF2-40B4-BE49-F238E27FC236}">
                  <a16:creationId xmlns:a16="http://schemas.microsoft.com/office/drawing/2014/main" id="{B17FC1FC-9CDF-9D4D-823F-175F2CCEC4E9}"/>
                </a:ext>
              </a:extLst>
            </p:cNvPr>
            <p:cNvSpPr/>
            <p:nvPr/>
          </p:nvSpPr>
          <p:spPr>
            <a:xfrm>
              <a:off x="4771116" y="3835734"/>
              <a:ext cx="180240" cy="180102"/>
            </a:xfrm>
            <a:custGeom>
              <a:avLst/>
              <a:gdLst>
                <a:gd name="connsiteX0" fmla="*/ 180241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1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1" y="90051"/>
                  </a:moveTo>
                  <a:cubicBezTo>
                    <a:pt x="180241" y="139785"/>
                    <a:pt x="139892" y="180103"/>
                    <a:pt x="90120" y="180103"/>
                  </a:cubicBezTo>
                  <a:cubicBezTo>
                    <a:pt x="40348" y="180103"/>
                    <a:pt x="0" y="139785"/>
                    <a:pt x="0" y="90051"/>
                  </a:cubicBezTo>
                  <a:cubicBezTo>
                    <a:pt x="0" y="40317"/>
                    <a:pt x="40348" y="0"/>
                    <a:pt x="90120" y="0"/>
                  </a:cubicBezTo>
                  <a:cubicBezTo>
                    <a:pt x="139892" y="0"/>
                    <a:pt x="180241" y="40317"/>
                    <a:pt x="180241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13" name="フリーフォーム 212">
              <a:extLst>
                <a:ext uri="{FF2B5EF4-FFF2-40B4-BE49-F238E27FC236}">
                  <a16:creationId xmlns:a16="http://schemas.microsoft.com/office/drawing/2014/main" id="{1BBEDFB1-21B8-A04E-95AF-D977F35950EE}"/>
                </a:ext>
              </a:extLst>
            </p:cNvPr>
            <p:cNvSpPr/>
            <p:nvPr/>
          </p:nvSpPr>
          <p:spPr>
            <a:xfrm>
              <a:off x="5243119" y="3835734"/>
              <a:ext cx="180240" cy="180102"/>
            </a:xfrm>
            <a:custGeom>
              <a:avLst/>
              <a:gdLst>
                <a:gd name="connsiteX0" fmla="*/ 180241 w 180240"/>
                <a:gd name="connsiteY0" fmla="*/ 90051 h 180102"/>
                <a:gd name="connsiteX1" fmla="*/ 90121 w 180240"/>
                <a:gd name="connsiteY1" fmla="*/ 180103 h 180102"/>
                <a:gd name="connsiteX2" fmla="*/ 1 w 180240"/>
                <a:gd name="connsiteY2" fmla="*/ 90051 h 180102"/>
                <a:gd name="connsiteX3" fmla="*/ 90121 w 180240"/>
                <a:gd name="connsiteY3" fmla="*/ 0 h 180102"/>
                <a:gd name="connsiteX4" fmla="*/ 180241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1" y="90051"/>
                  </a:moveTo>
                  <a:cubicBezTo>
                    <a:pt x="180241" y="139785"/>
                    <a:pt x="139892" y="180103"/>
                    <a:pt x="90121" y="180103"/>
                  </a:cubicBezTo>
                  <a:cubicBezTo>
                    <a:pt x="40349" y="180103"/>
                    <a:pt x="1" y="139785"/>
                    <a:pt x="1" y="90051"/>
                  </a:cubicBezTo>
                  <a:cubicBezTo>
                    <a:pt x="1" y="40317"/>
                    <a:pt x="40349" y="0"/>
                    <a:pt x="90121" y="0"/>
                  </a:cubicBezTo>
                  <a:cubicBezTo>
                    <a:pt x="139892" y="0"/>
                    <a:pt x="180241" y="40317"/>
                    <a:pt x="180241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14" name="フリーフォーム 213">
              <a:extLst>
                <a:ext uri="{FF2B5EF4-FFF2-40B4-BE49-F238E27FC236}">
                  <a16:creationId xmlns:a16="http://schemas.microsoft.com/office/drawing/2014/main" id="{2A600CD4-4333-1E45-893B-AE34498B3266}"/>
                </a:ext>
              </a:extLst>
            </p:cNvPr>
            <p:cNvSpPr/>
            <p:nvPr/>
          </p:nvSpPr>
          <p:spPr>
            <a:xfrm>
              <a:off x="5715121" y="3835734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5"/>
                    <a:pt x="139892" y="180103"/>
                    <a:pt x="90120" y="180103"/>
                  </a:cubicBezTo>
                  <a:cubicBezTo>
                    <a:pt x="40348" y="180103"/>
                    <a:pt x="0" y="139785"/>
                    <a:pt x="0" y="90051"/>
                  </a:cubicBezTo>
                  <a:cubicBezTo>
                    <a:pt x="0" y="40317"/>
                    <a:pt x="40348" y="0"/>
                    <a:pt x="90120" y="0"/>
                  </a:cubicBezTo>
                  <a:cubicBezTo>
                    <a:pt x="139892" y="0"/>
                    <a:pt x="180240" y="40317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15" name="フリーフォーム 214">
              <a:extLst>
                <a:ext uri="{FF2B5EF4-FFF2-40B4-BE49-F238E27FC236}">
                  <a16:creationId xmlns:a16="http://schemas.microsoft.com/office/drawing/2014/main" id="{78601E58-91DA-7546-880E-70A6533FD831}"/>
                </a:ext>
              </a:extLst>
            </p:cNvPr>
            <p:cNvSpPr/>
            <p:nvPr/>
          </p:nvSpPr>
          <p:spPr>
            <a:xfrm>
              <a:off x="6187214" y="3835734"/>
              <a:ext cx="180240" cy="180102"/>
            </a:xfrm>
            <a:custGeom>
              <a:avLst/>
              <a:gdLst>
                <a:gd name="connsiteX0" fmla="*/ 180241 w 180240"/>
                <a:gd name="connsiteY0" fmla="*/ 90051 h 180102"/>
                <a:gd name="connsiteX1" fmla="*/ 90121 w 180240"/>
                <a:gd name="connsiteY1" fmla="*/ 180103 h 180102"/>
                <a:gd name="connsiteX2" fmla="*/ 1 w 180240"/>
                <a:gd name="connsiteY2" fmla="*/ 90051 h 180102"/>
                <a:gd name="connsiteX3" fmla="*/ 90121 w 180240"/>
                <a:gd name="connsiteY3" fmla="*/ 0 h 180102"/>
                <a:gd name="connsiteX4" fmla="*/ 180241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1" y="90051"/>
                  </a:moveTo>
                  <a:cubicBezTo>
                    <a:pt x="180241" y="139785"/>
                    <a:pt x="139892" y="180103"/>
                    <a:pt x="90121" y="180103"/>
                  </a:cubicBezTo>
                  <a:cubicBezTo>
                    <a:pt x="40349" y="180103"/>
                    <a:pt x="1" y="139785"/>
                    <a:pt x="1" y="90051"/>
                  </a:cubicBezTo>
                  <a:cubicBezTo>
                    <a:pt x="1" y="40317"/>
                    <a:pt x="40349" y="0"/>
                    <a:pt x="90121" y="0"/>
                  </a:cubicBezTo>
                  <a:cubicBezTo>
                    <a:pt x="139892" y="0"/>
                    <a:pt x="180241" y="40317"/>
                    <a:pt x="180241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16" name="フリーフォーム 215">
              <a:extLst>
                <a:ext uri="{FF2B5EF4-FFF2-40B4-BE49-F238E27FC236}">
                  <a16:creationId xmlns:a16="http://schemas.microsoft.com/office/drawing/2014/main" id="{AABA5C40-6F20-DC49-A92B-D35BA4F755C2}"/>
                </a:ext>
              </a:extLst>
            </p:cNvPr>
            <p:cNvSpPr/>
            <p:nvPr/>
          </p:nvSpPr>
          <p:spPr>
            <a:xfrm>
              <a:off x="6659216" y="3835734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5"/>
                    <a:pt x="139892" y="180103"/>
                    <a:pt x="90120" y="180103"/>
                  </a:cubicBezTo>
                  <a:cubicBezTo>
                    <a:pt x="40348" y="180103"/>
                    <a:pt x="0" y="139785"/>
                    <a:pt x="0" y="90051"/>
                  </a:cubicBezTo>
                  <a:cubicBezTo>
                    <a:pt x="0" y="40317"/>
                    <a:pt x="40348" y="0"/>
                    <a:pt x="90120" y="0"/>
                  </a:cubicBezTo>
                  <a:cubicBezTo>
                    <a:pt x="139892" y="0"/>
                    <a:pt x="180240" y="40317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17" name="フリーフォーム 216">
              <a:extLst>
                <a:ext uri="{FF2B5EF4-FFF2-40B4-BE49-F238E27FC236}">
                  <a16:creationId xmlns:a16="http://schemas.microsoft.com/office/drawing/2014/main" id="{CB1F7590-A427-AA44-A7B1-EBC2758C0D2D}"/>
                </a:ext>
              </a:extLst>
            </p:cNvPr>
            <p:cNvSpPr/>
            <p:nvPr/>
          </p:nvSpPr>
          <p:spPr>
            <a:xfrm>
              <a:off x="7131218" y="3835734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5"/>
                    <a:pt x="139892" y="180103"/>
                    <a:pt x="90120" y="180103"/>
                  </a:cubicBezTo>
                  <a:cubicBezTo>
                    <a:pt x="40349" y="180103"/>
                    <a:pt x="0" y="139785"/>
                    <a:pt x="0" y="90051"/>
                  </a:cubicBezTo>
                  <a:cubicBezTo>
                    <a:pt x="0" y="40317"/>
                    <a:pt x="40349" y="0"/>
                    <a:pt x="90120" y="0"/>
                  </a:cubicBezTo>
                  <a:cubicBezTo>
                    <a:pt x="139892" y="0"/>
                    <a:pt x="180240" y="40317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18" name="フリーフォーム 217">
              <a:extLst>
                <a:ext uri="{FF2B5EF4-FFF2-40B4-BE49-F238E27FC236}">
                  <a16:creationId xmlns:a16="http://schemas.microsoft.com/office/drawing/2014/main" id="{76167C85-01A1-2642-ACD9-B25A8CFAEAC2}"/>
                </a:ext>
              </a:extLst>
            </p:cNvPr>
            <p:cNvSpPr/>
            <p:nvPr/>
          </p:nvSpPr>
          <p:spPr>
            <a:xfrm>
              <a:off x="7603311" y="3835734"/>
              <a:ext cx="180240" cy="180102"/>
            </a:xfrm>
            <a:custGeom>
              <a:avLst/>
              <a:gdLst>
                <a:gd name="connsiteX0" fmla="*/ 180241 w 180240"/>
                <a:gd name="connsiteY0" fmla="*/ 90051 h 180102"/>
                <a:gd name="connsiteX1" fmla="*/ 90121 w 180240"/>
                <a:gd name="connsiteY1" fmla="*/ 180103 h 180102"/>
                <a:gd name="connsiteX2" fmla="*/ 1 w 180240"/>
                <a:gd name="connsiteY2" fmla="*/ 90051 h 180102"/>
                <a:gd name="connsiteX3" fmla="*/ 90121 w 180240"/>
                <a:gd name="connsiteY3" fmla="*/ 0 h 180102"/>
                <a:gd name="connsiteX4" fmla="*/ 180241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1" y="90051"/>
                  </a:moveTo>
                  <a:cubicBezTo>
                    <a:pt x="180241" y="139785"/>
                    <a:pt x="139892" y="180103"/>
                    <a:pt x="90121" y="180103"/>
                  </a:cubicBezTo>
                  <a:cubicBezTo>
                    <a:pt x="40349" y="180103"/>
                    <a:pt x="1" y="139785"/>
                    <a:pt x="1" y="90051"/>
                  </a:cubicBezTo>
                  <a:cubicBezTo>
                    <a:pt x="1" y="40317"/>
                    <a:pt x="40349" y="0"/>
                    <a:pt x="90121" y="0"/>
                  </a:cubicBezTo>
                  <a:cubicBezTo>
                    <a:pt x="139892" y="0"/>
                    <a:pt x="180241" y="40317"/>
                    <a:pt x="180241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19" name="フリーフォーム 218">
              <a:extLst>
                <a:ext uri="{FF2B5EF4-FFF2-40B4-BE49-F238E27FC236}">
                  <a16:creationId xmlns:a16="http://schemas.microsoft.com/office/drawing/2014/main" id="{D0B2127B-DB59-D94F-A801-E6290BA8EC98}"/>
                </a:ext>
              </a:extLst>
            </p:cNvPr>
            <p:cNvSpPr/>
            <p:nvPr/>
          </p:nvSpPr>
          <p:spPr>
            <a:xfrm>
              <a:off x="8075313" y="3835734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5"/>
                    <a:pt x="139892" y="180103"/>
                    <a:pt x="90120" y="180103"/>
                  </a:cubicBezTo>
                  <a:cubicBezTo>
                    <a:pt x="40348" y="180103"/>
                    <a:pt x="0" y="139785"/>
                    <a:pt x="0" y="90051"/>
                  </a:cubicBezTo>
                  <a:cubicBezTo>
                    <a:pt x="0" y="40317"/>
                    <a:pt x="40348" y="0"/>
                    <a:pt x="90120" y="0"/>
                  </a:cubicBezTo>
                  <a:cubicBezTo>
                    <a:pt x="139892" y="0"/>
                    <a:pt x="180240" y="40317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20" name="フリーフォーム 219">
              <a:extLst>
                <a:ext uri="{FF2B5EF4-FFF2-40B4-BE49-F238E27FC236}">
                  <a16:creationId xmlns:a16="http://schemas.microsoft.com/office/drawing/2014/main" id="{D97D70BD-C8BF-594F-9BC2-D931439AA108}"/>
                </a:ext>
              </a:extLst>
            </p:cNvPr>
            <p:cNvSpPr/>
            <p:nvPr/>
          </p:nvSpPr>
          <p:spPr>
            <a:xfrm>
              <a:off x="8547316" y="3835734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5"/>
                    <a:pt x="139892" y="180103"/>
                    <a:pt x="90120" y="180103"/>
                  </a:cubicBezTo>
                  <a:cubicBezTo>
                    <a:pt x="40349" y="180103"/>
                    <a:pt x="0" y="139785"/>
                    <a:pt x="0" y="90051"/>
                  </a:cubicBezTo>
                  <a:cubicBezTo>
                    <a:pt x="0" y="40317"/>
                    <a:pt x="40349" y="0"/>
                    <a:pt x="90120" y="0"/>
                  </a:cubicBezTo>
                  <a:cubicBezTo>
                    <a:pt x="139892" y="0"/>
                    <a:pt x="180240" y="40317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21" name="フリーフォーム 220">
              <a:extLst>
                <a:ext uri="{FF2B5EF4-FFF2-40B4-BE49-F238E27FC236}">
                  <a16:creationId xmlns:a16="http://schemas.microsoft.com/office/drawing/2014/main" id="{8005D353-DFAD-274E-B1C7-CD2986DF0DAD}"/>
                </a:ext>
              </a:extLst>
            </p:cNvPr>
            <p:cNvSpPr/>
            <p:nvPr/>
          </p:nvSpPr>
          <p:spPr>
            <a:xfrm>
              <a:off x="9019409" y="3835734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5"/>
                    <a:pt x="139892" y="180103"/>
                    <a:pt x="90120" y="180103"/>
                  </a:cubicBezTo>
                  <a:cubicBezTo>
                    <a:pt x="40348" y="180103"/>
                    <a:pt x="0" y="139785"/>
                    <a:pt x="0" y="90051"/>
                  </a:cubicBezTo>
                  <a:cubicBezTo>
                    <a:pt x="0" y="40317"/>
                    <a:pt x="40348" y="0"/>
                    <a:pt x="90120" y="0"/>
                  </a:cubicBezTo>
                  <a:cubicBezTo>
                    <a:pt x="139892" y="0"/>
                    <a:pt x="180240" y="40317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22" name="フリーフォーム 221">
              <a:extLst>
                <a:ext uri="{FF2B5EF4-FFF2-40B4-BE49-F238E27FC236}">
                  <a16:creationId xmlns:a16="http://schemas.microsoft.com/office/drawing/2014/main" id="{C4A18E70-6085-D94E-8C77-06DEAAAA6262}"/>
                </a:ext>
              </a:extLst>
            </p:cNvPr>
            <p:cNvSpPr/>
            <p:nvPr/>
          </p:nvSpPr>
          <p:spPr>
            <a:xfrm>
              <a:off x="9491411" y="3835734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5"/>
                    <a:pt x="139892" y="180103"/>
                    <a:pt x="90120" y="180103"/>
                  </a:cubicBezTo>
                  <a:cubicBezTo>
                    <a:pt x="40348" y="180103"/>
                    <a:pt x="0" y="139785"/>
                    <a:pt x="0" y="90051"/>
                  </a:cubicBezTo>
                  <a:cubicBezTo>
                    <a:pt x="0" y="40317"/>
                    <a:pt x="40348" y="0"/>
                    <a:pt x="90120" y="0"/>
                  </a:cubicBezTo>
                  <a:cubicBezTo>
                    <a:pt x="139892" y="0"/>
                    <a:pt x="180240" y="40317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23" name="フリーフォーム 222">
              <a:extLst>
                <a:ext uri="{FF2B5EF4-FFF2-40B4-BE49-F238E27FC236}">
                  <a16:creationId xmlns:a16="http://schemas.microsoft.com/office/drawing/2014/main" id="{E94EE0C6-84D7-6F40-B580-467F120ED300}"/>
                </a:ext>
              </a:extLst>
            </p:cNvPr>
            <p:cNvSpPr/>
            <p:nvPr/>
          </p:nvSpPr>
          <p:spPr>
            <a:xfrm>
              <a:off x="9963413" y="3835734"/>
              <a:ext cx="180240" cy="180102"/>
            </a:xfrm>
            <a:custGeom>
              <a:avLst/>
              <a:gdLst>
                <a:gd name="connsiteX0" fmla="*/ 180241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1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1" y="90051"/>
                  </a:moveTo>
                  <a:cubicBezTo>
                    <a:pt x="180241" y="139785"/>
                    <a:pt x="139893" y="180103"/>
                    <a:pt x="90120" y="180103"/>
                  </a:cubicBezTo>
                  <a:cubicBezTo>
                    <a:pt x="40348" y="180103"/>
                    <a:pt x="0" y="139785"/>
                    <a:pt x="0" y="90051"/>
                  </a:cubicBezTo>
                  <a:cubicBezTo>
                    <a:pt x="0" y="40317"/>
                    <a:pt x="40348" y="0"/>
                    <a:pt x="90120" y="0"/>
                  </a:cubicBezTo>
                  <a:cubicBezTo>
                    <a:pt x="139893" y="0"/>
                    <a:pt x="180241" y="40317"/>
                    <a:pt x="180241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24" name="フリーフォーム 223">
              <a:extLst>
                <a:ext uri="{FF2B5EF4-FFF2-40B4-BE49-F238E27FC236}">
                  <a16:creationId xmlns:a16="http://schemas.microsoft.com/office/drawing/2014/main" id="{D03E1A73-01A8-014C-B5C2-6A1FF62F5E00}"/>
                </a:ext>
              </a:extLst>
            </p:cNvPr>
            <p:cNvSpPr/>
            <p:nvPr/>
          </p:nvSpPr>
          <p:spPr>
            <a:xfrm>
              <a:off x="3118972" y="4154704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6"/>
                    <a:pt x="139892" y="180103"/>
                    <a:pt x="90120" y="180103"/>
                  </a:cubicBezTo>
                  <a:cubicBezTo>
                    <a:pt x="40348" y="180103"/>
                    <a:pt x="0" y="139786"/>
                    <a:pt x="0" y="90051"/>
                  </a:cubicBezTo>
                  <a:cubicBezTo>
                    <a:pt x="0" y="40317"/>
                    <a:pt x="40348" y="0"/>
                    <a:pt x="90120" y="0"/>
                  </a:cubicBezTo>
                  <a:cubicBezTo>
                    <a:pt x="139892" y="0"/>
                    <a:pt x="180240" y="40317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25" name="フリーフォーム 224">
              <a:extLst>
                <a:ext uri="{FF2B5EF4-FFF2-40B4-BE49-F238E27FC236}">
                  <a16:creationId xmlns:a16="http://schemas.microsoft.com/office/drawing/2014/main" id="{2BFDF099-08E7-1249-997C-70CA4C934179}"/>
                </a:ext>
              </a:extLst>
            </p:cNvPr>
            <p:cNvSpPr/>
            <p:nvPr/>
          </p:nvSpPr>
          <p:spPr>
            <a:xfrm>
              <a:off x="3590975" y="4154704"/>
              <a:ext cx="180240" cy="180102"/>
            </a:xfrm>
            <a:custGeom>
              <a:avLst/>
              <a:gdLst>
                <a:gd name="connsiteX0" fmla="*/ 180241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1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1" y="90051"/>
                  </a:moveTo>
                  <a:cubicBezTo>
                    <a:pt x="180241" y="139786"/>
                    <a:pt x="139892" y="180103"/>
                    <a:pt x="90120" y="180103"/>
                  </a:cubicBezTo>
                  <a:cubicBezTo>
                    <a:pt x="40348" y="180103"/>
                    <a:pt x="0" y="139786"/>
                    <a:pt x="0" y="90051"/>
                  </a:cubicBezTo>
                  <a:cubicBezTo>
                    <a:pt x="0" y="40317"/>
                    <a:pt x="40348" y="0"/>
                    <a:pt x="90120" y="0"/>
                  </a:cubicBezTo>
                  <a:cubicBezTo>
                    <a:pt x="139892" y="0"/>
                    <a:pt x="180241" y="40317"/>
                    <a:pt x="180241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26" name="フリーフォーム 225">
              <a:extLst>
                <a:ext uri="{FF2B5EF4-FFF2-40B4-BE49-F238E27FC236}">
                  <a16:creationId xmlns:a16="http://schemas.microsoft.com/office/drawing/2014/main" id="{DBED1EA7-C2A2-A540-90BC-C0D648A2B18A}"/>
                </a:ext>
              </a:extLst>
            </p:cNvPr>
            <p:cNvSpPr/>
            <p:nvPr/>
          </p:nvSpPr>
          <p:spPr>
            <a:xfrm>
              <a:off x="4063067" y="4154704"/>
              <a:ext cx="180240" cy="180102"/>
            </a:xfrm>
            <a:custGeom>
              <a:avLst/>
              <a:gdLst>
                <a:gd name="connsiteX0" fmla="*/ 180241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1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1" y="90051"/>
                  </a:moveTo>
                  <a:cubicBezTo>
                    <a:pt x="180241" y="139786"/>
                    <a:pt x="139892" y="180103"/>
                    <a:pt x="90120" y="180103"/>
                  </a:cubicBezTo>
                  <a:cubicBezTo>
                    <a:pt x="40348" y="180103"/>
                    <a:pt x="0" y="139786"/>
                    <a:pt x="0" y="90051"/>
                  </a:cubicBezTo>
                  <a:cubicBezTo>
                    <a:pt x="0" y="40317"/>
                    <a:pt x="40348" y="0"/>
                    <a:pt x="90120" y="0"/>
                  </a:cubicBezTo>
                  <a:cubicBezTo>
                    <a:pt x="139892" y="0"/>
                    <a:pt x="180241" y="40317"/>
                    <a:pt x="180241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27" name="フリーフォーム 226">
              <a:extLst>
                <a:ext uri="{FF2B5EF4-FFF2-40B4-BE49-F238E27FC236}">
                  <a16:creationId xmlns:a16="http://schemas.microsoft.com/office/drawing/2014/main" id="{167156C9-D0C1-D147-80C3-D72779B1F286}"/>
                </a:ext>
              </a:extLst>
            </p:cNvPr>
            <p:cNvSpPr/>
            <p:nvPr/>
          </p:nvSpPr>
          <p:spPr>
            <a:xfrm>
              <a:off x="4535070" y="4154704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6"/>
                    <a:pt x="139892" y="180103"/>
                    <a:pt x="90120" y="180103"/>
                  </a:cubicBezTo>
                  <a:cubicBezTo>
                    <a:pt x="40348" y="180103"/>
                    <a:pt x="0" y="139786"/>
                    <a:pt x="0" y="90051"/>
                  </a:cubicBezTo>
                  <a:cubicBezTo>
                    <a:pt x="0" y="40317"/>
                    <a:pt x="40348" y="0"/>
                    <a:pt x="90120" y="0"/>
                  </a:cubicBezTo>
                  <a:cubicBezTo>
                    <a:pt x="139892" y="0"/>
                    <a:pt x="180240" y="40317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28" name="フリーフォーム 227">
              <a:extLst>
                <a:ext uri="{FF2B5EF4-FFF2-40B4-BE49-F238E27FC236}">
                  <a16:creationId xmlns:a16="http://schemas.microsoft.com/office/drawing/2014/main" id="{B4647A47-AA3D-F74C-8AE3-3EE5279DDC76}"/>
                </a:ext>
              </a:extLst>
            </p:cNvPr>
            <p:cNvSpPr/>
            <p:nvPr/>
          </p:nvSpPr>
          <p:spPr>
            <a:xfrm>
              <a:off x="5007072" y="4154704"/>
              <a:ext cx="180240" cy="180102"/>
            </a:xfrm>
            <a:custGeom>
              <a:avLst/>
              <a:gdLst>
                <a:gd name="connsiteX0" fmla="*/ 180241 w 180240"/>
                <a:gd name="connsiteY0" fmla="*/ 90051 h 180102"/>
                <a:gd name="connsiteX1" fmla="*/ 90121 w 180240"/>
                <a:gd name="connsiteY1" fmla="*/ 180103 h 180102"/>
                <a:gd name="connsiteX2" fmla="*/ 0 w 180240"/>
                <a:gd name="connsiteY2" fmla="*/ 90051 h 180102"/>
                <a:gd name="connsiteX3" fmla="*/ 90121 w 180240"/>
                <a:gd name="connsiteY3" fmla="*/ 0 h 180102"/>
                <a:gd name="connsiteX4" fmla="*/ 180241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1" y="90051"/>
                  </a:moveTo>
                  <a:cubicBezTo>
                    <a:pt x="180241" y="139786"/>
                    <a:pt x="139892" y="180103"/>
                    <a:pt x="90121" y="180103"/>
                  </a:cubicBezTo>
                  <a:cubicBezTo>
                    <a:pt x="40349" y="180103"/>
                    <a:pt x="0" y="139786"/>
                    <a:pt x="0" y="90051"/>
                  </a:cubicBezTo>
                  <a:cubicBezTo>
                    <a:pt x="0" y="40317"/>
                    <a:pt x="40348" y="0"/>
                    <a:pt x="90121" y="0"/>
                  </a:cubicBezTo>
                  <a:cubicBezTo>
                    <a:pt x="139892" y="0"/>
                    <a:pt x="180241" y="40317"/>
                    <a:pt x="180241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29" name="フリーフォーム 228">
              <a:extLst>
                <a:ext uri="{FF2B5EF4-FFF2-40B4-BE49-F238E27FC236}">
                  <a16:creationId xmlns:a16="http://schemas.microsoft.com/office/drawing/2014/main" id="{6BD68524-E584-804F-A393-205CD93F2F8B}"/>
                </a:ext>
              </a:extLst>
            </p:cNvPr>
            <p:cNvSpPr/>
            <p:nvPr/>
          </p:nvSpPr>
          <p:spPr>
            <a:xfrm>
              <a:off x="5479165" y="4154704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6"/>
                    <a:pt x="139892" y="180103"/>
                    <a:pt x="90120" y="180103"/>
                  </a:cubicBezTo>
                  <a:cubicBezTo>
                    <a:pt x="40348" y="180103"/>
                    <a:pt x="0" y="139786"/>
                    <a:pt x="0" y="90051"/>
                  </a:cubicBezTo>
                  <a:cubicBezTo>
                    <a:pt x="0" y="40317"/>
                    <a:pt x="40348" y="0"/>
                    <a:pt x="90120" y="0"/>
                  </a:cubicBezTo>
                  <a:cubicBezTo>
                    <a:pt x="139892" y="0"/>
                    <a:pt x="180240" y="40317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30" name="フリーフォーム 229">
              <a:extLst>
                <a:ext uri="{FF2B5EF4-FFF2-40B4-BE49-F238E27FC236}">
                  <a16:creationId xmlns:a16="http://schemas.microsoft.com/office/drawing/2014/main" id="{0E9BF667-B3EF-F442-BA2A-D940D59CA387}"/>
                </a:ext>
              </a:extLst>
            </p:cNvPr>
            <p:cNvSpPr/>
            <p:nvPr/>
          </p:nvSpPr>
          <p:spPr>
            <a:xfrm>
              <a:off x="5951167" y="4154704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6"/>
                    <a:pt x="139892" y="180103"/>
                    <a:pt x="90120" y="180103"/>
                  </a:cubicBezTo>
                  <a:cubicBezTo>
                    <a:pt x="40349" y="180103"/>
                    <a:pt x="0" y="139786"/>
                    <a:pt x="0" y="90051"/>
                  </a:cubicBezTo>
                  <a:cubicBezTo>
                    <a:pt x="0" y="40317"/>
                    <a:pt x="40349" y="0"/>
                    <a:pt x="90120" y="0"/>
                  </a:cubicBezTo>
                  <a:cubicBezTo>
                    <a:pt x="139892" y="0"/>
                    <a:pt x="180240" y="40317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31" name="フリーフォーム 230">
              <a:extLst>
                <a:ext uri="{FF2B5EF4-FFF2-40B4-BE49-F238E27FC236}">
                  <a16:creationId xmlns:a16="http://schemas.microsoft.com/office/drawing/2014/main" id="{E08566EB-9D0A-F544-B151-96847B23CAE1}"/>
                </a:ext>
              </a:extLst>
            </p:cNvPr>
            <p:cNvSpPr/>
            <p:nvPr/>
          </p:nvSpPr>
          <p:spPr>
            <a:xfrm>
              <a:off x="6423170" y="4154704"/>
              <a:ext cx="180240" cy="180102"/>
            </a:xfrm>
            <a:custGeom>
              <a:avLst/>
              <a:gdLst>
                <a:gd name="connsiteX0" fmla="*/ 180241 w 180240"/>
                <a:gd name="connsiteY0" fmla="*/ 90051 h 180102"/>
                <a:gd name="connsiteX1" fmla="*/ 90121 w 180240"/>
                <a:gd name="connsiteY1" fmla="*/ 180103 h 180102"/>
                <a:gd name="connsiteX2" fmla="*/ 1 w 180240"/>
                <a:gd name="connsiteY2" fmla="*/ 90051 h 180102"/>
                <a:gd name="connsiteX3" fmla="*/ 90121 w 180240"/>
                <a:gd name="connsiteY3" fmla="*/ 0 h 180102"/>
                <a:gd name="connsiteX4" fmla="*/ 180241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1" y="90051"/>
                  </a:moveTo>
                  <a:cubicBezTo>
                    <a:pt x="180241" y="139786"/>
                    <a:pt x="139892" y="180103"/>
                    <a:pt x="90121" y="180103"/>
                  </a:cubicBezTo>
                  <a:cubicBezTo>
                    <a:pt x="40349" y="180103"/>
                    <a:pt x="1" y="139786"/>
                    <a:pt x="1" y="90051"/>
                  </a:cubicBezTo>
                  <a:cubicBezTo>
                    <a:pt x="1" y="40317"/>
                    <a:pt x="40349" y="0"/>
                    <a:pt x="90121" y="0"/>
                  </a:cubicBezTo>
                  <a:cubicBezTo>
                    <a:pt x="139892" y="0"/>
                    <a:pt x="180241" y="40317"/>
                    <a:pt x="180241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32" name="フリーフォーム 231">
              <a:extLst>
                <a:ext uri="{FF2B5EF4-FFF2-40B4-BE49-F238E27FC236}">
                  <a16:creationId xmlns:a16="http://schemas.microsoft.com/office/drawing/2014/main" id="{574CC4B8-1773-6248-9EC2-45B1C9A8499F}"/>
                </a:ext>
              </a:extLst>
            </p:cNvPr>
            <p:cNvSpPr/>
            <p:nvPr/>
          </p:nvSpPr>
          <p:spPr>
            <a:xfrm>
              <a:off x="6895262" y="4154704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6"/>
                    <a:pt x="139892" y="180103"/>
                    <a:pt x="90120" y="180103"/>
                  </a:cubicBezTo>
                  <a:cubicBezTo>
                    <a:pt x="40348" y="180103"/>
                    <a:pt x="0" y="139786"/>
                    <a:pt x="0" y="90051"/>
                  </a:cubicBezTo>
                  <a:cubicBezTo>
                    <a:pt x="0" y="40317"/>
                    <a:pt x="40348" y="0"/>
                    <a:pt x="90120" y="0"/>
                  </a:cubicBezTo>
                  <a:cubicBezTo>
                    <a:pt x="139892" y="0"/>
                    <a:pt x="180240" y="40317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33" name="フリーフォーム 232">
              <a:extLst>
                <a:ext uri="{FF2B5EF4-FFF2-40B4-BE49-F238E27FC236}">
                  <a16:creationId xmlns:a16="http://schemas.microsoft.com/office/drawing/2014/main" id="{C7CE711D-50FF-E94F-A4DC-B3B2C0F0B8DB}"/>
                </a:ext>
              </a:extLst>
            </p:cNvPr>
            <p:cNvSpPr/>
            <p:nvPr/>
          </p:nvSpPr>
          <p:spPr>
            <a:xfrm>
              <a:off x="7367265" y="4154704"/>
              <a:ext cx="180240" cy="180102"/>
            </a:xfrm>
            <a:custGeom>
              <a:avLst/>
              <a:gdLst>
                <a:gd name="connsiteX0" fmla="*/ 180241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1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1" y="90051"/>
                  </a:moveTo>
                  <a:cubicBezTo>
                    <a:pt x="180241" y="139786"/>
                    <a:pt x="139892" y="180103"/>
                    <a:pt x="90120" y="180103"/>
                  </a:cubicBezTo>
                  <a:cubicBezTo>
                    <a:pt x="40349" y="180103"/>
                    <a:pt x="0" y="139786"/>
                    <a:pt x="0" y="90051"/>
                  </a:cubicBezTo>
                  <a:cubicBezTo>
                    <a:pt x="0" y="40317"/>
                    <a:pt x="40349" y="0"/>
                    <a:pt x="90120" y="0"/>
                  </a:cubicBezTo>
                  <a:cubicBezTo>
                    <a:pt x="139892" y="0"/>
                    <a:pt x="180241" y="40317"/>
                    <a:pt x="180241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34" name="フリーフォーム 233">
              <a:extLst>
                <a:ext uri="{FF2B5EF4-FFF2-40B4-BE49-F238E27FC236}">
                  <a16:creationId xmlns:a16="http://schemas.microsoft.com/office/drawing/2014/main" id="{F82DA24F-916B-094E-AD7B-D6BE7FE3DB3A}"/>
                </a:ext>
              </a:extLst>
            </p:cNvPr>
            <p:cNvSpPr/>
            <p:nvPr/>
          </p:nvSpPr>
          <p:spPr>
            <a:xfrm>
              <a:off x="7839267" y="4154704"/>
              <a:ext cx="180240" cy="180102"/>
            </a:xfrm>
            <a:custGeom>
              <a:avLst/>
              <a:gdLst>
                <a:gd name="connsiteX0" fmla="*/ 180241 w 180240"/>
                <a:gd name="connsiteY0" fmla="*/ 90051 h 180102"/>
                <a:gd name="connsiteX1" fmla="*/ 90121 w 180240"/>
                <a:gd name="connsiteY1" fmla="*/ 180103 h 180102"/>
                <a:gd name="connsiteX2" fmla="*/ 1 w 180240"/>
                <a:gd name="connsiteY2" fmla="*/ 90051 h 180102"/>
                <a:gd name="connsiteX3" fmla="*/ 90121 w 180240"/>
                <a:gd name="connsiteY3" fmla="*/ 0 h 180102"/>
                <a:gd name="connsiteX4" fmla="*/ 180241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1" y="90051"/>
                  </a:moveTo>
                  <a:cubicBezTo>
                    <a:pt x="180241" y="139786"/>
                    <a:pt x="139892" y="180103"/>
                    <a:pt x="90121" y="180103"/>
                  </a:cubicBezTo>
                  <a:cubicBezTo>
                    <a:pt x="40349" y="180103"/>
                    <a:pt x="1" y="139786"/>
                    <a:pt x="1" y="90051"/>
                  </a:cubicBezTo>
                  <a:cubicBezTo>
                    <a:pt x="1" y="40317"/>
                    <a:pt x="40349" y="0"/>
                    <a:pt x="90121" y="0"/>
                  </a:cubicBezTo>
                  <a:cubicBezTo>
                    <a:pt x="139892" y="0"/>
                    <a:pt x="180241" y="40317"/>
                    <a:pt x="180241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35" name="フリーフォーム 234">
              <a:extLst>
                <a:ext uri="{FF2B5EF4-FFF2-40B4-BE49-F238E27FC236}">
                  <a16:creationId xmlns:a16="http://schemas.microsoft.com/office/drawing/2014/main" id="{C86E70EA-9C02-3445-ACC9-484EA50D9C06}"/>
                </a:ext>
              </a:extLst>
            </p:cNvPr>
            <p:cNvSpPr/>
            <p:nvPr/>
          </p:nvSpPr>
          <p:spPr>
            <a:xfrm>
              <a:off x="8311360" y="4154704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6"/>
                    <a:pt x="139892" y="180103"/>
                    <a:pt x="90120" y="180103"/>
                  </a:cubicBezTo>
                  <a:cubicBezTo>
                    <a:pt x="40349" y="180103"/>
                    <a:pt x="0" y="139786"/>
                    <a:pt x="0" y="90051"/>
                  </a:cubicBezTo>
                  <a:cubicBezTo>
                    <a:pt x="0" y="40317"/>
                    <a:pt x="40349" y="0"/>
                    <a:pt x="90120" y="0"/>
                  </a:cubicBezTo>
                  <a:cubicBezTo>
                    <a:pt x="139892" y="0"/>
                    <a:pt x="180240" y="40317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36" name="フリーフォーム 235">
              <a:extLst>
                <a:ext uri="{FF2B5EF4-FFF2-40B4-BE49-F238E27FC236}">
                  <a16:creationId xmlns:a16="http://schemas.microsoft.com/office/drawing/2014/main" id="{1BDD9DF0-A5D4-BE41-A16E-1FF1CD420E06}"/>
                </a:ext>
              </a:extLst>
            </p:cNvPr>
            <p:cNvSpPr/>
            <p:nvPr/>
          </p:nvSpPr>
          <p:spPr>
            <a:xfrm>
              <a:off x="8783362" y="4154704"/>
              <a:ext cx="180240" cy="180102"/>
            </a:xfrm>
            <a:custGeom>
              <a:avLst/>
              <a:gdLst>
                <a:gd name="connsiteX0" fmla="*/ 180241 w 180240"/>
                <a:gd name="connsiteY0" fmla="*/ 90051 h 180102"/>
                <a:gd name="connsiteX1" fmla="*/ 90121 w 180240"/>
                <a:gd name="connsiteY1" fmla="*/ 180103 h 180102"/>
                <a:gd name="connsiteX2" fmla="*/ 1 w 180240"/>
                <a:gd name="connsiteY2" fmla="*/ 90051 h 180102"/>
                <a:gd name="connsiteX3" fmla="*/ 90121 w 180240"/>
                <a:gd name="connsiteY3" fmla="*/ 0 h 180102"/>
                <a:gd name="connsiteX4" fmla="*/ 180241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1" y="90051"/>
                  </a:moveTo>
                  <a:cubicBezTo>
                    <a:pt x="180241" y="139786"/>
                    <a:pt x="139892" y="180103"/>
                    <a:pt x="90121" y="180103"/>
                  </a:cubicBezTo>
                  <a:cubicBezTo>
                    <a:pt x="40349" y="180103"/>
                    <a:pt x="1" y="139786"/>
                    <a:pt x="1" y="90051"/>
                  </a:cubicBezTo>
                  <a:cubicBezTo>
                    <a:pt x="1" y="40317"/>
                    <a:pt x="40349" y="0"/>
                    <a:pt x="90121" y="0"/>
                  </a:cubicBezTo>
                  <a:cubicBezTo>
                    <a:pt x="139892" y="0"/>
                    <a:pt x="180241" y="40317"/>
                    <a:pt x="180241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37" name="フリーフォーム 236">
              <a:extLst>
                <a:ext uri="{FF2B5EF4-FFF2-40B4-BE49-F238E27FC236}">
                  <a16:creationId xmlns:a16="http://schemas.microsoft.com/office/drawing/2014/main" id="{808C41F2-5F15-F34E-A869-CB09753A170E}"/>
                </a:ext>
              </a:extLst>
            </p:cNvPr>
            <p:cNvSpPr/>
            <p:nvPr/>
          </p:nvSpPr>
          <p:spPr>
            <a:xfrm>
              <a:off x="9255365" y="4154704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6"/>
                    <a:pt x="139892" y="180103"/>
                    <a:pt x="90120" y="180103"/>
                  </a:cubicBezTo>
                  <a:cubicBezTo>
                    <a:pt x="40348" y="180103"/>
                    <a:pt x="0" y="139786"/>
                    <a:pt x="0" y="90051"/>
                  </a:cubicBezTo>
                  <a:cubicBezTo>
                    <a:pt x="0" y="40317"/>
                    <a:pt x="40348" y="0"/>
                    <a:pt x="90120" y="0"/>
                  </a:cubicBezTo>
                  <a:cubicBezTo>
                    <a:pt x="139892" y="0"/>
                    <a:pt x="180240" y="40317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38" name="フリーフォーム 237">
              <a:extLst>
                <a:ext uri="{FF2B5EF4-FFF2-40B4-BE49-F238E27FC236}">
                  <a16:creationId xmlns:a16="http://schemas.microsoft.com/office/drawing/2014/main" id="{41DEE2C7-9BF5-D04D-B68E-772ACA58DDAB}"/>
                </a:ext>
              </a:extLst>
            </p:cNvPr>
            <p:cNvSpPr/>
            <p:nvPr/>
          </p:nvSpPr>
          <p:spPr>
            <a:xfrm>
              <a:off x="9727457" y="4154704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6"/>
                    <a:pt x="139893" y="180103"/>
                    <a:pt x="90120" y="180103"/>
                  </a:cubicBezTo>
                  <a:cubicBezTo>
                    <a:pt x="40348" y="180103"/>
                    <a:pt x="0" y="139786"/>
                    <a:pt x="0" y="90051"/>
                  </a:cubicBezTo>
                  <a:cubicBezTo>
                    <a:pt x="0" y="40317"/>
                    <a:pt x="40348" y="0"/>
                    <a:pt x="90120" y="0"/>
                  </a:cubicBezTo>
                  <a:cubicBezTo>
                    <a:pt x="139893" y="0"/>
                    <a:pt x="180240" y="40317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39" name="フリーフォーム 238">
              <a:extLst>
                <a:ext uri="{FF2B5EF4-FFF2-40B4-BE49-F238E27FC236}">
                  <a16:creationId xmlns:a16="http://schemas.microsoft.com/office/drawing/2014/main" id="{9546839B-FCF0-1D4E-BE6C-3789468F86BB}"/>
                </a:ext>
              </a:extLst>
            </p:cNvPr>
            <p:cNvSpPr/>
            <p:nvPr/>
          </p:nvSpPr>
          <p:spPr>
            <a:xfrm>
              <a:off x="2882926" y="4473673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5"/>
                    <a:pt x="139892" y="180103"/>
                    <a:pt x="90120" y="180103"/>
                  </a:cubicBezTo>
                  <a:cubicBezTo>
                    <a:pt x="40348" y="180103"/>
                    <a:pt x="0" y="139785"/>
                    <a:pt x="0" y="90051"/>
                  </a:cubicBezTo>
                  <a:cubicBezTo>
                    <a:pt x="0" y="40317"/>
                    <a:pt x="40348" y="0"/>
                    <a:pt x="90120" y="0"/>
                  </a:cubicBezTo>
                  <a:cubicBezTo>
                    <a:pt x="139892" y="0"/>
                    <a:pt x="180240" y="40317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40" name="フリーフォーム 239">
              <a:extLst>
                <a:ext uri="{FF2B5EF4-FFF2-40B4-BE49-F238E27FC236}">
                  <a16:creationId xmlns:a16="http://schemas.microsoft.com/office/drawing/2014/main" id="{FFE33AC9-EF08-8243-BDF8-F3B162CD47B6}"/>
                </a:ext>
              </a:extLst>
            </p:cNvPr>
            <p:cNvSpPr/>
            <p:nvPr/>
          </p:nvSpPr>
          <p:spPr>
            <a:xfrm>
              <a:off x="3355019" y="4473673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5"/>
                    <a:pt x="139892" y="180103"/>
                    <a:pt x="90120" y="180103"/>
                  </a:cubicBezTo>
                  <a:cubicBezTo>
                    <a:pt x="40348" y="180103"/>
                    <a:pt x="0" y="139785"/>
                    <a:pt x="0" y="90051"/>
                  </a:cubicBezTo>
                  <a:cubicBezTo>
                    <a:pt x="0" y="40317"/>
                    <a:pt x="40348" y="0"/>
                    <a:pt x="90120" y="0"/>
                  </a:cubicBezTo>
                  <a:cubicBezTo>
                    <a:pt x="139892" y="0"/>
                    <a:pt x="180240" y="40317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41" name="フリーフォーム 240">
              <a:extLst>
                <a:ext uri="{FF2B5EF4-FFF2-40B4-BE49-F238E27FC236}">
                  <a16:creationId xmlns:a16="http://schemas.microsoft.com/office/drawing/2014/main" id="{42C603BF-3E77-7B4B-9209-E474E5FC794E}"/>
                </a:ext>
              </a:extLst>
            </p:cNvPr>
            <p:cNvSpPr/>
            <p:nvPr/>
          </p:nvSpPr>
          <p:spPr>
            <a:xfrm>
              <a:off x="3827021" y="4473673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5"/>
                    <a:pt x="139892" y="180103"/>
                    <a:pt x="90120" y="180103"/>
                  </a:cubicBezTo>
                  <a:cubicBezTo>
                    <a:pt x="40348" y="180103"/>
                    <a:pt x="0" y="139785"/>
                    <a:pt x="0" y="90051"/>
                  </a:cubicBezTo>
                  <a:cubicBezTo>
                    <a:pt x="0" y="40317"/>
                    <a:pt x="40348" y="0"/>
                    <a:pt x="90120" y="0"/>
                  </a:cubicBezTo>
                  <a:cubicBezTo>
                    <a:pt x="139892" y="0"/>
                    <a:pt x="180240" y="40317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42" name="フリーフォーム 241">
              <a:extLst>
                <a:ext uri="{FF2B5EF4-FFF2-40B4-BE49-F238E27FC236}">
                  <a16:creationId xmlns:a16="http://schemas.microsoft.com/office/drawing/2014/main" id="{A9658572-2210-1541-8044-D480150212FC}"/>
                </a:ext>
              </a:extLst>
            </p:cNvPr>
            <p:cNvSpPr/>
            <p:nvPr/>
          </p:nvSpPr>
          <p:spPr>
            <a:xfrm>
              <a:off x="4299023" y="4473673"/>
              <a:ext cx="180240" cy="180102"/>
            </a:xfrm>
            <a:custGeom>
              <a:avLst/>
              <a:gdLst>
                <a:gd name="connsiteX0" fmla="*/ 180241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1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1" y="90051"/>
                  </a:moveTo>
                  <a:cubicBezTo>
                    <a:pt x="180241" y="139785"/>
                    <a:pt x="139892" y="180103"/>
                    <a:pt x="90120" y="180103"/>
                  </a:cubicBezTo>
                  <a:cubicBezTo>
                    <a:pt x="40348" y="180103"/>
                    <a:pt x="0" y="139785"/>
                    <a:pt x="0" y="90051"/>
                  </a:cubicBezTo>
                  <a:cubicBezTo>
                    <a:pt x="0" y="40317"/>
                    <a:pt x="40348" y="0"/>
                    <a:pt x="90120" y="0"/>
                  </a:cubicBezTo>
                  <a:cubicBezTo>
                    <a:pt x="139892" y="0"/>
                    <a:pt x="180241" y="40317"/>
                    <a:pt x="180241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43" name="フリーフォーム 242">
              <a:extLst>
                <a:ext uri="{FF2B5EF4-FFF2-40B4-BE49-F238E27FC236}">
                  <a16:creationId xmlns:a16="http://schemas.microsoft.com/office/drawing/2014/main" id="{0D7B379B-645F-764F-9E4B-8C48F16F14A5}"/>
                </a:ext>
              </a:extLst>
            </p:cNvPr>
            <p:cNvSpPr/>
            <p:nvPr/>
          </p:nvSpPr>
          <p:spPr>
            <a:xfrm>
              <a:off x="4771116" y="4473673"/>
              <a:ext cx="180240" cy="180102"/>
            </a:xfrm>
            <a:custGeom>
              <a:avLst/>
              <a:gdLst>
                <a:gd name="connsiteX0" fmla="*/ 180241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1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1" y="90051"/>
                  </a:moveTo>
                  <a:cubicBezTo>
                    <a:pt x="180241" y="139785"/>
                    <a:pt x="139892" y="180103"/>
                    <a:pt x="90120" y="180103"/>
                  </a:cubicBezTo>
                  <a:cubicBezTo>
                    <a:pt x="40348" y="180103"/>
                    <a:pt x="0" y="139785"/>
                    <a:pt x="0" y="90051"/>
                  </a:cubicBezTo>
                  <a:cubicBezTo>
                    <a:pt x="0" y="40317"/>
                    <a:pt x="40348" y="0"/>
                    <a:pt x="90120" y="0"/>
                  </a:cubicBezTo>
                  <a:cubicBezTo>
                    <a:pt x="139892" y="0"/>
                    <a:pt x="180241" y="40317"/>
                    <a:pt x="180241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44" name="フリーフォーム 243">
              <a:extLst>
                <a:ext uri="{FF2B5EF4-FFF2-40B4-BE49-F238E27FC236}">
                  <a16:creationId xmlns:a16="http://schemas.microsoft.com/office/drawing/2014/main" id="{AD329305-AECB-DA4E-BA58-48863F35878D}"/>
                </a:ext>
              </a:extLst>
            </p:cNvPr>
            <p:cNvSpPr/>
            <p:nvPr/>
          </p:nvSpPr>
          <p:spPr>
            <a:xfrm>
              <a:off x="5243119" y="4473673"/>
              <a:ext cx="180240" cy="180102"/>
            </a:xfrm>
            <a:custGeom>
              <a:avLst/>
              <a:gdLst>
                <a:gd name="connsiteX0" fmla="*/ 180241 w 180240"/>
                <a:gd name="connsiteY0" fmla="*/ 90051 h 180102"/>
                <a:gd name="connsiteX1" fmla="*/ 90121 w 180240"/>
                <a:gd name="connsiteY1" fmla="*/ 180103 h 180102"/>
                <a:gd name="connsiteX2" fmla="*/ 1 w 180240"/>
                <a:gd name="connsiteY2" fmla="*/ 90051 h 180102"/>
                <a:gd name="connsiteX3" fmla="*/ 90121 w 180240"/>
                <a:gd name="connsiteY3" fmla="*/ 0 h 180102"/>
                <a:gd name="connsiteX4" fmla="*/ 180241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1" y="90051"/>
                  </a:moveTo>
                  <a:cubicBezTo>
                    <a:pt x="180241" y="139785"/>
                    <a:pt x="139892" y="180103"/>
                    <a:pt x="90121" y="180103"/>
                  </a:cubicBezTo>
                  <a:cubicBezTo>
                    <a:pt x="40349" y="180103"/>
                    <a:pt x="1" y="139785"/>
                    <a:pt x="1" y="90051"/>
                  </a:cubicBezTo>
                  <a:cubicBezTo>
                    <a:pt x="1" y="40317"/>
                    <a:pt x="40349" y="0"/>
                    <a:pt x="90121" y="0"/>
                  </a:cubicBezTo>
                  <a:cubicBezTo>
                    <a:pt x="139892" y="0"/>
                    <a:pt x="180241" y="40317"/>
                    <a:pt x="180241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45" name="フリーフォーム 244">
              <a:extLst>
                <a:ext uri="{FF2B5EF4-FFF2-40B4-BE49-F238E27FC236}">
                  <a16:creationId xmlns:a16="http://schemas.microsoft.com/office/drawing/2014/main" id="{E7F0CB5A-CB3A-C142-8CE4-0D776DC3C64B}"/>
                </a:ext>
              </a:extLst>
            </p:cNvPr>
            <p:cNvSpPr/>
            <p:nvPr/>
          </p:nvSpPr>
          <p:spPr>
            <a:xfrm>
              <a:off x="5715121" y="4473673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5"/>
                    <a:pt x="139892" y="180103"/>
                    <a:pt x="90120" y="180103"/>
                  </a:cubicBezTo>
                  <a:cubicBezTo>
                    <a:pt x="40348" y="180103"/>
                    <a:pt x="0" y="139785"/>
                    <a:pt x="0" y="90051"/>
                  </a:cubicBezTo>
                  <a:cubicBezTo>
                    <a:pt x="0" y="40317"/>
                    <a:pt x="40348" y="0"/>
                    <a:pt x="90120" y="0"/>
                  </a:cubicBezTo>
                  <a:cubicBezTo>
                    <a:pt x="139892" y="0"/>
                    <a:pt x="180240" y="40317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46" name="フリーフォーム 245">
              <a:extLst>
                <a:ext uri="{FF2B5EF4-FFF2-40B4-BE49-F238E27FC236}">
                  <a16:creationId xmlns:a16="http://schemas.microsoft.com/office/drawing/2014/main" id="{5E015DE7-51A2-6D46-AFBD-9306EEA9C1FB}"/>
                </a:ext>
              </a:extLst>
            </p:cNvPr>
            <p:cNvSpPr/>
            <p:nvPr/>
          </p:nvSpPr>
          <p:spPr>
            <a:xfrm>
              <a:off x="6187214" y="4473673"/>
              <a:ext cx="180240" cy="180102"/>
            </a:xfrm>
            <a:custGeom>
              <a:avLst/>
              <a:gdLst>
                <a:gd name="connsiteX0" fmla="*/ 180241 w 180240"/>
                <a:gd name="connsiteY0" fmla="*/ 90051 h 180102"/>
                <a:gd name="connsiteX1" fmla="*/ 90121 w 180240"/>
                <a:gd name="connsiteY1" fmla="*/ 180103 h 180102"/>
                <a:gd name="connsiteX2" fmla="*/ 1 w 180240"/>
                <a:gd name="connsiteY2" fmla="*/ 90051 h 180102"/>
                <a:gd name="connsiteX3" fmla="*/ 90121 w 180240"/>
                <a:gd name="connsiteY3" fmla="*/ 0 h 180102"/>
                <a:gd name="connsiteX4" fmla="*/ 180241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1" y="90051"/>
                  </a:moveTo>
                  <a:cubicBezTo>
                    <a:pt x="180241" y="139785"/>
                    <a:pt x="139892" y="180103"/>
                    <a:pt x="90121" y="180103"/>
                  </a:cubicBezTo>
                  <a:cubicBezTo>
                    <a:pt x="40349" y="180103"/>
                    <a:pt x="1" y="139785"/>
                    <a:pt x="1" y="90051"/>
                  </a:cubicBezTo>
                  <a:cubicBezTo>
                    <a:pt x="1" y="40317"/>
                    <a:pt x="40349" y="0"/>
                    <a:pt x="90121" y="0"/>
                  </a:cubicBezTo>
                  <a:cubicBezTo>
                    <a:pt x="139892" y="0"/>
                    <a:pt x="180241" y="40317"/>
                    <a:pt x="180241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47" name="フリーフォーム 246">
              <a:extLst>
                <a:ext uri="{FF2B5EF4-FFF2-40B4-BE49-F238E27FC236}">
                  <a16:creationId xmlns:a16="http://schemas.microsoft.com/office/drawing/2014/main" id="{0176043F-4258-3745-A898-7D480FFF655F}"/>
                </a:ext>
              </a:extLst>
            </p:cNvPr>
            <p:cNvSpPr/>
            <p:nvPr/>
          </p:nvSpPr>
          <p:spPr>
            <a:xfrm>
              <a:off x="6659216" y="4473673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5"/>
                    <a:pt x="139892" y="180103"/>
                    <a:pt x="90120" y="180103"/>
                  </a:cubicBezTo>
                  <a:cubicBezTo>
                    <a:pt x="40348" y="180103"/>
                    <a:pt x="0" y="139785"/>
                    <a:pt x="0" y="90051"/>
                  </a:cubicBezTo>
                  <a:cubicBezTo>
                    <a:pt x="0" y="40317"/>
                    <a:pt x="40348" y="0"/>
                    <a:pt x="90120" y="0"/>
                  </a:cubicBezTo>
                  <a:cubicBezTo>
                    <a:pt x="139892" y="0"/>
                    <a:pt x="180240" y="40317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48" name="フリーフォーム 247">
              <a:extLst>
                <a:ext uri="{FF2B5EF4-FFF2-40B4-BE49-F238E27FC236}">
                  <a16:creationId xmlns:a16="http://schemas.microsoft.com/office/drawing/2014/main" id="{7256A6B5-7601-BE42-AD56-ABC48EF1D1EF}"/>
                </a:ext>
              </a:extLst>
            </p:cNvPr>
            <p:cNvSpPr/>
            <p:nvPr/>
          </p:nvSpPr>
          <p:spPr>
            <a:xfrm>
              <a:off x="7131218" y="4473673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5"/>
                    <a:pt x="139892" y="180103"/>
                    <a:pt x="90120" y="180103"/>
                  </a:cubicBezTo>
                  <a:cubicBezTo>
                    <a:pt x="40349" y="180103"/>
                    <a:pt x="0" y="139785"/>
                    <a:pt x="0" y="90051"/>
                  </a:cubicBezTo>
                  <a:cubicBezTo>
                    <a:pt x="0" y="40317"/>
                    <a:pt x="40349" y="0"/>
                    <a:pt x="90120" y="0"/>
                  </a:cubicBezTo>
                  <a:cubicBezTo>
                    <a:pt x="139892" y="0"/>
                    <a:pt x="180240" y="40317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49" name="フリーフォーム 248">
              <a:extLst>
                <a:ext uri="{FF2B5EF4-FFF2-40B4-BE49-F238E27FC236}">
                  <a16:creationId xmlns:a16="http://schemas.microsoft.com/office/drawing/2014/main" id="{6BB2E154-40B5-3D4E-81E4-ED4BD29A72C8}"/>
                </a:ext>
              </a:extLst>
            </p:cNvPr>
            <p:cNvSpPr/>
            <p:nvPr/>
          </p:nvSpPr>
          <p:spPr>
            <a:xfrm>
              <a:off x="7603311" y="4473673"/>
              <a:ext cx="180240" cy="180102"/>
            </a:xfrm>
            <a:custGeom>
              <a:avLst/>
              <a:gdLst>
                <a:gd name="connsiteX0" fmla="*/ 180241 w 180240"/>
                <a:gd name="connsiteY0" fmla="*/ 90051 h 180102"/>
                <a:gd name="connsiteX1" fmla="*/ 90121 w 180240"/>
                <a:gd name="connsiteY1" fmla="*/ 180103 h 180102"/>
                <a:gd name="connsiteX2" fmla="*/ 1 w 180240"/>
                <a:gd name="connsiteY2" fmla="*/ 90051 h 180102"/>
                <a:gd name="connsiteX3" fmla="*/ 90121 w 180240"/>
                <a:gd name="connsiteY3" fmla="*/ 0 h 180102"/>
                <a:gd name="connsiteX4" fmla="*/ 180241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1" y="90051"/>
                  </a:moveTo>
                  <a:cubicBezTo>
                    <a:pt x="180241" y="139785"/>
                    <a:pt x="139892" y="180103"/>
                    <a:pt x="90121" y="180103"/>
                  </a:cubicBezTo>
                  <a:cubicBezTo>
                    <a:pt x="40349" y="180103"/>
                    <a:pt x="1" y="139785"/>
                    <a:pt x="1" y="90051"/>
                  </a:cubicBezTo>
                  <a:cubicBezTo>
                    <a:pt x="1" y="40317"/>
                    <a:pt x="40349" y="0"/>
                    <a:pt x="90121" y="0"/>
                  </a:cubicBezTo>
                  <a:cubicBezTo>
                    <a:pt x="139892" y="0"/>
                    <a:pt x="180241" y="40317"/>
                    <a:pt x="180241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50" name="フリーフォーム 249">
              <a:extLst>
                <a:ext uri="{FF2B5EF4-FFF2-40B4-BE49-F238E27FC236}">
                  <a16:creationId xmlns:a16="http://schemas.microsoft.com/office/drawing/2014/main" id="{91AD619A-B312-3444-903C-BCE044A43C7E}"/>
                </a:ext>
              </a:extLst>
            </p:cNvPr>
            <p:cNvSpPr/>
            <p:nvPr/>
          </p:nvSpPr>
          <p:spPr>
            <a:xfrm>
              <a:off x="8075313" y="4473673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5"/>
                    <a:pt x="139892" y="180103"/>
                    <a:pt x="90120" y="180103"/>
                  </a:cubicBezTo>
                  <a:cubicBezTo>
                    <a:pt x="40348" y="180103"/>
                    <a:pt x="0" y="139785"/>
                    <a:pt x="0" y="90051"/>
                  </a:cubicBezTo>
                  <a:cubicBezTo>
                    <a:pt x="0" y="40317"/>
                    <a:pt x="40348" y="0"/>
                    <a:pt x="90120" y="0"/>
                  </a:cubicBezTo>
                  <a:cubicBezTo>
                    <a:pt x="139892" y="0"/>
                    <a:pt x="180240" y="40317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51" name="フリーフォーム 250">
              <a:extLst>
                <a:ext uri="{FF2B5EF4-FFF2-40B4-BE49-F238E27FC236}">
                  <a16:creationId xmlns:a16="http://schemas.microsoft.com/office/drawing/2014/main" id="{20EB7E96-AC94-FA4A-B057-844A72655890}"/>
                </a:ext>
              </a:extLst>
            </p:cNvPr>
            <p:cNvSpPr/>
            <p:nvPr/>
          </p:nvSpPr>
          <p:spPr>
            <a:xfrm>
              <a:off x="8547316" y="4473673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5"/>
                    <a:pt x="139892" y="180103"/>
                    <a:pt x="90120" y="180103"/>
                  </a:cubicBezTo>
                  <a:cubicBezTo>
                    <a:pt x="40349" y="180103"/>
                    <a:pt x="0" y="139785"/>
                    <a:pt x="0" y="90051"/>
                  </a:cubicBezTo>
                  <a:cubicBezTo>
                    <a:pt x="0" y="40317"/>
                    <a:pt x="40349" y="0"/>
                    <a:pt x="90120" y="0"/>
                  </a:cubicBezTo>
                  <a:cubicBezTo>
                    <a:pt x="139892" y="0"/>
                    <a:pt x="180240" y="40317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52" name="フリーフォーム 251">
              <a:extLst>
                <a:ext uri="{FF2B5EF4-FFF2-40B4-BE49-F238E27FC236}">
                  <a16:creationId xmlns:a16="http://schemas.microsoft.com/office/drawing/2014/main" id="{BD80EE1D-54F0-E24F-BD84-D45366AD8AC7}"/>
                </a:ext>
              </a:extLst>
            </p:cNvPr>
            <p:cNvSpPr/>
            <p:nvPr/>
          </p:nvSpPr>
          <p:spPr>
            <a:xfrm>
              <a:off x="9019409" y="4473673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5"/>
                    <a:pt x="139892" y="180103"/>
                    <a:pt x="90120" y="180103"/>
                  </a:cubicBezTo>
                  <a:cubicBezTo>
                    <a:pt x="40348" y="180103"/>
                    <a:pt x="0" y="139785"/>
                    <a:pt x="0" y="90051"/>
                  </a:cubicBezTo>
                  <a:cubicBezTo>
                    <a:pt x="0" y="40317"/>
                    <a:pt x="40348" y="0"/>
                    <a:pt x="90120" y="0"/>
                  </a:cubicBezTo>
                  <a:cubicBezTo>
                    <a:pt x="139892" y="0"/>
                    <a:pt x="180240" y="40317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53" name="フリーフォーム 252">
              <a:extLst>
                <a:ext uri="{FF2B5EF4-FFF2-40B4-BE49-F238E27FC236}">
                  <a16:creationId xmlns:a16="http://schemas.microsoft.com/office/drawing/2014/main" id="{52A40B21-4DEA-414C-BD36-193FB060A82C}"/>
                </a:ext>
              </a:extLst>
            </p:cNvPr>
            <p:cNvSpPr/>
            <p:nvPr/>
          </p:nvSpPr>
          <p:spPr>
            <a:xfrm>
              <a:off x="9491411" y="4473673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5"/>
                    <a:pt x="139892" y="180103"/>
                    <a:pt x="90120" y="180103"/>
                  </a:cubicBezTo>
                  <a:cubicBezTo>
                    <a:pt x="40348" y="180103"/>
                    <a:pt x="0" y="139785"/>
                    <a:pt x="0" y="90051"/>
                  </a:cubicBezTo>
                  <a:cubicBezTo>
                    <a:pt x="0" y="40317"/>
                    <a:pt x="40348" y="0"/>
                    <a:pt x="90120" y="0"/>
                  </a:cubicBezTo>
                  <a:cubicBezTo>
                    <a:pt x="139892" y="0"/>
                    <a:pt x="180240" y="40317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54" name="フリーフォーム 253">
              <a:extLst>
                <a:ext uri="{FF2B5EF4-FFF2-40B4-BE49-F238E27FC236}">
                  <a16:creationId xmlns:a16="http://schemas.microsoft.com/office/drawing/2014/main" id="{E70800C9-98C0-2A40-BB87-4A0DE9D98FC3}"/>
                </a:ext>
              </a:extLst>
            </p:cNvPr>
            <p:cNvSpPr/>
            <p:nvPr/>
          </p:nvSpPr>
          <p:spPr>
            <a:xfrm>
              <a:off x="9963413" y="4473673"/>
              <a:ext cx="180240" cy="180102"/>
            </a:xfrm>
            <a:custGeom>
              <a:avLst/>
              <a:gdLst>
                <a:gd name="connsiteX0" fmla="*/ 180241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1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1" y="90051"/>
                  </a:moveTo>
                  <a:cubicBezTo>
                    <a:pt x="180241" y="139785"/>
                    <a:pt x="139893" y="180103"/>
                    <a:pt x="90120" y="180103"/>
                  </a:cubicBezTo>
                  <a:cubicBezTo>
                    <a:pt x="40348" y="180103"/>
                    <a:pt x="0" y="139785"/>
                    <a:pt x="0" y="90051"/>
                  </a:cubicBezTo>
                  <a:cubicBezTo>
                    <a:pt x="0" y="40317"/>
                    <a:pt x="40348" y="0"/>
                    <a:pt x="90120" y="0"/>
                  </a:cubicBezTo>
                  <a:cubicBezTo>
                    <a:pt x="139893" y="0"/>
                    <a:pt x="180241" y="40317"/>
                    <a:pt x="180241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55" name="フリーフォーム 254">
              <a:extLst>
                <a:ext uri="{FF2B5EF4-FFF2-40B4-BE49-F238E27FC236}">
                  <a16:creationId xmlns:a16="http://schemas.microsoft.com/office/drawing/2014/main" id="{832E26BF-5D41-944F-B3F7-C14AAE7E1F78}"/>
                </a:ext>
              </a:extLst>
            </p:cNvPr>
            <p:cNvSpPr/>
            <p:nvPr/>
          </p:nvSpPr>
          <p:spPr>
            <a:xfrm>
              <a:off x="3118972" y="4792643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5"/>
                    <a:pt x="139892" y="180103"/>
                    <a:pt x="90120" y="180103"/>
                  </a:cubicBezTo>
                  <a:cubicBezTo>
                    <a:pt x="40348" y="180103"/>
                    <a:pt x="0" y="139785"/>
                    <a:pt x="0" y="90051"/>
                  </a:cubicBezTo>
                  <a:cubicBezTo>
                    <a:pt x="0" y="40317"/>
                    <a:pt x="40348" y="0"/>
                    <a:pt x="90120" y="0"/>
                  </a:cubicBezTo>
                  <a:cubicBezTo>
                    <a:pt x="139892" y="0"/>
                    <a:pt x="180240" y="40317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56" name="フリーフォーム 255">
              <a:extLst>
                <a:ext uri="{FF2B5EF4-FFF2-40B4-BE49-F238E27FC236}">
                  <a16:creationId xmlns:a16="http://schemas.microsoft.com/office/drawing/2014/main" id="{3CF117FC-8656-7F44-8892-129D7DD38AF3}"/>
                </a:ext>
              </a:extLst>
            </p:cNvPr>
            <p:cNvSpPr/>
            <p:nvPr/>
          </p:nvSpPr>
          <p:spPr>
            <a:xfrm>
              <a:off x="3590975" y="4792643"/>
              <a:ext cx="180240" cy="180102"/>
            </a:xfrm>
            <a:custGeom>
              <a:avLst/>
              <a:gdLst>
                <a:gd name="connsiteX0" fmla="*/ 180241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1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1" y="90051"/>
                  </a:moveTo>
                  <a:cubicBezTo>
                    <a:pt x="180241" y="139785"/>
                    <a:pt x="139892" y="180103"/>
                    <a:pt x="90120" y="180103"/>
                  </a:cubicBezTo>
                  <a:cubicBezTo>
                    <a:pt x="40348" y="180103"/>
                    <a:pt x="0" y="139785"/>
                    <a:pt x="0" y="90051"/>
                  </a:cubicBezTo>
                  <a:cubicBezTo>
                    <a:pt x="0" y="40317"/>
                    <a:pt x="40348" y="0"/>
                    <a:pt x="90120" y="0"/>
                  </a:cubicBezTo>
                  <a:cubicBezTo>
                    <a:pt x="139892" y="0"/>
                    <a:pt x="180241" y="40317"/>
                    <a:pt x="180241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57" name="フリーフォーム 256">
              <a:extLst>
                <a:ext uri="{FF2B5EF4-FFF2-40B4-BE49-F238E27FC236}">
                  <a16:creationId xmlns:a16="http://schemas.microsoft.com/office/drawing/2014/main" id="{AB0951D2-E081-3148-9ECE-40FA7F674162}"/>
                </a:ext>
              </a:extLst>
            </p:cNvPr>
            <p:cNvSpPr/>
            <p:nvPr/>
          </p:nvSpPr>
          <p:spPr>
            <a:xfrm>
              <a:off x="4063067" y="4792643"/>
              <a:ext cx="180240" cy="180102"/>
            </a:xfrm>
            <a:custGeom>
              <a:avLst/>
              <a:gdLst>
                <a:gd name="connsiteX0" fmla="*/ 180241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1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1" y="90051"/>
                  </a:moveTo>
                  <a:cubicBezTo>
                    <a:pt x="180241" y="139785"/>
                    <a:pt x="139892" y="180103"/>
                    <a:pt x="90120" y="180103"/>
                  </a:cubicBezTo>
                  <a:cubicBezTo>
                    <a:pt x="40348" y="180103"/>
                    <a:pt x="0" y="139785"/>
                    <a:pt x="0" y="90051"/>
                  </a:cubicBezTo>
                  <a:cubicBezTo>
                    <a:pt x="0" y="40317"/>
                    <a:pt x="40348" y="0"/>
                    <a:pt x="90120" y="0"/>
                  </a:cubicBezTo>
                  <a:cubicBezTo>
                    <a:pt x="139892" y="0"/>
                    <a:pt x="180241" y="40317"/>
                    <a:pt x="180241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58" name="フリーフォーム 257">
              <a:extLst>
                <a:ext uri="{FF2B5EF4-FFF2-40B4-BE49-F238E27FC236}">
                  <a16:creationId xmlns:a16="http://schemas.microsoft.com/office/drawing/2014/main" id="{FFA06705-AD4C-884E-88BC-8C5F63B13E8E}"/>
                </a:ext>
              </a:extLst>
            </p:cNvPr>
            <p:cNvSpPr/>
            <p:nvPr/>
          </p:nvSpPr>
          <p:spPr>
            <a:xfrm>
              <a:off x="4535070" y="4792643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5"/>
                    <a:pt x="139892" y="180103"/>
                    <a:pt x="90120" y="180103"/>
                  </a:cubicBezTo>
                  <a:cubicBezTo>
                    <a:pt x="40348" y="180103"/>
                    <a:pt x="0" y="139785"/>
                    <a:pt x="0" y="90051"/>
                  </a:cubicBezTo>
                  <a:cubicBezTo>
                    <a:pt x="0" y="40317"/>
                    <a:pt x="40348" y="0"/>
                    <a:pt x="90120" y="0"/>
                  </a:cubicBezTo>
                  <a:cubicBezTo>
                    <a:pt x="139892" y="0"/>
                    <a:pt x="180240" y="40317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59" name="フリーフォーム 258">
              <a:extLst>
                <a:ext uri="{FF2B5EF4-FFF2-40B4-BE49-F238E27FC236}">
                  <a16:creationId xmlns:a16="http://schemas.microsoft.com/office/drawing/2014/main" id="{5ED11643-7963-0E40-B0B2-FCD059563B2C}"/>
                </a:ext>
              </a:extLst>
            </p:cNvPr>
            <p:cNvSpPr/>
            <p:nvPr/>
          </p:nvSpPr>
          <p:spPr>
            <a:xfrm>
              <a:off x="5007072" y="4792643"/>
              <a:ext cx="180240" cy="180102"/>
            </a:xfrm>
            <a:custGeom>
              <a:avLst/>
              <a:gdLst>
                <a:gd name="connsiteX0" fmla="*/ 180241 w 180240"/>
                <a:gd name="connsiteY0" fmla="*/ 90051 h 180102"/>
                <a:gd name="connsiteX1" fmla="*/ 90121 w 180240"/>
                <a:gd name="connsiteY1" fmla="*/ 180103 h 180102"/>
                <a:gd name="connsiteX2" fmla="*/ 0 w 180240"/>
                <a:gd name="connsiteY2" fmla="*/ 90051 h 180102"/>
                <a:gd name="connsiteX3" fmla="*/ 90121 w 180240"/>
                <a:gd name="connsiteY3" fmla="*/ 0 h 180102"/>
                <a:gd name="connsiteX4" fmla="*/ 180241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1" y="90051"/>
                  </a:moveTo>
                  <a:cubicBezTo>
                    <a:pt x="180241" y="139785"/>
                    <a:pt x="139892" y="180103"/>
                    <a:pt x="90121" y="180103"/>
                  </a:cubicBezTo>
                  <a:cubicBezTo>
                    <a:pt x="40349" y="180103"/>
                    <a:pt x="0" y="139785"/>
                    <a:pt x="0" y="90051"/>
                  </a:cubicBezTo>
                  <a:cubicBezTo>
                    <a:pt x="0" y="40317"/>
                    <a:pt x="40348" y="0"/>
                    <a:pt x="90121" y="0"/>
                  </a:cubicBezTo>
                  <a:cubicBezTo>
                    <a:pt x="139892" y="0"/>
                    <a:pt x="180241" y="40317"/>
                    <a:pt x="180241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60" name="フリーフォーム 259">
              <a:extLst>
                <a:ext uri="{FF2B5EF4-FFF2-40B4-BE49-F238E27FC236}">
                  <a16:creationId xmlns:a16="http://schemas.microsoft.com/office/drawing/2014/main" id="{E08080D6-1071-864B-B55D-B41FD60CB820}"/>
                </a:ext>
              </a:extLst>
            </p:cNvPr>
            <p:cNvSpPr/>
            <p:nvPr/>
          </p:nvSpPr>
          <p:spPr>
            <a:xfrm>
              <a:off x="5479165" y="4792643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5"/>
                    <a:pt x="139892" y="180103"/>
                    <a:pt x="90120" y="180103"/>
                  </a:cubicBezTo>
                  <a:cubicBezTo>
                    <a:pt x="40348" y="180103"/>
                    <a:pt x="0" y="139785"/>
                    <a:pt x="0" y="90051"/>
                  </a:cubicBezTo>
                  <a:cubicBezTo>
                    <a:pt x="0" y="40317"/>
                    <a:pt x="40348" y="0"/>
                    <a:pt x="90120" y="0"/>
                  </a:cubicBezTo>
                  <a:cubicBezTo>
                    <a:pt x="139892" y="0"/>
                    <a:pt x="180240" y="40317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61" name="フリーフォーム 260">
              <a:extLst>
                <a:ext uri="{FF2B5EF4-FFF2-40B4-BE49-F238E27FC236}">
                  <a16:creationId xmlns:a16="http://schemas.microsoft.com/office/drawing/2014/main" id="{41E2DFBC-27D9-C443-8600-63388E611C77}"/>
                </a:ext>
              </a:extLst>
            </p:cNvPr>
            <p:cNvSpPr/>
            <p:nvPr/>
          </p:nvSpPr>
          <p:spPr>
            <a:xfrm>
              <a:off x="5951167" y="4792643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5"/>
                    <a:pt x="139892" y="180103"/>
                    <a:pt x="90120" y="180103"/>
                  </a:cubicBezTo>
                  <a:cubicBezTo>
                    <a:pt x="40349" y="180103"/>
                    <a:pt x="0" y="139785"/>
                    <a:pt x="0" y="90051"/>
                  </a:cubicBezTo>
                  <a:cubicBezTo>
                    <a:pt x="0" y="40317"/>
                    <a:pt x="40349" y="0"/>
                    <a:pt x="90120" y="0"/>
                  </a:cubicBezTo>
                  <a:cubicBezTo>
                    <a:pt x="139892" y="0"/>
                    <a:pt x="180240" y="40317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62" name="フリーフォーム 261">
              <a:extLst>
                <a:ext uri="{FF2B5EF4-FFF2-40B4-BE49-F238E27FC236}">
                  <a16:creationId xmlns:a16="http://schemas.microsoft.com/office/drawing/2014/main" id="{2F8CB750-4D37-7840-82D7-597783817532}"/>
                </a:ext>
              </a:extLst>
            </p:cNvPr>
            <p:cNvSpPr/>
            <p:nvPr/>
          </p:nvSpPr>
          <p:spPr>
            <a:xfrm>
              <a:off x="6423170" y="4792643"/>
              <a:ext cx="180240" cy="180102"/>
            </a:xfrm>
            <a:custGeom>
              <a:avLst/>
              <a:gdLst>
                <a:gd name="connsiteX0" fmla="*/ 180241 w 180240"/>
                <a:gd name="connsiteY0" fmla="*/ 90051 h 180102"/>
                <a:gd name="connsiteX1" fmla="*/ 90121 w 180240"/>
                <a:gd name="connsiteY1" fmla="*/ 180103 h 180102"/>
                <a:gd name="connsiteX2" fmla="*/ 1 w 180240"/>
                <a:gd name="connsiteY2" fmla="*/ 90051 h 180102"/>
                <a:gd name="connsiteX3" fmla="*/ 90121 w 180240"/>
                <a:gd name="connsiteY3" fmla="*/ 0 h 180102"/>
                <a:gd name="connsiteX4" fmla="*/ 180241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1" y="90051"/>
                  </a:moveTo>
                  <a:cubicBezTo>
                    <a:pt x="180241" y="139785"/>
                    <a:pt x="139892" y="180103"/>
                    <a:pt x="90121" y="180103"/>
                  </a:cubicBezTo>
                  <a:cubicBezTo>
                    <a:pt x="40349" y="180103"/>
                    <a:pt x="1" y="139785"/>
                    <a:pt x="1" y="90051"/>
                  </a:cubicBezTo>
                  <a:cubicBezTo>
                    <a:pt x="1" y="40317"/>
                    <a:pt x="40349" y="0"/>
                    <a:pt x="90121" y="0"/>
                  </a:cubicBezTo>
                  <a:cubicBezTo>
                    <a:pt x="139892" y="0"/>
                    <a:pt x="180241" y="40317"/>
                    <a:pt x="180241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63" name="フリーフォーム 262">
              <a:extLst>
                <a:ext uri="{FF2B5EF4-FFF2-40B4-BE49-F238E27FC236}">
                  <a16:creationId xmlns:a16="http://schemas.microsoft.com/office/drawing/2014/main" id="{F4DC6EEB-A21B-744A-B4EE-1ADE9FC06CE6}"/>
                </a:ext>
              </a:extLst>
            </p:cNvPr>
            <p:cNvSpPr/>
            <p:nvPr/>
          </p:nvSpPr>
          <p:spPr>
            <a:xfrm>
              <a:off x="6895262" y="4792643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5"/>
                    <a:pt x="139892" y="180103"/>
                    <a:pt x="90120" y="180103"/>
                  </a:cubicBezTo>
                  <a:cubicBezTo>
                    <a:pt x="40348" y="180103"/>
                    <a:pt x="0" y="139785"/>
                    <a:pt x="0" y="90051"/>
                  </a:cubicBezTo>
                  <a:cubicBezTo>
                    <a:pt x="0" y="40317"/>
                    <a:pt x="40348" y="0"/>
                    <a:pt x="90120" y="0"/>
                  </a:cubicBezTo>
                  <a:cubicBezTo>
                    <a:pt x="139892" y="0"/>
                    <a:pt x="180240" y="40317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64" name="フリーフォーム 263">
              <a:extLst>
                <a:ext uri="{FF2B5EF4-FFF2-40B4-BE49-F238E27FC236}">
                  <a16:creationId xmlns:a16="http://schemas.microsoft.com/office/drawing/2014/main" id="{AEECBE19-C46C-914B-91CC-59B9A59A2BE5}"/>
                </a:ext>
              </a:extLst>
            </p:cNvPr>
            <p:cNvSpPr/>
            <p:nvPr/>
          </p:nvSpPr>
          <p:spPr>
            <a:xfrm>
              <a:off x="7367265" y="4792643"/>
              <a:ext cx="180240" cy="180102"/>
            </a:xfrm>
            <a:custGeom>
              <a:avLst/>
              <a:gdLst>
                <a:gd name="connsiteX0" fmla="*/ 180241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1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1" y="90051"/>
                  </a:moveTo>
                  <a:cubicBezTo>
                    <a:pt x="180241" y="139785"/>
                    <a:pt x="139892" y="180103"/>
                    <a:pt x="90120" y="180103"/>
                  </a:cubicBezTo>
                  <a:cubicBezTo>
                    <a:pt x="40349" y="180103"/>
                    <a:pt x="0" y="139785"/>
                    <a:pt x="0" y="90051"/>
                  </a:cubicBezTo>
                  <a:cubicBezTo>
                    <a:pt x="0" y="40317"/>
                    <a:pt x="40349" y="0"/>
                    <a:pt x="90120" y="0"/>
                  </a:cubicBezTo>
                  <a:cubicBezTo>
                    <a:pt x="139892" y="0"/>
                    <a:pt x="180241" y="40317"/>
                    <a:pt x="180241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65" name="フリーフォーム 264">
              <a:extLst>
                <a:ext uri="{FF2B5EF4-FFF2-40B4-BE49-F238E27FC236}">
                  <a16:creationId xmlns:a16="http://schemas.microsoft.com/office/drawing/2014/main" id="{8F00FA50-74B7-F84A-AA06-65B082EFEDE2}"/>
                </a:ext>
              </a:extLst>
            </p:cNvPr>
            <p:cNvSpPr/>
            <p:nvPr/>
          </p:nvSpPr>
          <p:spPr>
            <a:xfrm>
              <a:off x="7839267" y="4792643"/>
              <a:ext cx="180240" cy="180102"/>
            </a:xfrm>
            <a:custGeom>
              <a:avLst/>
              <a:gdLst>
                <a:gd name="connsiteX0" fmla="*/ 180241 w 180240"/>
                <a:gd name="connsiteY0" fmla="*/ 90051 h 180102"/>
                <a:gd name="connsiteX1" fmla="*/ 90121 w 180240"/>
                <a:gd name="connsiteY1" fmla="*/ 180103 h 180102"/>
                <a:gd name="connsiteX2" fmla="*/ 1 w 180240"/>
                <a:gd name="connsiteY2" fmla="*/ 90051 h 180102"/>
                <a:gd name="connsiteX3" fmla="*/ 90121 w 180240"/>
                <a:gd name="connsiteY3" fmla="*/ 0 h 180102"/>
                <a:gd name="connsiteX4" fmla="*/ 180241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1" y="90051"/>
                  </a:moveTo>
                  <a:cubicBezTo>
                    <a:pt x="180241" y="139785"/>
                    <a:pt x="139892" y="180103"/>
                    <a:pt x="90121" y="180103"/>
                  </a:cubicBezTo>
                  <a:cubicBezTo>
                    <a:pt x="40349" y="180103"/>
                    <a:pt x="1" y="139785"/>
                    <a:pt x="1" y="90051"/>
                  </a:cubicBezTo>
                  <a:cubicBezTo>
                    <a:pt x="1" y="40317"/>
                    <a:pt x="40349" y="0"/>
                    <a:pt x="90121" y="0"/>
                  </a:cubicBezTo>
                  <a:cubicBezTo>
                    <a:pt x="139892" y="0"/>
                    <a:pt x="180241" y="40317"/>
                    <a:pt x="180241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66" name="フリーフォーム 265">
              <a:extLst>
                <a:ext uri="{FF2B5EF4-FFF2-40B4-BE49-F238E27FC236}">
                  <a16:creationId xmlns:a16="http://schemas.microsoft.com/office/drawing/2014/main" id="{99F22912-B1B4-EF41-AE7C-BE093C4F06C6}"/>
                </a:ext>
              </a:extLst>
            </p:cNvPr>
            <p:cNvSpPr/>
            <p:nvPr/>
          </p:nvSpPr>
          <p:spPr>
            <a:xfrm>
              <a:off x="8311360" y="4792643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5"/>
                    <a:pt x="139892" y="180103"/>
                    <a:pt x="90120" y="180103"/>
                  </a:cubicBezTo>
                  <a:cubicBezTo>
                    <a:pt x="40349" y="180103"/>
                    <a:pt x="0" y="139785"/>
                    <a:pt x="0" y="90051"/>
                  </a:cubicBezTo>
                  <a:cubicBezTo>
                    <a:pt x="0" y="40317"/>
                    <a:pt x="40349" y="0"/>
                    <a:pt x="90120" y="0"/>
                  </a:cubicBezTo>
                  <a:cubicBezTo>
                    <a:pt x="139892" y="0"/>
                    <a:pt x="180240" y="40317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67" name="フリーフォーム 266">
              <a:extLst>
                <a:ext uri="{FF2B5EF4-FFF2-40B4-BE49-F238E27FC236}">
                  <a16:creationId xmlns:a16="http://schemas.microsoft.com/office/drawing/2014/main" id="{64AC18C8-5491-624E-86B4-39246F49423B}"/>
                </a:ext>
              </a:extLst>
            </p:cNvPr>
            <p:cNvSpPr/>
            <p:nvPr/>
          </p:nvSpPr>
          <p:spPr>
            <a:xfrm>
              <a:off x="8783362" y="4792643"/>
              <a:ext cx="180240" cy="180102"/>
            </a:xfrm>
            <a:custGeom>
              <a:avLst/>
              <a:gdLst>
                <a:gd name="connsiteX0" fmla="*/ 180241 w 180240"/>
                <a:gd name="connsiteY0" fmla="*/ 90051 h 180102"/>
                <a:gd name="connsiteX1" fmla="*/ 90121 w 180240"/>
                <a:gd name="connsiteY1" fmla="*/ 180103 h 180102"/>
                <a:gd name="connsiteX2" fmla="*/ 1 w 180240"/>
                <a:gd name="connsiteY2" fmla="*/ 90051 h 180102"/>
                <a:gd name="connsiteX3" fmla="*/ 90121 w 180240"/>
                <a:gd name="connsiteY3" fmla="*/ 0 h 180102"/>
                <a:gd name="connsiteX4" fmla="*/ 180241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1" y="90051"/>
                  </a:moveTo>
                  <a:cubicBezTo>
                    <a:pt x="180241" y="139785"/>
                    <a:pt x="139892" y="180103"/>
                    <a:pt x="90121" y="180103"/>
                  </a:cubicBezTo>
                  <a:cubicBezTo>
                    <a:pt x="40349" y="180103"/>
                    <a:pt x="1" y="139785"/>
                    <a:pt x="1" y="90051"/>
                  </a:cubicBezTo>
                  <a:cubicBezTo>
                    <a:pt x="1" y="40317"/>
                    <a:pt x="40349" y="0"/>
                    <a:pt x="90121" y="0"/>
                  </a:cubicBezTo>
                  <a:cubicBezTo>
                    <a:pt x="139892" y="0"/>
                    <a:pt x="180241" y="40317"/>
                    <a:pt x="180241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68" name="フリーフォーム 267">
              <a:extLst>
                <a:ext uri="{FF2B5EF4-FFF2-40B4-BE49-F238E27FC236}">
                  <a16:creationId xmlns:a16="http://schemas.microsoft.com/office/drawing/2014/main" id="{84EAAE98-4896-314D-A297-39170DC653AF}"/>
                </a:ext>
              </a:extLst>
            </p:cNvPr>
            <p:cNvSpPr/>
            <p:nvPr/>
          </p:nvSpPr>
          <p:spPr>
            <a:xfrm>
              <a:off x="9255365" y="4792643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5"/>
                    <a:pt x="139892" y="180103"/>
                    <a:pt x="90120" y="180103"/>
                  </a:cubicBezTo>
                  <a:cubicBezTo>
                    <a:pt x="40348" y="180103"/>
                    <a:pt x="0" y="139785"/>
                    <a:pt x="0" y="90051"/>
                  </a:cubicBezTo>
                  <a:cubicBezTo>
                    <a:pt x="0" y="40317"/>
                    <a:pt x="40348" y="0"/>
                    <a:pt x="90120" y="0"/>
                  </a:cubicBezTo>
                  <a:cubicBezTo>
                    <a:pt x="139892" y="0"/>
                    <a:pt x="180240" y="40317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69" name="フリーフォーム 268">
              <a:extLst>
                <a:ext uri="{FF2B5EF4-FFF2-40B4-BE49-F238E27FC236}">
                  <a16:creationId xmlns:a16="http://schemas.microsoft.com/office/drawing/2014/main" id="{3DBABD24-F3A2-FC46-A271-C9BD9BCA590A}"/>
                </a:ext>
              </a:extLst>
            </p:cNvPr>
            <p:cNvSpPr/>
            <p:nvPr/>
          </p:nvSpPr>
          <p:spPr>
            <a:xfrm>
              <a:off x="9727457" y="4792643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5"/>
                    <a:pt x="139893" y="180103"/>
                    <a:pt x="90120" y="180103"/>
                  </a:cubicBezTo>
                  <a:cubicBezTo>
                    <a:pt x="40348" y="180103"/>
                    <a:pt x="0" y="139785"/>
                    <a:pt x="0" y="90051"/>
                  </a:cubicBezTo>
                  <a:cubicBezTo>
                    <a:pt x="0" y="40317"/>
                    <a:pt x="40348" y="0"/>
                    <a:pt x="90120" y="0"/>
                  </a:cubicBezTo>
                  <a:cubicBezTo>
                    <a:pt x="139893" y="0"/>
                    <a:pt x="180240" y="40317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70" name="フリーフォーム 269">
              <a:extLst>
                <a:ext uri="{FF2B5EF4-FFF2-40B4-BE49-F238E27FC236}">
                  <a16:creationId xmlns:a16="http://schemas.microsoft.com/office/drawing/2014/main" id="{138126A1-9625-034E-999B-68CD2117F2A8}"/>
                </a:ext>
              </a:extLst>
            </p:cNvPr>
            <p:cNvSpPr/>
            <p:nvPr/>
          </p:nvSpPr>
          <p:spPr>
            <a:xfrm>
              <a:off x="2882926" y="5111612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5"/>
                    <a:pt x="139892" y="180103"/>
                    <a:pt x="90120" y="180103"/>
                  </a:cubicBezTo>
                  <a:cubicBezTo>
                    <a:pt x="40348" y="180103"/>
                    <a:pt x="0" y="139785"/>
                    <a:pt x="0" y="90051"/>
                  </a:cubicBezTo>
                  <a:cubicBezTo>
                    <a:pt x="0" y="40318"/>
                    <a:pt x="40348" y="0"/>
                    <a:pt x="90120" y="0"/>
                  </a:cubicBezTo>
                  <a:cubicBezTo>
                    <a:pt x="139892" y="0"/>
                    <a:pt x="180240" y="40318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71" name="フリーフォーム 270">
              <a:extLst>
                <a:ext uri="{FF2B5EF4-FFF2-40B4-BE49-F238E27FC236}">
                  <a16:creationId xmlns:a16="http://schemas.microsoft.com/office/drawing/2014/main" id="{583088C9-1B6F-6D4D-8A4C-432BF1AE1238}"/>
                </a:ext>
              </a:extLst>
            </p:cNvPr>
            <p:cNvSpPr/>
            <p:nvPr/>
          </p:nvSpPr>
          <p:spPr>
            <a:xfrm>
              <a:off x="3355019" y="5111612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5"/>
                    <a:pt x="139892" y="180103"/>
                    <a:pt x="90120" y="180103"/>
                  </a:cubicBezTo>
                  <a:cubicBezTo>
                    <a:pt x="40348" y="180103"/>
                    <a:pt x="0" y="139785"/>
                    <a:pt x="0" y="90051"/>
                  </a:cubicBezTo>
                  <a:cubicBezTo>
                    <a:pt x="0" y="40318"/>
                    <a:pt x="40348" y="0"/>
                    <a:pt x="90120" y="0"/>
                  </a:cubicBezTo>
                  <a:cubicBezTo>
                    <a:pt x="139892" y="0"/>
                    <a:pt x="180240" y="40318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72" name="フリーフォーム 271">
              <a:extLst>
                <a:ext uri="{FF2B5EF4-FFF2-40B4-BE49-F238E27FC236}">
                  <a16:creationId xmlns:a16="http://schemas.microsoft.com/office/drawing/2014/main" id="{9312D4B3-21EC-3A41-B293-01873F5CEA88}"/>
                </a:ext>
              </a:extLst>
            </p:cNvPr>
            <p:cNvSpPr/>
            <p:nvPr/>
          </p:nvSpPr>
          <p:spPr>
            <a:xfrm>
              <a:off x="3827021" y="5111612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5"/>
                    <a:pt x="139892" y="180103"/>
                    <a:pt x="90120" y="180103"/>
                  </a:cubicBezTo>
                  <a:cubicBezTo>
                    <a:pt x="40348" y="180103"/>
                    <a:pt x="0" y="139785"/>
                    <a:pt x="0" y="90051"/>
                  </a:cubicBezTo>
                  <a:cubicBezTo>
                    <a:pt x="0" y="40318"/>
                    <a:pt x="40348" y="0"/>
                    <a:pt x="90120" y="0"/>
                  </a:cubicBezTo>
                  <a:cubicBezTo>
                    <a:pt x="139892" y="0"/>
                    <a:pt x="180240" y="40318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73" name="フリーフォーム 272">
              <a:extLst>
                <a:ext uri="{FF2B5EF4-FFF2-40B4-BE49-F238E27FC236}">
                  <a16:creationId xmlns:a16="http://schemas.microsoft.com/office/drawing/2014/main" id="{0EC6F041-8231-8444-A121-91A91D8E4B25}"/>
                </a:ext>
              </a:extLst>
            </p:cNvPr>
            <p:cNvSpPr/>
            <p:nvPr/>
          </p:nvSpPr>
          <p:spPr>
            <a:xfrm>
              <a:off x="4299023" y="5111612"/>
              <a:ext cx="180240" cy="180102"/>
            </a:xfrm>
            <a:custGeom>
              <a:avLst/>
              <a:gdLst>
                <a:gd name="connsiteX0" fmla="*/ 180241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1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1" y="90051"/>
                  </a:moveTo>
                  <a:cubicBezTo>
                    <a:pt x="180241" y="139785"/>
                    <a:pt x="139892" y="180103"/>
                    <a:pt x="90120" y="180103"/>
                  </a:cubicBezTo>
                  <a:cubicBezTo>
                    <a:pt x="40348" y="180103"/>
                    <a:pt x="0" y="139785"/>
                    <a:pt x="0" y="90051"/>
                  </a:cubicBezTo>
                  <a:cubicBezTo>
                    <a:pt x="0" y="40318"/>
                    <a:pt x="40348" y="0"/>
                    <a:pt x="90120" y="0"/>
                  </a:cubicBezTo>
                  <a:cubicBezTo>
                    <a:pt x="139892" y="0"/>
                    <a:pt x="180241" y="40318"/>
                    <a:pt x="180241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74" name="フリーフォーム 273">
              <a:extLst>
                <a:ext uri="{FF2B5EF4-FFF2-40B4-BE49-F238E27FC236}">
                  <a16:creationId xmlns:a16="http://schemas.microsoft.com/office/drawing/2014/main" id="{83D2BC6F-DD0F-B747-8C86-D18E2F20C55E}"/>
                </a:ext>
              </a:extLst>
            </p:cNvPr>
            <p:cNvSpPr/>
            <p:nvPr/>
          </p:nvSpPr>
          <p:spPr>
            <a:xfrm>
              <a:off x="4771116" y="5111612"/>
              <a:ext cx="180240" cy="180102"/>
            </a:xfrm>
            <a:custGeom>
              <a:avLst/>
              <a:gdLst>
                <a:gd name="connsiteX0" fmla="*/ 180241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1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1" y="90051"/>
                  </a:moveTo>
                  <a:cubicBezTo>
                    <a:pt x="180241" y="139785"/>
                    <a:pt x="139892" y="180103"/>
                    <a:pt x="90120" y="180103"/>
                  </a:cubicBezTo>
                  <a:cubicBezTo>
                    <a:pt x="40348" y="180103"/>
                    <a:pt x="0" y="139785"/>
                    <a:pt x="0" y="90051"/>
                  </a:cubicBezTo>
                  <a:cubicBezTo>
                    <a:pt x="0" y="40318"/>
                    <a:pt x="40348" y="0"/>
                    <a:pt x="90120" y="0"/>
                  </a:cubicBezTo>
                  <a:cubicBezTo>
                    <a:pt x="139892" y="0"/>
                    <a:pt x="180241" y="40318"/>
                    <a:pt x="180241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75" name="フリーフォーム 274">
              <a:extLst>
                <a:ext uri="{FF2B5EF4-FFF2-40B4-BE49-F238E27FC236}">
                  <a16:creationId xmlns:a16="http://schemas.microsoft.com/office/drawing/2014/main" id="{D20D3A62-CE92-DA48-974E-FF9091CCD49A}"/>
                </a:ext>
              </a:extLst>
            </p:cNvPr>
            <p:cNvSpPr/>
            <p:nvPr/>
          </p:nvSpPr>
          <p:spPr>
            <a:xfrm>
              <a:off x="5243119" y="5111612"/>
              <a:ext cx="180240" cy="180102"/>
            </a:xfrm>
            <a:custGeom>
              <a:avLst/>
              <a:gdLst>
                <a:gd name="connsiteX0" fmla="*/ 180241 w 180240"/>
                <a:gd name="connsiteY0" fmla="*/ 90051 h 180102"/>
                <a:gd name="connsiteX1" fmla="*/ 90121 w 180240"/>
                <a:gd name="connsiteY1" fmla="*/ 180103 h 180102"/>
                <a:gd name="connsiteX2" fmla="*/ 1 w 180240"/>
                <a:gd name="connsiteY2" fmla="*/ 90051 h 180102"/>
                <a:gd name="connsiteX3" fmla="*/ 90121 w 180240"/>
                <a:gd name="connsiteY3" fmla="*/ 0 h 180102"/>
                <a:gd name="connsiteX4" fmla="*/ 180241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1" y="90051"/>
                  </a:moveTo>
                  <a:cubicBezTo>
                    <a:pt x="180241" y="139785"/>
                    <a:pt x="139892" y="180103"/>
                    <a:pt x="90121" y="180103"/>
                  </a:cubicBezTo>
                  <a:cubicBezTo>
                    <a:pt x="40349" y="180103"/>
                    <a:pt x="1" y="139785"/>
                    <a:pt x="1" y="90051"/>
                  </a:cubicBezTo>
                  <a:cubicBezTo>
                    <a:pt x="1" y="40318"/>
                    <a:pt x="40349" y="0"/>
                    <a:pt x="90121" y="0"/>
                  </a:cubicBezTo>
                  <a:cubicBezTo>
                    <a:pt x="139892" y="0"/>
                    <a:pt x="180241" y="40318"/>
                    <a:pt x="180241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76" name="フリーフォーム 275">
              <a:extLst>
                <a:ext uri="{FF2B5EF4-FFF2-40B4-BE49-F238E27FC236}">
                  <a16:creationId xmlns:a16="http://schemas.microsoft.com/office/drawing/2014/main" id="{919DF316-D1A8-C045-B242-EC3CCB2F4A77}"/>
                </a:ext>
              </a:extLst>
            </p:cNvPr>
            <p:cNvSpPr/>
            <p:nvPr/>
          </p:nvSpPr>
          <p:spPr>
            <a:xfrm>
              <a:off x="5715121" y="5111612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5"/>
                    <a:pt x="139892" y="180103"/>
                    <a:pt x="90120" y="180103"/>
                  </a:cubicBezTo>
                  <a:cubicBezTo>
                    <a:pt x="40348" y="180103"/>
                    <a:pt x="0" y="139785"/>
                    <a:pt x="0" y="90051"/>
                  </a:cubicBezTo>
                  <a:cubicBezTo>
                    <a:pt x="0" y="40318"/>
                    <a:pt x="40348" y="0"/>
                    <a:pt x="90120" y="0"/>
                  </a:cubicBezTo>
                  <a:cubicBezTo>
                    <a:pt x="139892" y="0"/>
                    <a:pt x="180240" y="40318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77" name="フリーフォーム 276">
              <a:extLst>
                <a:ext uri="{FF2B5EF4-FFF2-40B4-BE49-F238E27FC236}">
                  <a16:creationId xmlns:a16="http://schemas.microsoft.com/office/drawing/2014/main" id="{9F971513-8AA6-F647-9ACD-F5D95648BE3D}"/>
                </a:ext>
              </a:extLst>
            </p:cNvPr>
            <p:cNvSpPr/>
            <p:nvPr/>
          </p:nvSpPr>
          <p:spPr>
            <a:xfrm>
              <a:off x="6187214" y="5111612"/>
              <a:ext cx="180240" cy="180102"/>
            </a:xfrm>
            <a:custGeom>
              <a:avLst/>
              <a:gdLst>
                <a:gd name="connsiteX0" fmla="*/ 180241 w 180240"/>
                <a:gd name="connsiteY0" fmla="*/ 90051 h 180102"/>
                <a:gd name="connsiteX1" fmla="*/ 90121 w 180240"/>
                <a:gd name="connsiteY1" fmla="*/ 180103 h 180102"/>
                <a:gd name="connsiteX2" fmla="*/ 1 w 180240"/>
                <a:gd name="connsiteY2" fmla="*/ 90051 h 180102"/>
                <a:gd name="connsiteX3" fmla="*/ 90121 w 180240"/>
                <a:gd name="connsiteY3" fmla="*/ 0 h 180102"/>
                <a:gd name="connsiteX4" fmla="*/ 180241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1" y="90051"/>
                  </a:moveTo>
                  <a:cubicBezTo>
                    <a:pt x="180241" y="139785"/>
                    <a:pt x="139892" y="180103"/>
                    <a:pt x="90121" y="180103"/>
                  </a:cubicBezTo>
                  <a:cubicBezTo>
                    <a:pt x="40349" y="180103"/>
                    <a:pt x="1" y="139785"/>
                    <a:pt x="1" y="90051"/>
                  </a:cubicBezTo>
                  <a:cubicBezTo>
                    <a:pt x="1" y="40318"/>
                    <a:pt x="40349" y="0"/>
                    <a:pt x="90121" y="0"/>
                  </a:cubicBezTo>
                  <a:cubicBezTo>
                    <a:pt x="139892" y="0"/>
                    <a:pt x="180241" y="40318"/>
                    <a:pt x="180241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78" name="フリーフォーム 277">
              <a:extLst>
                <a:ext uri="{FF2B5EF4-FFF2-40B4-BE49-F238E27FC236}">
                  <a16:creationId xmlns:a16="http://schemas.microsoft.com/office/drawing/2014/main" id="{A768D151-6F96-2843-A011-4DA23B6CD913}"/>
                </a:ext>
              </a:extLst>
            </p:cNvPr>
            <p:cNvSpPr/>
            <p:nvPr/>
          </p:nvSpPr>
          <p:spPr>
            <a:xfrm>
              <a:off x="6659216" y="5111612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5"/>
                    <a:pt x="139892" y="180103"/>
                    <a:pt x="90120" y="180103"/>
                  </a:cubicBezTo>
                  <a:cubicBezTo>
                    <a:pt x="40348" y="180103"/>
                    <a:pt x="0" y="139785"/>
                    <a:pt x="0" y="90051"/>
                  </a:cubicBezTo>
                  <a:cubicBezTo>
                    <a:pt x="0" y="40318"/>
                    <a:pt x="40348" y="0"/>
                    <a:pt x="90120" y="0"/>
                  </a:cubicBezTo>
                  <a:cubicBezTo>
                    <a:pt x="139892" y="0"/>
                    <a:pt x="180240" y="40318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79" name="フリーフォーム 278">
              <a:extLst>
                <a:ext uri="{FF2B5EF4-FFF2-40B4-BE49-F238E27FC236}">
                  <a16:creationId xmlns:a16="http://schemas.microsoft.com/office/drawing/2014/main" id="{3814E22E-BD97-5446-8ECD-814A51020C77}"/>
                </a:ext>
              </a:extLst>
            </p:cNvPr>
            <p:cNvSpPr/>
            <p:nvPr/>
          </p:nvSpPr>
          <p:spPr>
            <a:xfrm>
              <a:off x="7131218" y="5111612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5"/>
                    <a:pt x="139892" y="180103"/>
                    <a:pt x="90120" y="180103"/>
                  </a:cubicBezTo>
                  <a:cubicBezTo>
                    <a:pt x="40349" y="180103"/>
                    <a:pt x="0" y="139785"/>
                    <a:pt x="0" y="90051"/>
                  </a:cubicBezTo>
                  <a:cubicBezTo>
                    <a:pt x="0" y="40318"/>
                    <a:pt x="40349" y="0"/>
                    <a:pt x="90120" y="0"/>
                  </a:cubicBezTo>
                  <a:cubicBezTo>
                    <a:pt x="139892" y="0"/>
                    <a:pt x="180240" y="40318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80" name="フリーフォーム 279">
              <a:extLst>
                <a:ext uri="{FF2B5EF4-FFF2-40B4-BE49-F238E27FC236}">
                  <a16:creationId xmlns:a16="http://schemas.microsoft.com/office/drawing/2014/main" id="{C230C1B9-B18F-5A41-9D71-E233C6AA309A}"/>
                </a:ext>
              </a:extLst>
            </p:cNvPr>
            <p:cNvSpPr/>
            <p:nvPr/>
          </p:nvSpPr>
          <p:spPr>
            <a:xfrm>
              <a:off x="7603311" y="5111612"/>
              <a:ext cx="180240" cy="180102"/>
            </a:xfrm>
            <a:custGeom>
              <a:avLst/>
              <a:gdLst>
                <a:gd name="connsiteX0" fmla="*/ 180241 w 180240"/>
                <a:gd name="connsiteY0" fmla="*/ 90051 h 180102"/>
                <a:gd name="connsiteX1" fmla="*/ 90121 w 180240"/>
                <a:gd name="connsiteY1" fmla="*/ 180103 h 180102"/>
                <a:gd name="connsiteX2" fmla="*/ 1 w 180240"/>
                <a:gd name="connsiteY2" fmla="*/ 90051 h 180102"/>
                <a:gd name="connsiteX3" fmla="*/ 90121 w 180240"/>
                <a:gd name="connsiteY3" fmla="*/ 0 h 180102"/>
                <a:gd name="connsiteX4" fmla="*/ 180241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1" y="90051"/>
                  </a:moveTo>
                  <a:cubicBezTo>
                    <a:pt x="180241" y="139785"/>
                    <a:pt x="139892" y="180103"/>
                    <a:pt x="90121" y="180103"/>
                  </a:cubicBezTo>
                  <a:cubicBezTo>
                    <a:pt x="40349" y="180103"/>
                    <a:pt x="1" y="139785"/>
                    <a:pt x="1" y="90051"/>
                  </a:cubicBezTo>
                  <a:cubicBezTo>
                    <a:pt x="1" y="40318"/>
                    <a:pt x="40349" y="0"/>
                    <a:pt x="90121" y="0"/>
                  </a:cubicBezTo>
                  <a:cubicBezTo>
                    <a:pt x="139892" y="0"/>
                    <a:pt x="180241" y="40318"/>
                    <a:pt x="180241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81" name="フリーフォーム 280">
              <a:extLst>
                <a:ext uri="{FF2B5EF4-FFF2-40B4-BE49-F238E27FC236}">
                  <a16:creationId xmlns:a16="http://schemas.microsoft.com/office/drawing/2014/main" id="{2ADD2250-C3CF-DA4B-80FE-731AB365EDE7}"/>
                </a:ext>
              </a:extLst>
            </p:cNvPr>
            <p:cNvSpPr/>
            <p:nvPr/>
          </p:nvSpPr>
          <p:spPr>
            <a:xfrm>
              <a:off x="8075313" y="5111612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5"/>
                    <a:pt x="139892" y="180103"/>
                    <a:pt x="90120" y="180103"/>
                  </a:cubicBezTo>
                  <a:cubicBezTo>
                    <a:pt x="40348" y="180103"/>
                    <a:pt x="0" y="139785"/>
                    <a:pt x="0" y="90051"/>
                  </a:cubicBezTo>
                  <a:cubicBezTo>
                    <a:pt x="0" y="40318"/>
                    <a:pt x="40348" y="0"/>
                    <a:pt x="90120" y="0"/>
                  </a:cubicBezTo>
                  <a:cubicBezTo>
                    <a:pt x="139892" y="0"/>
                    <a:pt x="180240" y="40318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82" name="フリーフォーム 281">
              <a:extLst>
                <a:ext uri="{FF2B5EF4-FFF2-40B4-BE49-F238E27FC236}">
                  <a16:creationId xmlns:a16="http://schemas.microsoft.com/office/drawing/2014/main" id="{AA257AE1-8C64-584C-8AAE-359CCF43A90F}"/>
                </a:ext>
              </a:extLst>
            </p:cNvPr>
            <p:cNvSpPr/>
            <p:nvPr/>
          </p:nvSpPr>
          <p:spPr>
            <a:xfrm>
              <a:off x="8547316" y="5111612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5"/>
                    <a:pt x="139892" y="180103"/>
                    <a:pt x="90120" y="180103"/>
                  </a:cubicBezTo>
                  <a:cubicBezTo>
                    <a:pt x="40349" y="180103"/>
                    <a:pt x="0" y="139785"/>
                    <a:pt x="0" y="90051"/>
                  </a:cubicBezTo>
                  <a:cubicBezTo>
                    <a:pt x="0" y="40318"/>
                    <a:pt x="40349" y="0"/>
                    <a:pt x="90120" y="0"/>
                  </a:cubicBezTo>
                  <a:cubicBezTo>
                    <a:pt x="139892" y="0"/>
                    <a:pt x="180240" y="40318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83" name="フリーフォーム 282">
              <a:extLst>
                <a:ext uri="{FF2B5EF4-FFF2-40B4-BE49-F238E27FC236}">
                  <a16:creationId xmlns:a16="http://schemas.microsoft.com/office/drawing/2014/main" id="{8B85D563-BE48-DD48-9941-B1D7B4C93438}"/>
                </a:ext>
              </a:extLst>
            </p:cNvPr>
            <p:cNvSpPr/>
            <p:nvPr/>
          </p:nvSpPr>
          <p:spPr>
            <a:xfrm>
              <a:off x="9019409" y="5111612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5"/>
                    <a:pt x="139892" y="180103"/>
                    <a:pt x="90120" y="180103"/>
                  </a:cubicBezTo>
                  <a:cubicBezTo>
                    <a:pt x="40348" y="180103"/>
                    <a:pt x="0" y="139785"/>
                    <a:pt x="0" y="90051"/>
                  </a:cubicBezTo>
                  <a:cubicBezTo>
                    <a:pt x="0" y="40318"/>
                    <a:pt x="40348" y="0"/>
                    <a:pt x="90120" y="0"/>
                  </a:cubicBezTo>
                  <a:cubicBezTo>
                    <a:pt x="139892" y="0"/>
                    <a:pt x="180240" y="40318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84" name="フリーフォーム 283">
              <a:extLst>
                <a:ext uri="{FF2B5EF4-FFF2-40B4-BE49-F238E27FC236}">
                  <a16:creationId xmlns:a16="http://schemas.microsoft.com/office/drawing/2014/main" id="{D1579E82-8E50-5147-9378-43F0475B2693}"/>
                </a:ext>
              </a:extLst>
            </p:cNvPr>
            <p:cNvSpPr/>
            <p:nvPr/>
          </p:nvSpPr>
          <p:spPr>
            <a:xfrm>
              <a:off x="9491411" y="5111612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5"/>
                    <a:pt x="139892" y="180103"/>
                    <a:pt x="90120" y="180103"/>
                  </a:cubicBezTo>
                  <a:cubicBezTo>
                    <a:pt x="40348" y="180103"/>
                    <a:pt x="0" y="139785"/>
                    <a:pt x="0" y="90051"/>
                  </a:cubicBezTo>
                  <a:cubicBezTo>
                    <a:pt x="0" y="40318"/>
                    <a:pt x="40348" y="0"/>
                    <a:pt x="90120" y="0"/>
                  </a:cubicBezTo>
                  <a:cubicBezTo>
                    <a:pt x="139892" y="0"/>
                    <a:pt x="180240" y="40318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85" name="フリーフォーム 284">
              <a:extLst>
                <a:ext uri="{FF2B5EF4-FFF2-40B4-BE49-F238E27FC236}">
                  <a16:creationId xmlns:a16="http://schemas.microsoft.com/office/drawing/2014/main" id="{11494E56-F968-E54A-B09F-C7427F5A7317}"/>
                </a:ext>
              </a:extLst>
            </p:cNvPr>
            <p:cNvSpPr/>
            <p:nvPr/>
          </p:nvSpPr>
          <p:spPr>
            <a:xfrm>
              <a:off x="9963413" y="5111612"/>
              <a:ext cx="180240" cy="180102"/>
            </a:xfrm>
            <a:custGeom>
              <a:avLst/>
              <a:gdLst>
                <a:gd name="connsiteX0" fmla="*/ 180241 w 180240"/>
                <a:gd name="connsiteY0" fmla="*/ 90051 h 180102"/>
                <a:gd name="connsiteX1" fmla="*/ 90120 w 180240"/>
                <a:gd name="connsiteY1" fmla="*/ 180103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1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1" y="90051"/>
                  </a:moveTo>
                  <a:cubicBezTo>
                    <a:pt x="180241" y="139785"/>
                    <a:pt x="139893" y="180103"/>
                    <a:pt x="90120" y="180103"/>
                  </a:cubicBezTo>
                  <a:cubicBezTo>
                    <a:pt x="40348" y="180103"/>
                    <a:pt x="0" y="139785"/>
                    <a:pt x="0" y="90051"/>
                  </a:cubicBezTo>
                  <a:cubicBezTo>
                    <a:pt x="0" y="40318"/>
                    <a:pt x="40348" y="0"/>
                    <a:pt x="90120" y="0"/>
                  </a:cubicBezTo>
                  <a:cubicBezTo>
                    <a:pt x="139893" y="0"/>
                    <a:pt x="180241" y="40318"/>
                    <a:pt x="180241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86" name="フリーフォーム 285">
              <a:extLst>
                <a:ext uri="{FF2B5EF4-FFF2-40B4-BE49-F238E27FC236}">
                  <a16:creationId xmlns:a16="http://schemas.microsoft.com/office/drawing/2014/main" id="{AE8386AC-7EB1-8A4B-9143-CA89BECD06B4}"/>
                </a:ext>
              </a:extLst>
            </p:cNvPr>
            <p:cNvSpPr/>
            <p:nvPr/>
          </p:nvSpPr>
          <p:spPr>
            <a:xfrm>
              <a:off x="3118972" y="5430581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2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5"/>
                    <a:pt x="139892" y="180102"/>
                    <a:pt x="90120" y="180102"/>
                  </a:cubicBezTo>
                  <a:cubicBezTo>
                    <a:pt x="40348" y="180102"/>
                    <a:pt x="0" y="139785"/>
                    <a:pt x="0" y="90051"/>
                  </a:cubicBezTo>
                  <a:cubicBezTo>
                    <a:pt x="0" y="40317"/>
                    <a:pt x="40348" y="0"/>
                    <a:pt x="90120" y="0"/>
                  </a:cubicBezTo>
                  <a:cubicBezTo>
                    <a:pt x="139892" y="0"/>
                    <a:pt x="180240" y="40317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87" name="フリーフォーム 286">
              <a:extLst>
                <a:ext uri="{FF2B5EF4-FFF2-40B4-BE49-F238E27FC236}">
                  <a16:creationId xmlns:a16="http://schemas.microsoft.com/office/drawing/2014/main" id="{1AD41BD5-F123-DF47-84A9-CC7E602EC466}"/>
                </a:ext>
              </a:extLst>
            </p:cNvPr>
            <p:cNvSpPr/>
            <p:nvPr/>
          </p:nvSpPr>
          <p:spPr>
            <a:xfrm>
              <a:off x="3590975" y="5430581"/>
              <a:ext cx="180240" cy="180102"/>
            </a:xfrm>
            <a:custGeom>
              <a:avLst/>
              <a:gdLst>
                <a:gd name="connsiteX0" fmla="*/ 180241 w 180240"/>
                <a:gd name="connsiteY0" fmla="*/ 90051 h 180102"/>
                <a:gd name="connsiteX1" fmla="*/ 90120 w 180240"/>
                <a:gd name="connsiteY1" fmla="*/ 180102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1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1" y="90051"/>
                  </a:moveTo>
                  <a:cubicBezTo>
                    <a:pt x="180241" y="139785"/>
                    <a:pt x="139892" y="180102"/>
                    <a:pt x="90120" y="180102"/>
                  </a:cubicBezTo>
                  <a:cubicBezTo>
                    <a:pt x="40348" y="180102"/>
                    <a:pt x="0" y="139785"/>
                    <a:pt x="0" y="90051"/>
                  </a:cubicBezTo>
                  <a:cubicBezTo>
                    <a:pt x="0" y="40317"/>
                    <a:pt x="40348" y="0"/>
                    <a:pt x="90120" y="0"/>
                  </a:cubicBezTo>
                  <a:cubicBezTo>
                    <a:pt x="139892" y="0"/>
                    <a:pt x="180241" y="40317"/>
                    <a:pt x="180241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88" name="フリーフォーム 287">
              <a:extLst>
                <a:ext uri="{FF2B5EF4-FFF2-40B4-BE49-F238E27FC236}">
                  <a16:creationId xmlns:a16="http://schemas.microsoft.com/office/drawing/2014/main" id="{9118387A-B9F4-1B48-9869-C8C9099B5BA9}"/>
                </a:ext>
              </a:extLst>
            </p:cNvPr>
            <p:cNvSpPr/>
            <p:nvPr/>
          </p:nvSpPr>
          <p:spPr>
            <a:xfrm>
              <a:off x="4063067" y="5430581"/>
              <a:ext cx="180240" cy="180102"/>
            </a:xfrm>
            <a:custGeom>
              <a:avLst/>
              <a:gdLst>
                <a:gd name="connsiteX0" fmla="*/ 180241 w 180240"/>
                <a:gd name="connsiteY0" fmla="*/ 90051 h 180102"/>
                <a:gd name="connsiteX1" fmla="*/ 90120 w 180240"/>
                <a:gd name="connsiteY1" fmla="*/ 180102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1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1" y="90051"/>
                  </a:moveTo>
                  <a:cubicBezTo>
                    <a:pt x="180241" y="139785"/>
                    <a:pt x="139892" y="180102"/>
                    <a:pt x="90120" y="180102"/>
                  </a:cubicBezTo>
                  <a:cubicBezTo>
                    <a:pt x="40348" y="180102"/>
                    <a:pt x="0" y="139785"/>
                    <a:pt x="0" y="90051"/>
                  </a:cubicBezTo>
                  <a:cubicBezTo>
                    <a:pt x="0" y="40317"/>
                    <a:pt x="40348" y="0"/>
                    <a:pt x="90120" y="0"/>
                  </a:cubicBezTo>
                  <a:cubicBezTo>
                    <a:pt x="139892" y="0"/>
                    <a:pt x="180241" y="40317"/>
                    <a:pt x="180241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89" name="フリーフォーム 288">
              <a:extLst>
                <a:ext uri="{FF2B5EF4-FFF2-40B4-BE49-F238E27FC236}">
                  <a16:creationId xmlns:a16="http://schemas.microsoft.com/office/drawing/2014/main" id="{C0FF4A5D-CA02-9649-8FED-1C780E49FFF6}"/>
                </a:ext>
              </a:extLst>
            </p:cNvPr>
            <p:cNvSpPr/>
            <p:nvPr/>
          </p:nvSpPr>
          <p:spPr>
            <a:xfrm>
              <a:off x="4535070" y="5430581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2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5"/>
                    <a:pt x="139892" y="180102"/>
                    <a:pt x="90120" y="180102"/>
                  </a:cubicBezTo>
                  <a:cubicBezTo>
                    <a:pt x="40348" y="180102"/>
                    <a:pt x="0" y="139785"/>
                    <a:pt x="0" y="90051"/>
                  </a:cubicBezTo>
                  <a:cubicBezTo>
                    <a:pt x="0" y="40317"/>
                    <a:pt x="40348" y="0"/>
                    <a:pt x="90120" y="0"/>
                  </a:cubicBezTo>
                  <a:cubicBezTo>
                    <a:pt x="139892" y="0"/>
                    <a:pt x="180240" y="40317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90" name="フリーフォーム 289">
              <a:extLst>
                <a:ext uri="{FF2B5EF4-FFF2-40B4-BE49-F238E27FC236}">
                  <a16:creationId xmlns:a16="http://schemas.microsoft.com/office/drawing/2014/main" id="{05EDFB5E-ED52-9D40-9D15-CC2792B9DC26}"/>
                </a:ext>
              </a:extLst>
            </p:cNvPr>
            <p:cNvSpPr/>
            <p:nvPr/>
          </p:nvSpPr>
          <p:spPr>
            <a:xfrm>
              <a:off x="5007072" y="5430581"/>
              <a:ext cx="180240" cy="180102"/>
            </a:xfrm>
            <a:custGeom>
              <a:avLst/>
              <a:gdLst>
                <a:gd name="connsiteX0" fmla="*/ 180241 w 180240"/>
                <a:gd name="connsiteY0" fmla="*/ 90051 h 180102"/>
                <a:gd name="connsiteX1" fmla="*/ 90121 w 180240"/>
                <a:gd name="connsiteY1" fmla="*/ 180102 h 180102"/>
                <a:gd name="connsiteX2" fmla="*/ 0 w 180240"/>
                <a:gd name="connsiteY2" fmla="*/ 90051 h 180102"/>
                <a:gd name="connsiteX3" fmla="*/ 90121 w 180240"/>
                <a:gd name="connsiteY3" fmla="*/ 0 h 180102"/>
                <a:gd name="connsiteX4" fmla="*/ 180241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1" y="90051"/>
                  </a:moveTo>
                  <a:cubicBezTo>
                    <a:pt x="180241" y="139785"/>
                    <a:pt x="139892" y="180102"/>
                    <a:pt x="90121" y="180102"/>
                  </a:cubicBezTo>
                  <a:cubicBezTo>
                    <a:pt x="40349" y="180102"/>
                    <a:pt x="0" y="139785"/>
                    <a:pt x="0" y="90051"/>
                  </a:cubicBezTo>
                  <a:cubicBezTo>
                    <a:pt x="0" y="40317"/>
                    <a:pt x="40348" y="0"/>
                    <a:pt x="90121" y="0"/>
                  </a:cubicBezTo>
                  <a:cubicBezTo>
                    <a:pt x="139892" y="0"/>
                    <a:pt x="180241" y="40317"/>
                    <a:pt x="180241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91" name="フリーフォーム 290">
              <a:extLst>
                <a:ext uri="{FF2B5EF4-FFF2-40B4-BE49-F238E27FC236}">
                  <a16:creationId xmlns:a16="http://schemas.microsoft.com/office/drawing/2014/main" id="{E7DEFD94-D2B7-EF44-B512-E0A3037F477E}"/>
                </a:ext>
              </a:extLst>
            </p:cNvPr>
            <p:cNvSpPr/>
            <p:nvPr/>
          </p:nvSpPr>
          <p:spPr>
            <a:xfrm>
              <a:off x="5479165" y="5430581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2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5"/>
                    <a:pt x="139892" y="180102"/>
                    <a:pt x="90120" y="180102"/>
                  </a:cubicBezTo>
                  <a:cubicBezTo>
                    <a:pt x="40348" y="180102"/>
                    <a:pt x="0" y="139785"/>
                    <a:pt x="0" y="90051"/>
                  </a:cubicBezTo>
                  <a:cubicBezTo>
                    <a:pt x="0" y="40317"/>
                    <a:pt x="40348" y="0"/>
                    <a:pt x="90120" y="0"/>
                  </a:cubicBezTo>
                  <a:cubicBezTo>
                    <a:pt x="139892" y="0"/>
                    <a:pt x="180240" y="40317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92" name="フリーフォーム 291">
              <a:extLst>
                <a:ext uri="{FF2B5EF4-FFF2-40B4-BE49-F238E27FC236}">
                  <a16:creationId xmlns:a16="http://schemas.microsoft.com/office/drawing/2014/main" id="{53902613-4AF5-8B4A-BC07-241B9BF968BC}"/>
                </a:ext>
              </a:extLst>
            </p:cNvPr>
            <p:cNvSpPr/>
            <p:nvPr/>
          </p:nvSpPr>
          <p:spPr>
            <a:xfrm>
              <a:off x="5951167" y="5430581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2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5"/>
                    <a:pt x="139892" y="180102"/>
                    <a:pt x="90120" y="180102"/>
                  </a:cubicBezTo>
                  <a:cubicBezTo>
                    <a:pt x="40349" y="180102"/>
                    <a:pt x="0" y="139785"/>
                    <a:pt x="0" y="90051"/>
                  </a:cubicBezTo>
                  <a:cubicBezTo>
                    <a:pt x="0" y="40317"/>
                    <a:pt x="40349" y="0"/>
                    <a:pt x="90120" y="0"/>
                  </a:cubicBezTo>
                  <a:cubicBezTo>
                    <a:pt x="139892" y="0"/>
                    <a:pt x="180240" y="40317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93" name="フリーフォーム 292">
              <a:extLst>
                <a:ext uri="{FF2B5EF4-FFF2-40B4-BE49-F238E27FC236}">
                  <a16:creationId xmlns:a16="http://schemas.microsoft.com/office/drawing/2014/main" id="{F1CE5ED3-87FA-AA4F-83D4-5587A1915A54}"/>
                </a:ext>
              </a:extLst>
            </p:cNvPr>
            <p:cNvSpPr/>
            <p:nvPr/>
          </p:nvSpPr>
          <p:spPr>
            <a:xfrm>
              <a:off x="6423170" y="5430581"/>
              <a:ext cx="180240" cy="180102"/>
            </a:xfrm>
            <a:custGeom>
              <a:avLst/>
              <a:gdLst>
                <a:gd name="connsiteX0" fmla="*/ 180241 w 180240"/>
                <a:gd name="connsiteY0" fmla="*/ 90051 h 180102"/>
                <a:gd name="connsiteX1" fmla="*/ 90121 w 180240"/>
                <a:gd name="connsiteY1" fmla="*/ 180102 h 180102"/>
                <a:gd name="connsiteX2" fmla="*/ 1 w 180240"/>
                <a:gd name="connsiteY2" fmla="*/ 90051 h 180102"/>
                <a:gd name="connsiteX3" fmla="*/ 90121 w 180240"/>
                <a:gd name="connsiteY3" fmla="*/ 0 h 180102"/>
                <a:gd name="connsiteX4" fmla="*/ 180241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1" y="90051"/>
                  </a:moveTo>
                  <a:cubicBezTo>
                    <a:pt x="180241" y="139785"/>
                    <a:pt x="139892" y="180102"/>
                    <a:pt x="90121" y="180102"/>
                  </a:cubicBezTo>
                  <a:cubicBezTo>
                    <a:pt x="40349" y="180102"/>
                    <a:pt x="1" y="139785"/>
                    <a:pt x="1" y="90051"/>
                  </a:cubicBezTo>
                  <a:cubicBezTo>
                    <a:pt x="1" y="40317"/>
                    <a:pt x="40349" y="0"/>
                    <a:pt x="90121" y="0"/>
                  </a:cubicBezTo>
                  <a:cubicBezTo>
                    <a:pt x="139892" y="0"/>
                    <a:pt x="180241" y="40317"/>
                    <a:pt x="180241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94" name="フリーフォーム 293">
              <a:extLst>
                <a:ext uri="{FF2B5EF4-FFF2-40B4-BE49-F238E27FC236}">
                  <a16:creationId xmlns:a16="http://schemas.microsoft.com/office/drawing/2014/main" id="{41C44BA4-3D2C-BC42-95AF-CB627AB89F3A}"/>
                </a:ext>
              </a:extLst>
            </p:cNvPr>
            <p:cNvSpPr/>
            <p:nvPr/>
          </p:nvSpPr>
          <p:spPr>
            <a:xfrm>
              <a:off x="6895262" y="5430581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2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5"/>
                    <a:pt x="139892" y="180102"/>
                    <a:pt x="90120" y="180102"/>
                  </a:cubicBezTo>
                  <a:cubicBezTo>
                    <a:pt x="40348" y="180102"/>
                    <a:pt x="0" y="139785"/>
                    <a:pt x="0" y="90051"/>
                  </a:cubicBezTo>
                  <a:cubicBezTo>
                    <a:pt x="0" y="40317"/>
                    <a:pt x="40348" y="0"/>
                    <a:pt x="90120" y="0"/>
                  </a:cubicBezTo>
                  <a:cubicBezTo>
                    <a:pt x="139892" y="0"/>
                    <a:pt x="180240" y="40317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95" name="フリーフォーム 294">
              <a:extLst>
                <a:ext uri="{FF2B5EF4-FFF2-40B4-BE49-F238E27FC236}">
                  <a16:creationId xmlns:a16="http://schemas.microsoft.com/office/drawing/2014/main" id="{E27AD85D-143C-4E48-8CD7-C6BFADA4D41E}"/>
                </a:ext>
              </a:extLst>
            </p:cNvPr>
            <p:cNvSpPr/>
            <p:nvPr/>
          </p:nvSpPr>
          <p:spPr>
            <a:xfrm>
              <a:off x="7367265" y="5430581"/>
              <a:ext cx="180240" cy="180102"/>
            </a:xfrm>
            <a:custGeom>
              <a:avLst/>
              <a:gdLst>
                <a:gd name="connsiteX0" fmla="*/ 180241 w 180240"/>
                <a:gd name="connsiteY0" fmla="*/ 90051 h 180102"/>
                <a:gd name="connsiteX1" fmla="*/ 90120 w 180240"/>
                <a:gd name="connsiteY1" fmla="*/ 180102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1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1" y="90051"/>
                  </a:moveTo>
                  <a:cubicBezTo>
                    <a:pt x="180241" y="139785"/>
                    <a:pt x="139892" y="180102"/>
                    <a:pt x="90120" y="180102"/>
                  </a:cubicBezTo>
                  <a:cubicBezTo>
                    <a:pt x="40349" y="180102"/>
                    <a:pt x="0" y="139785"/>
                    <a:pt x="0" y="90051"/>
                  </a:cubicBezTo>
                  <a:cubicBezTo>
                    <a:pt x="0" y="40317"/>
                    <a:pt x="40349" y="0"/>
                    <a:pt x="90120" y="0"/>
                  </a:cubicBezTo>
                  <a:cubicBezTo>
                    <a:pt x="139892" y="0"/>
                    <a:pt x="180241" y="40317"/>
                    <a:pt x="180241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96" name="フリーフォーム 295">
              <a:extLst>
                <a:ext uri="{FF2B5EF4-FFF2-40B4-BE49-F238E27FC236}">
                  <a16:creationId xmlns:a16="http://schemas.microsoft.com/office/drawing/2014/main" id="{AFC367B3-1BEA-4742-BB42-D1F06FE29764}"/>
                </a:ext>
              </a:extLst>
            </p:cNvPr>
            <p:cNvSpPr/>
            <p:nvPr/>
          </p:nvSpPr>
          <p:spPr>
            <a:xfrm>
              <a:off x="7839267" y="5430581"/>
              <a:ext cx="180240" cy="180102"/>
            </a:xfrm>
            <a:custGeom>
              <a:avLst/>
              <a:gdLst>
                <a:gd name="connsiteX0" fmla="*/ 180241 w 180240"/>
                <a:gd name="connsiteY0" fmla="*/ 90051 h 180102"/>
                <a:gd name="connsiteX1" fmla="*/ 90121 w 180240"/>
                <a:gd name="connsiteY1" fmla="*/ 180102 h 180102"/>
                <a:gd name="connsiteX2" fmla="*/ 1 w 180240"/>
                <a:gd name="connsiteY2" fmla="*/ 90051 h 180102"/>
                <a:gd name="connsiteX3" fmla="*/ 90121 w 180240"/>
                <a:gd name="connsiteY3" fmla="*/ 0 h 180102"/>
                <a:gd name="connsiteX4" fmla="*/ 180241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1" y="90051"/>
                  </a:moveTo>
                  <a:cubicBezTo>
                    <a:pt x="180241" y="139785"/>
                    <a:pt x="139892" y="180102"/>
                    <a:pt x="90121" y="180102"/>
                  </a:cubicBezTo>
                  <a:cubicBezTo>
                    <a:pt x="40349" y="180102"/>
                    <a:pt x="1" y="139785"/>
                    <a:pt x="1" y="90051"/>
                  </a:cubicBezTo>
                  <a:cubicBezTo>
                    <a:pt x="1" y="40317"/>
                    <a:pt x="40349" y="0"/>
                    <a:pt x="90121" y="0"/>
                  </a:cubicBezTo>
                  <a:cubicBezTo>
                    <a:pt x="139892" y="0"/>
                    <a:pt x="180241" y="40317"/>
                    <a:pt x="180241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97" name="フリーフォーム 296">
              <a:extLst>
                <a:ext uri="{FF2B5EF4-FFF2-40B4-BE49-F238E27FC236}">
                  <a16:creationId xmlns:a16="http://schemas.microsoft.com/office/drawing/2014/main" id="{3C2FE81F-E5F3-3D49-88C8-926E6493E524}"/>
                </a:ext>
              </a:extLst>
            </p:cNvPr>
            <p:cNvSpPr/>
            <p:nvPr/>
          </p:nvSpPr>
          <p:spPr>
            <a:xfrm>
              <a:off x="8311360" y="5430581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2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5"/>
                    <a:pt x="139892" y="180102"/>
                    <a:pt x="90120" y="180102"/>
                  </a:cubicBezTo>
                  <a:cubicBezTo>
                    <a:pt x="40349" y="180102"/>
                    <a:pt x="0" y="139785"/>
                    <a:pt x="0" y="90051"/>
                  </a:cubicBezTo>
                  <a:cubicBezTo>
                    <a:pt x="0" y="40317"/>
                    <a:pt x="40349" y="0"/>
                    <a:pt x="90120" y="0"/>
                  </a:cubicBezTo>
                  <a:cubicBezTo>
                    <a:pt x="139892" y="0"/>
                    <a:pt x="180240" y="40317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98" name="フリーフォーム 297">
              <a:extLst>
                <a:ext uri="{FF2B5EF4-FFF2-40B4-BE49-F238E27FC236}">
                  <a16:creationId xmlns:a16="http://schemas.microsoft.com/office/drawing/2014/main" id="{8787A024-39B0-F940-8427-38736B0E382A}"/>
                </a:ext>
              </a:extLst>
            </p:cNvPr>
            <p:cNvSpPr/>
            <p:nvPr/>
          </p:nvSpPr>
          <p:spPr>
            <a:xfrm>
              <a:off x="8783362" y="5430581"/>
              <a:ext cx="180240" cy="180102"/>
            </a:xfrm>
            <a:custGeom>
              <a:avLst/>
              <a:gdLst>
                <a:gd name="connsiteX0" fmla="*/ 180241 w 180240"/>
                <a:gd name="connsiteY0" fmla="*/ 90051 h 180102"/>
                <a:gd name="connsiteX1" fmla="*/ 90121 w 180240"/>
                <a:gd name="connsiteY1" fmla="*/ 180102 h 180102"/>
                <a:gd name="connsiteX2" fmla="*/ 1 w 180240"/>
                <a:gd name="connsiteY2" fmla="*/ 90051 h 180102"/>
                <a:gd name="connsiteX3" fmla="*/ 90121 w 180240"/>
                <a:gd name="connsiteY3" fmla="*/ 0 h 180102"/>
                <a:gd name="connsiteX4" fmla="*/ 180241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1" y="90051"/>
                  </a:moveTo>
                  <a:cubicBezTo>
                    <a:pt x="180241" y="139785"/>
                    <a:pt x="139892" y="180102"/>
                    <a:pt x="90121" y="180102"/>
                  </a:cubicBezTo>
                  <a:cubicBezTo>
                    <a:pt x="40349" y="180102"/>
                    <a:pt x="1" y="139785"/>
                    <a:pt x="1" y="90051"/>
                  </a:cubicBezTo>
                  <a:cubicBezTo>
                    <a:pt x="1" y="40317"/>
                    <a:pt x="40349" y="0"/>
                    <a:pt x="90121" y="0"/>
                  </a:cubicBezTo>
                  <a:cubicBezTo>
                    <a:pt x="139892" y="0"/>
                    <a:pt x="180241" y="40317"/>
                    <a:pt x="180241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99" name="フリーフォーム 298">
              <a:extLst>
                <a:ext uri="{FF2B5EF4-FFF2-40B4-BE49-F238E27FC236}">
                  <a16:creationId xmlns:a16="http://schemas.microsoft.com/office/drawing/2014/main" id="{64F0A812-0E75-874B-93B5-6AD5FF2A6129}"/>
                </a:ext>
              </a:extLst>
            </p:cNvPr>
            <p:cNvSpPr/>
            <p:nvPr/>
          </p:nvSpPr>
          <p:spPr>
            <a:xfrm>
              <a:off x="9255365" y="5430581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2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5"/>
                    <a:pt x="139892" y="180102"/>
                    <a:pt x="90120" y="180102"/>
                  </a:cubicBezTo>
                  <a:cubicBezTo>
                    <a:pt x="40348" y="180102"/>
                    <a:pt x="0" y="139785"/>
                    <a:pt x="0" y="90051"/>
                  </a:cubicBezTo>
                  <a:cubicBezTo>
                    <a:pt x="0" y="40317"/>
                    <a:pt x="40348" y="0"/>
                    <a:pt x="90120" y="0"/>
                  </a:cubicBezTo>
                  <a:cubicBezTo>
                    <a:pt x="139892" y="0"/>
                    <a:pt x="180240" y="40317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300" name="フリーフォーム 299">
              <a:extLst>
                <a:ext uri="{FF2B5EF4-FFF2-40B4-BE49-F238E27FC236}">
                  <a16:creationId xmlns:a16="http://schemas.microsoft.com/office/drawing/2014/main" id="{90420B6D-C36E-EA49-9152-757D7923EEC0}"/>
                </a:ext>
              </a:extLst>
            </p:cNvPr>
            <p:cNvSpPr/>
            <p:nvPr/>
          </p:nvSpPr>
          <p:spPr>
            <a:xfrm>
              <a:off x="9727457" y="5430581"/>
              <a:ext cx="180240" cy="180102"/>
            </a:xfrm>
            <a:custGeom>
              <a:avLst/>
              <a:gdLst>
                <a:gd name="connsiteX0" fmla="*/ 180240 w 180240"/>
                <a:gd name="connsiteY0" fmla="*/ 90051 h 180102"/>
                <a:gd name="connsiteX1" fmla="*/ 90120 w 180240"/>
                <a:gd name="connsiteY1" fmla="*/ 180102 h 180102"/>
                <a:gd name="connsiteX2" fmla="*/ 0 w 180240"/>
                <a:gd name="connsiteY2" fmla="*/ 90051 h 180102"/>
                <a:gd name="connsiteX3" fmla="*/ 90120 w 180240"/>
                <a:gd name="connsiteY3" fmla="*/ 0 h 180102"/>
                <a:gd name="connsiteX4" fmla="*/ 180240 w 180240"/>
                <a:gd name="connsiteY4" fmla="*/ 90051 h 180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240" h="180102">
                  <a:moveTo>
                    <a:pt x="180240" y="90051"/>
                  </a:moveTo>
                  <a:cubicBezTo>
                    <a:pt x="180240" y="139785"/>
                    <a:pt x="139893" y="180102"/>
                    <a:pt x="90120" y="180102"/>
                  </a:cubicBezTo>
                  <a:cubicBezTo>
                    <a:pt x="40348" y="180102"/>
                    <a:pt x="0" y="139785"/>
                    <a:pt x="0" y="90051"/>
                  </a:cubicBezTo>
                  <a:cubicBezTo>
                    <a:pt x="0" y="40317"/>
                    <a:pt x="40348" y="0"/>
                    <a:pt x="90120" y="0"/>
                  </a:cubicBezTo>
                  <a:cubicBezTo>
                    <a:pt x="139893" y="0"/>
                    <a:pt x="180240" y="40317"/>
                    <a:pt x="180240" y="90051"/>
                  </a:cubicBezTo>
                  <a:close/>
                </a:path>
              </a:pathLst>
            </a:custGeom>
            <a:solidFill>
              <a:srgbClr val="FCE5E4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301" name="フリーフォーム 300">
              <a:extLst>
                <a:ext uri="{FF2B5EF4-FFF2-40B4-BE49-F238E27FC236}">
                  <a16:creationId xmlns:a16="http://schemas.microsoft.com/office/drawing/2014/main" id="{EC7ACB40-4C14-0E4F-BF00-A71D5BEBBDFF}"/>
                </a:ext>
              </a:extLst>
            </p:cNvPr>
            <p:cNvSpPr/>
            <p:nvPr/>
          </p:nvSpPr>
          <p:spPr>
            <a:xfrm>
              <a:off x="2712167" y="442748"/>
              <a:ext cx="7602335" cy="5371319"/>
            </a:xfrm>
            <a:custGeom>
              <a:avLst/>
              <a:gdLst>
                <a:gd name="connsiteX0" fmla="*/ 0 w 7602335"/>
                <a:gd name="connsiteY0" fmla="*/ 0 h 5371319"/>
                <a:gd name="connsiteX1" fmla="*/ 7602337 w 7602335"/>
                <a:gd name="connsiteY1" fmla="*/ 0 h 5371319"/>
                <a:gd name="connsiteX2" fmla="*/ 7602337 w 7602335"/>
                <a:gd name="connsiteY2" fmla="*/ 5371319 h 5371319"/>
                <a:gd name="connsiteX3" fmla="*/ 0 w 7602335"/>
                <a:gd name="connsiteY3" fmla="*/ 5371319 h 5371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02335" h="5371319">
                  <a:moveTo>
                    <a:pt x="0" y="0"/>
                  </a:moveTo>
                  <a:lnTo>
                    <a:pt x="7602337" y="0"/>
                  </a:lnTo>
                  <a:lnTo>
                    <a:pt x="7602337" y="5371319"/>
                  </a:lnTo>
                  <a:lnTo>
                    <a:pt x="0" y="5371319"/>
                  </a:lnTo>
                  <a:close/>
                </a:path>
              </a:pathLst>
            </a:custGeom>
            <a:solidFill>
              <a:srgbClr val="FFFFFF">
                <a:alpha val="70000"/>
              </a:srgbClr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302" name="フリーフォーム 301">
              <a:extLst>
                <a:ext uri="{FF2B5EF4-FFF2-40B4-BE49-F238E27FC236}">
                  <a16:creationId xmlns:a16="http://schemas.microsoft.com/office/drawing/2014/main" id="{56572E30-3E8C-094C-9ADB-6D317328F2DB}"/>
                </a:ext>
              </a:extLst>
            </p:cNvPr>
            <p:cNvSpPr/>
            <p:nvPr/>
          </p:nvSpPr>
          <p:spPr>
            <a:xfrm>
              <a:off x="2712528" y="442748"/>
              <a:ext cx="7601974" cy="712831"/>
            </a:xfrm>
            <a:custGeom>
              <a:avLst/>
              <a:gdLst>
                <a:gd name="connsiteX0" fmla="*/ 0 w 7601974"/>
                <a:gd name="connsiteY0" fmla="*/ 0 h 712831"/>
                <a:gd name="connsiteX1" fmla="*/ 3801665 w 7601974"/>
                <a:gd name="connsiteY1" fmla="*/ 712831 h 712831"/>
                <a:gd name="connsiteX2" fmla="*/ 7601975 w 7601974"/>
                <a:gd name="connsiteY2" fmla="*/ 0 h 7128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601974" h="712831">
                  <a:moveTo>
                    <a:pt x="0" y="0"/>
                  </a:moveTo>
                  <a:cubicBezTo>
                    <a:pt x="976694" y="440692"/>
                    <a:pt x="2319286" y="712831"/>
                    <a:pt x="3801665" y="712831"/>
                  </a:cubicBezTo>
                  <a:cubicBezTo>
                    <a:pt x="5284043" y="712831"/>
                    <a:pt x="6625281" y="440692"/>
                    <a:pt x="7601975" y="0"/>
                  </a:cubicBezTo>
                  <a:close/>
                </a:path>
              </a:pathLst>
            </a:custGeom>
            <a:solidFill>
              <a:srgbClr val="FADBDA"/>
            </a:solidFill>
            <a:ln w="90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</p:grpSp>
      <p:grpSp>
        <p:nvGrpSpPr>
          <p:cNvPr id="34" name="グループ化 33">
            <a:extLst>
              <a:ext uri="{FF2B5EF4-FFF2-40B4-BE49-F238E27FC236}">
                <a16:creationId xmlns:a16="http://schemas.microsoft.com/office/drawing/2014/main" id="{2CD52EEA-7B23-A84C-8277-21AEE8BEED10}"/>
              </a:ext>
            </a:extLst>
          </p:cNvPr>
          <p:cNvGrpSpPr/>
          <p:nvPr/>
        </p:nvGrpSpPr>
        <p:grpSpPr>
          <a:xfrm>
            <a:off x="1747737" y="3814555"/>
            <a:ext cx="525846" cy="682833"/>
            <a:chOff x="2797003" y="3251302"/>
            <a:chExt cx="525846" cy="682833"/>
          </a:xfrm>
        </p:grpSpPr>
        <p:sp>
          <p:nvSpPr>
            <p:cNvPr id="36" name="タイトル 1">
              <a:extLst>
                <a:ext uri="{FF2B5EF4-FFF2-40B4-BE49-F238E27FC236}">
                  <a16:creationId xmlns:a16="http://schemas.microsoft.com/office/drawing/2014/main" id="{067E4E7F-F7A6-BC40-B418-CA63ED97A5E6}"/>
                </a:ext>
              </a:extLst>
            </p:cNvPr>
            <p:cNvSpPr txBox="1">
              <a:spLocks/>
            </p:cNvSpPr>
            <p:nvPr/>
          </p:nvSpPr>
          <p:spPr>
            <a:xfrm>
              <a:off x="2797003" y="3251302"/>
              <a:ext cx="525846" cy="492443"/>
            </a:xfrm>
            <a:prstGeom prst="rect">
              <a:avLst/>
            </a:prstGeom>
            <a:noFill/>
          </p:spPr>
          <p:txBody>
            <a:bodyPr vert="horz" wrap="square" lIns="0" tIns="0" rIns="0" bIns="0" rtlCol="0" anchor="t" anchorCtr="0">
              <a:sp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kumimoji="1"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 fontAlgn="t">
                <a:lnSpc>
                  <a:spcPct val="100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altLang="ja-JP" sz="3200" b="1" dirty="0">
                  <a:solidFill>
                    <a:schemeClr val="bg1"/>
                  </a:solidFill>
                  <a:latin typeface="+mn-ea"/>
                </a:rPr>
                <a:t>60</a:t>
              </a:r>
            </a:p>
          </p:txBody>
        </p:sp>
        <p:sp>
          <p:nvSpPr>
            <p:cNvPr id="37" name="正方形/長方形 36">
              <a:extLst>
                <a:ext uri="{FF2B5EF4-FFF2-40B4-BE49-F238E27FC236}">
                  <a16:creationId xmlns:a16="http://schemas.microsoft.com/office/drawing/2014/main" id="{489800FA-3C03-7C44-A909-F86374CDD678}"/>
                </a:ext>
              </a:extLst>
            </p:cNvPr>
            <p:cNvSpPr/>
            <p:nvPr/>
          </p:nvSpPr>
          <p:spPr>
            <a:xfrm>
              <a:off x="2892514" y="3626358"/>
              <a:ext cx="335348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1400" b="1" dirty="0">
                  <a:solidFill>
                    <a:schemeClr val="bg1"/>
                  </a:solidFill>
                  <a:latin typeface="+mn-ea"/>
                </a:rPr>
                <a:t>%</a:t>
              </a:r>
              <a:endParaRPr lang="ja-JP" altLang="en-US" sz="1400"/>
            </a:p>
          </p:txBody>
        </p:sp>
      </p:grpSp>
      <p:sp>
        <p:nvSpPr>
          <p:cNvPr id="305" name="タイトル 1">
            <a:extLst>
              <a:ext uri="{FF2B5EF4-FFF2-40B4-BE49-F238E27FC236}">
                <a16:creationId xmlns:a16="http://schemas.microsoft.com/office/drawing/2014/main" id="{8902DFB5-EA01-DB40-9AB2-D0704AA7BB8F}"/>
              </a:ext>
            </a:extLst>
          </p:cNvPr>
          <p:cNvSpPr txBox="1">
            <a:spLocks/>
          </p:cNvSpPr>
          <p:nvPr/>
        </p:nvSpPr>
        <p:spPr>
          <a:xfrm>
            <a:off x="1471682" y="1598607"/>
            <a:ext cx="6962639" cy="430887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ja-JP" altLang="en-US" sz="2800" b="1" spc="-150">
                <a:solidFill>
                  <a:srgbClr val="C49958"/>
                </a:solidFill>
                <a:latin typeface="+mn-ea"/>
                <a:ea typeface="+mn-ea"/>
              </a:rPr>
              <a:t>見出し入ります</a:t>
            </a:r>
            <a:r>
              <a:rPr lang="en-US" altLang="ja-JP" sz="2800" b="1" spc="-150" dirty="0">
                <a:solidFill>
                  <a:srgbClr val="C49958"/>
                </a:solidFill>
                <a:latin typeface="+mn-ea"/>
              </a:rPr>
              <a:t>XXXXXXXXXXXXXXXX</a:t>
            </a:r>
            <a:endParaRPr lang="ja-JP" altLang="en-US" sz="2800" b="1" spc="-150">
              <a:solidFill>
                <a:srgbClr val="C49958"/>
              </a:solidFill>
              <a:latin typeface="+mn-ea"/>
              <a:ea typeface="+mn-ea"/>
            </a:endParaRPr>
          </a:p>
        </p:txBody>
      </p:sp>
      <p:pic>
        <p:nvPicPr>
          <p:cNvPr id="306" name="図 305">
            <a:extLst>
              <a:ext uri="{FF2B5EF4-FFF2-40B4-BE49-F238E27FC236}">
                <a16:creationId xmlns:a16="http://schemas.microsoft.com/office/drawing/2014/main" id="{70A4FF59-946C-FC4E-B430-1840E6596E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1682" y="2090428"/>
            <a:ext cx="6962639" cy="45719"/>
          </a:xfrm>
          <a:prstGeom prst="rect">
            <a:avLst/>
          </a:prstGeom>
        </p:spPr>
      </p:pic>
      <p:graphicFrame>
        <p:nvGraphicFramePr>
          <p:cNvPr id="308" name="グラフ 307">
            <a:extLst>
              <a:ext uri="{FF2B5EF4-FFF2-40B4-BE49-F238E27FC236}">
                <a16:creationId xmlns:a16="http://schemas.microsoft.com/office/drawing/2014/main" id="{82B0D631-0E3E-D84B-9A49-91EAA89A9EC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44607775"/>
              </p:ext>
            </p:extLst>
          </p:nvPr>
        </p:nvGraphicFramePr>
        <p:xfrm>
          <a:off x="488807" y="2337880"/>
          <a:ext cx="3494024" cy="346716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309" name="グラフ 308">
            <a:extLst>
              <a:ext uri="{FF2B5EF4-FFF2-40B4-BE49-F238E27FC236}">
                <a16:creationId xmlns:a16="http://schemas.microsoft.com/office/drawing/2014/main" id="{0F06CEC9-370C-0848-A838-29FA1F9EBCD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807406857"/>
              </p:ext>
            </p:extLst>
          </p:nvPr>
        </p:nvGraphicFramePr>
        <p:xfrm>
          <a:off x="4740336" y="2337880"/>
          <a:ext cx="4320000" cy="346716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pSp>
        <p:nvGrpSpPr>
          <p:cNvPr id="310" name="グループ化 309">
            <a:extLst>
              <a:ext uri="{FF2B5EF4-FFF2-40B4-BE49-F238E27FC236}">
                <a16:creationId xmlns:a16="http://schemas.microsoft.com/office/drawing/2014/main" id="{867A1357-9ED3-594C-8F0F-88B8CC6EC2F9}"/>
              </a:ext>
            </a:extLst>
          </p:cNvPr>
          <p:cNvGrpSpPr/>
          <p:nvPr/>
        </p:nvGrpSpPr>
        <p:grpSpPr>
          <a:xfrm>
            <a:off x="2859982" y="4066116"/>
            <a:ext cx="902740" cy="902949"/>
            <a:chOff x="2608557" y="3100363"/>
            <a:chExt cx="902740" cy="902949"/>
          </a:xfrm>
        </p:grpSpPr>
        <p:grpSp>
          <p:nvGrpSpPr>
            <p:cNvPr id="311" name="グループ化 310">
              <a:extLst>
                <a:ext uri="{FF2B5EF4-FFF2-40B4-BE49-F238E27FC236}">
                  <a16:creationId xmlns:a16="http://schemas.microsoft.com/office/drawing/2014/main" id="{B2E11D59-8691-CA44-9448-9F902C168C57}"/>
                </a:ext>
              </a:extLst>
            </p:cNvPr>
            <p:cNvGrpSpPr/>
            <p:nvPr/>
          </p:nvGrpSpPr>
          <p:grpSpPr>
            <a:xfrm>
              <a:off x="2608557" y="3100363"/>
              <a:ext cx="902740" cy="902949"/>
              <a:chOff x="2526260" y="2547524"/>
              <a:chExt cx="1344403" cy="1344714"/>
            </a:xfrm>
          </p:grpSpPr>
          <p:sp>
            <p:nvSpPr>
              <p:cNvPr id="314" name="フリーフォーム 313">
                <a:extLst>
                  <a:ext uri="{FF2B5EF4-FFF2-40B4-BE49-F238E27FC236}">
                    <a16:creationId xmlns:a16="http://schemas.microsoft.com/office/drawing/2014/main" id="{23AF1D4C-A29D-5043-8908-5E253DF94697}"/>
                  </a:ext>
                </a:extLst>
              </p:cNvPr>
              <p:cNvSpPr/>
              <p:nvPr/>
            </p:nvSpPr>
            <p:spPr>
              <a:xfrm>
                <a:off x="2526260" y="2547524"/>
                <a:ext cx="1344403" cy="1344714"/>
              </a:xfrm>
              <a:custGeom>
                <a:avLst/>
                <a:gdLst>
                  <a:gd name="connsiteX0" fmla="*/ 3312980 w 3312980"/>
                  <a:gd name="connsiteY0" fmla="*/ 1656874 h 3313748"/>
                  <a:gd name="connsiteX1" fmla="*/ 1656490 w 3312980"/>
                  <a:gd name="connsiteY1" fmla="*/ 3313748 h 3313748"/>
                  <a:gd name="connsiteX2" fmla="*/ 0 w 3312980"/>
                  <a:gd name="connsiteY2" fmla="*/ 1656874 h 3313748"/>
                  <a:gd name="connsiteX3" fmla="*/ 1656490 w 3312980"/>
                  <a:gd name="connsiteY3" fmla="*/ 0 h 3313748"/>
                  <a:gd name="connsiteX4" fmla="*/ 3312980 w 3312980"/>
                  <a:gd name="connsiteY4" fmla="*/ 1656874 h 33137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12980" h="3313748">
                    <a:moveTo>
                      <a:pt x="3312980" y="1656874"/>
                    </a:moveTo>
                    <a:cubicBezTo>
                      <a:pt x="3312980" y="2571940"/>
                      <a:pt x="2571344" y="3313748"/>
                      <a:pt x="1656490" y="3313748"/>
                    </a:cubicBezTo>
                    <a:cubicBezTo>
                      <a:pt x="741636" y="3313748"/>
                      <a:pt x="0" y="2571940"/>
                      <a:pt x="0" y="1656874"/>
                    </a:cubicBezTo>
                    <a:cubicBezTo>
                      <a:pt x="0" y="741808"/>
                      <a:pt x="741636" y="0"/>
                      <a:pt x="1656490" y="0"/>
                    </a:cubicBezTo>
                    <a:cubicBezTo>
                      <a:pt x="2571344" y="0"/>
                      <a:pt x="3312980" y="741808"/>
                      <a:pt x="3312980" y="1656874"/>
                    </a:cubicBezTo>
                    <a:close/>
                  </a:path>
                </a:pathLst>
              </a:custGeom>
              <a:solidFill>
                <a:srgbClr val="DCDDDD"/>
              </a:solidFill>
              <a:ln w="1176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ja-JP" altLang="en-US"/>
              </a:p>
            </p:txBody>
          </p:sp>
          <p:sp>
            <p:nvSpPr>
              <p:cNvPr id="315" name="フリーフォーム 314">
                <a:extLst>
                  <a:ext uri="{FF2B5EF4-FFF2-40B4-BE49-F238E27FC236}">
                    <a16:creationId xmlns:a16="http://schemas.microsoft.com/office/drawing/2014/main" id="{F2690D37-639D-7F47-97FA-5AE3C45F89B0}"/>
                  </a:ext>
                </a:extLst>
              </p:cNvPr>
              <p:cNvSpPr/>
              <p:nvPr/>
            </p:nvSpPr>
            <p:spPr>
              <a:xfrm>
                <a:off x="2661368" y="2682664"/>
                <a:ext cx="1074186" cy="1074434"/>
              </a:xfrm>
              <a:custGeom>
                <a:avLst/>
                <a:gdLst>
                  <a:gd name="connsiteX0" fmla="*/ 2647090 w 2647090"/>
                  <a:gd name="connsiteY0" fmla="*/ 1323852 h 2647703"/>
                  <a:gd name="connsiteX1" fmla="*/ 1323545 w 2647090"/>
                  <a:gd name="connsiteY1" fmla="*/ 2647704 h 2647703"/>
                  <a:gd name="connsiteX2" fmla="*/ 0 w 2647090"/>
                  <a:gd name="connsiteY2" fmla="*/ 1323852 h 2647703"/>
                  <a:gd name="connsiteX3" fmla="*/ 1323545 w 2647090"/>
                  <a:gd name="connsiteY3" fmla="*/ 0 h 2647703"/>
                  <a:gd name="connsiteX4" fmla="*/ 2647090 w 2647090"/>
                  <a:gd name="connsiteY4" fmla="*/ 1323852 h 2647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47090" h="2647703">
                    <a:moveTo>
                      <a:pt x="2647090" y="1323852"/>
                    </a:moveTo>
                    <a:cubicBezTo>
                      <a:pt x="2647090" y="2054995"/>
                      <a:pt x="2054519" y="2647704"/>
                      <a:pt x="1323545" y="2647704"/>
                    </a:cubicBezTo>
                    <a:cubicBezTo>
                      <a:pt x="592571" y="2647704"/>
                      <a:pt x="0" y="2054995"/>
                      <a:pt x="0" y="1323852"/>
                    </a:cubicBezTo>
                    <a:cubicBezTo>
                      <a:pt x="0" y="592709"/>
                      <a:pt x="592571" y="0"/>
                      <a:pt x="1323545" y="0"/>
                    </a:cubicBezTo>
                    <a:cubicBezTo>
                      <a:pt x="2054519" y="0"/>
                      <a:pt x="2647090" y="592709"/>
                      <a:pt x="2647090" y="1323852"/>
                    </a:cubicBezTo>
                    <a:close/>
                  </a:path>
                </a:pathLst>
              </a:custGeom>
              <a:solidFill>
                <a:srgbClr val="C49958"/>
              </a:solidFill>
              <a:ln w="1176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ja-JP" altLang="en-US"/>
              </a:p>
            </p:txBody>
          </p:sp>
        </p:grpSp>
        <p:sp>
          <p:nvSpPr>
            <p:cNvPr id="312" name="タイトル 1">
              <a:extLst>
                <a:ext uri="{FF2B5EF4-FFF2-40B4-BE49-F238E27FC236}">
                  <a16:creationId xmlns:a16="http://schemas.microsoft.com/office/drawing/2014/main" id="{238C4B6C-7F8F-414E-9F54-048742DB67A8}"/>
                </a:ext>
              </a:extLst>
            </p:cNvPr>
            <p:cNvSpPr txBox="1">
              <a:spLocks/>
            </p:cNvSpPr>
            <p:nvPr/>
          </p:nvSpPr>
          <p:spPr>
            <a:xfrm>
              <a:off x="2797003" y="3251302"/>
              <a:ext cx="525846" cy="492443"/>
            </a:xfrm>
            <a:prstGeom prst="rect">
              <a:avLst/>
            </a:prstGeom>
            <a:noFill/>
          </p:spPr>
          <p:txBody>
            <a:bodyPr vert="horz" wrap="square" lIns="0" tIns="0" rIns="0" bIns="0" rtlCol="0" anchor="t" anchorCtr="0">
              <a:sp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kumimoji="1"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 fontAlgn="t">
                <a:lnSpc>
                  <a:spcPct val="100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altLang="ja-JP" sz="3200" b="1" dirty="0">
                  <a:solidFill>
                    <a:schemeClr val="bg1"/>
                  </a:solidFill>
                  <a:latin typeface="Baskerville" panose="02020502070401020303" pitchFamily="18" charset="0"/>
                  <a:ea typeface="Baskerville" panose="02020502070401020303" pitchFamily="18" charset="0"/>
                </a:rPr>
                <a:t>60</a:t>
              </a:r>
            </a:p>
          </p:txBody>
        </p:sp>
        <p:sp>
          <p:nvSpPr>
            <p:cNvPr id="313" name="正方形/長方形 312">
              <a:extLst>
                <a:ext uri="{FF2B5EF4-FFF2-40B4-BE49-F238E27FC236}">
                  <a16:creationId xmlns:a16="http://schemas.microsoft.com/office/drawing/2014/main" id="{FB43B35A-B4AE-8649-AF2B-27D86E2663E0}"/>
                </a:ext>
              </a:extLst>
            </p:cNvPr>
            <p:cNvSpPr/>
            <p:nvPr/>
          </p:nvSpPr>
          <p:spPr>
            <a:xfrm>
              <a:off x="2892514" y="3626358"/>
              <a:ext cx="335348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1400" b="1" dirty="0">
                  <a:solidFill>
                    <a:schemeClr val="bg1"/>
                  </a:solidFill>
                  <a:latin typeface="+mn-ea"/>
                </a:rPr>
                <a:t>%</a:t>
              </a:r>
              <a:endParaRPr lang="ja-JP" altLang="en-US" sz="1400"/>
            </a:p>
          </p:txBody>
        </p:sp>
      </p:grpSp>
      <p:sp>
        <p:nvSpPr>
          <p:cNvPr id="316" name="タイトル 1">
            <a:extLst>
              <a:ext uri="{FF2B5EF4-FFF2-40B4-BE49-F238E27FC236}">
                <a16:creationId xmlns:a16="http://schemas.microsoft.com/office/drawing/2014/main" id="{AA8FF167-9C96-1E48-BF51-C4F995342638}"/>
              </a:ext>
            </a:extLst>
          </p:cNvPr>
          <p:cNvSpPr txBox="1">
            <a:spLocks/>
          </p:cNvSpPr>
          <p:nvPr/>
        </p:nvSpPr>
        <p:spPr>
          <a:xfrm>
            <a:off x="2497192" y="262856"/>
            <a:ext cx="4911616" cy="279179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ja-JP" altLang="en-US" sz="2000" b="1">
                <a:solidFill>
                  <a:srgbClr val="C49958"/>
                </a:solidFill>
                <a:latin typeface="+mn-ea"/>
                <a:ea typeface="+mn-ea"/>
              </a:rPr>
              <a:t>見出し入ります</a:t>
            </a:r>
            <a:r>
              <a:rPr lang="en-US" altLang="ja-JP" sz="2000" b="1" dirty="0">
                <a:solidFill>
                  <a:srgbClr val="C49958"/>
                </a:solidFill>
                <a:latin typeface="+mn-ea"/>
                <a:ea typeface="+mn-ea"/>
              </a:rPr>
              <a:t>XXXXXXXXXXXXX</a:t>
            </a:r>
            <a:endParaRPr lang="ja-JP" altLang="en-US" sz="2000" b="1">
              <a:solidFill>
                <a:srgbClr val="C49958"/>
              </a:solidFill>
              <a:latin typeface="+mn-ea"/>
              <a:ea typeface="+mn-ea"/>
            </a:endParaRPr>
          </a:p>
        </p:txBody>
      </p:sp>
      <p:grpSp>
        <p:nvGrpSpPr>
          <p:cNvPr id="317" name="グループ化 316">
            <a:extLst>
              <a:ext uri="{FF2B5EF4-FFF2-40B4-BE49-F238E27FC236}">
                <a16:creationId xmlns:a16="http://schemas.microsoft.com/office/drawing/2014/main" id="{C784A4C3-6C3B-9B4D-85DA-FB2793560090}"/>
              </a:ext>
            </a:extLst>
          </p:cNvPr>
          <p:cNvGrpSpPr/>
          <p:nvPr/>
        </p:nvGrpSpPr>
        <p:grpSpPr>
          <a:xfrm>
            <a:off x="4595852" y="521235"/>
            <a:ext cx="714295" cy="714460"/>
            <a:chOff x="4595852" y="481013"/>
            <a:chExt cx="714295" cy="714460"/>
          </a:xfrm>
        </p:grpSpPr>
        <p:grpSp>
          <p:nvGrpSpPr>
            <p:cNvPr id="318" name="グループ化 317">
              <a:extLst>
                <a:ext uri="{FF2B5EF4-FFF2-40B4-BE49-F238E27FC236}">
                  <a16:creationId xmlns:a16="http://schemas.microsoft.com/office/drawing/2014/main" id="{4ADABB67-04F9-D64A-B620-3F0BE06D5E06}"/>
                </a:ext>
              </a:extLst>
            </p:cNvPr>
            <p:cNvGrpSpPr/>
            <p:nvPr/>
          </p:nvGrpSpPr>
          <p:grpSpPr>
            <a:xfrm>
              <a:off x="4595852" y="481013"/>
              <a:ext cx="714295" cy="714460"/>
              <a:chOff x="2526260" y="2547524"/>
              <a:chExt cx="1344404" cy="1344714"/>
            </a:xfrm>
          </p:grpSpPr>
          <p:sp>
            <p:nvSpPr>
              <p:cNvPr id="320" name="フリーフォーム 319">
                <a:extLst>
                  <a:ext uri="{FF2B5EF4-FFF2-40B4-BE49-F238E27FC236}">
                    <a16:creationId xmlns:a16="http://schemas.microsoft.com/office/drawing/2014/main" id="{1FBE1444-F7DF-F34C-BD14-EA999CC94FEC}"/>
                  </a:ext>
                </a:extLst>
              </p:cNvPr>
              <p:cNvSpPr/>
              <p:nvPr/>
            </p:nvSpPr>
            <p:spPr>
              <a:xfrm>
                <a:off x="2526260" y="2547524"/>
                <a:ext cx="1344404" cy="1344714"/>
              </a:xfrm>
              <a:custGeom>
                <a:avLst/>
                <a:gdLst>
                  <a:gd name="connsiteX0" fmla="*/ 3312980 w 3312980"/>
                  <a:gd name="connsiteY0" fmla="*/ 1656874 h 3313748"/>
                  <a:gd name="connsiteX1" fmla="*/ 1656490 w 3312980"/>
                  <a:gd name="connsiteY1" fmla="*/ 3313748 h 3313748"/>
                  <a:gd name="connsiteX2" fmla="*/ 0 w 3312980"/>
                  <a:gd name="connsiteY2" fmla="*/ 1656874 h 3313748"/>
                  <a:gd name="connsiteX3" fmla="*/ 1656490 w 3312980"/>
                  <a:gd name="connsiteY3" fmla="*/ 0 h 3313748"/>
                  <a:gd name="connsiteX4" fmla="*/ 3312980 w 3312980"/>
                  <a:gd name="connsiteY4" fmla="*/ 1656874 h 33137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12980" h="3313748">
                    <a:moveTo>
                      <a:pt x="3312980" y="1656874"/>
                    </a:moveTo>
                    <a:cubicBezTo>
                      <a:pt x="3312980" y="2571940"/>
                      <a:pt x="2571344" y="3313748"/>
                      <a:pt x="1656490" y="3313748"/>
                    </a:cubicBezTo>
                    <a:cubicBezTo>
                      <a:pt x="741636" y="3313748"/>
                      <a:pt x="0" y="2571940"/>
                      <a:pt x="0" y="1656874"/>
                    </a:cubicBezTo>
                    <a:cubicBezTo>
                      <a:pt x="0" y="741808"/>
                      <a:pt x="741636" y="0"/>
                      <a:pt x="1656490" y="0"/>
                    </a:cubicBezTo>
                    <a:cubicBezTo>
                      <a:pt x="2571344" y="0"/>
                      <a:pt x="3312980" y="741808"/>
                      <a:pt x="3312980" y="1656874"/>
                    </a:cubicBezTo>
                    <a:close/>
                  </a:path>
                </a:pathLst>
              </a:custGeom>
              <a:solidFill>
                <a:srgbClr val="FADBDA"/>
              </a:solidFill>
              <a:ln w="1176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ja-JP" altLang="en-US"/>
              </a:p>
            </p:txBody>
          </p:sp>
          <p:sp>
            <p:nvSpPr>
              <p:cNvPr id="321" name="フリーフォーム 320">
                <a:extLst>
                  <a:ext uri="{FF2B5EF4-FFF2-40B4-BE49-F238E27FC236}">
                    <a16:creationId xmlns:a16="http://schemas.microsoft.com/office/drawing/2014/main" id="{66E41DFB-9AD3-3D46-BE6C-C5523FE0A8DB}"/>
                  </a:ext>
                </a:extLst>
              </p:cNvPr>
              <p:cNvSpPr/>
              <p:nvPr/>
            </p:nvSpPr>
            <p:spPr>
              <a:xfrm>
                <a:off x="2661369" y="2682663"/>
                <a:ext cx="1074187" cy="1074433"/>
              </a:xfrm>
              <a:custGeom>
                <a:avLst/>
                <a:gdLst>
                  <a:gd name="connsiteX0" fmla="*/ 2647090 w 2647090"/>
                  <a:gd name="connsiteY0" fmla="*/ 1323852 h 2647703"/>
                  <a:gd name="connsiteX1" fmla="*/ 1323545 w 2647090"/>
                  <a:gd name="connsiteY1" fmla="*/ 2647704 h 2647703"/>
                  <a:gd name="connsiteX2" fmla="*/ 0 w 2647090"/>
                  <a:gd name="connsiteY2" fmla="*/ 1323852 h 2647703"/>
                  <a:gd name="connsiteX3" fmla="*/ 1323545 w 2647090"/>
                  <a:gd name="connsiteY3" fmla="*/ 0 h 2647703"/>
                  <a:gd name="connsiteX4" fmla="*/ 2647090 w 2647090"/>
                  <a:gd name="connsiteY4" fmla="*/ 1323852 h 2647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47090" h="2647703">
                    <a:moveTo>
                      <a:pt x="2647090" y="1323852"/>
                    </a:moveTo>
                    <a:cubicBezTo>
                      <a:pt x="2647090" y="2054995"/>
                      <a:pt x="2054519" y="2647704"/>
                      <a:pt x="1323545" y="2647704"/>
                    </a:cubicBezTo>
                    <a:cubicBezTo>
                      <a:pt x="592571" y="2647704"/>
                      <a:pt x="0" y="2054995"/>
                      <a:pt x="0" y="1323852"/>
                    </a:cubicBezTo>
                    <a:cubicBezTo>
                      <a:pt x="0" y="592709"/>
                      <a:pt x="592571" y="0"/>
                      <a:pt x="1323545" y="0"/>
                    </a:cubicBezTo>
                    <a:cubicBezTo>
                      <a:pt x="2054519" y="0"/>
                      <a:pt x="2647090" y="592709"/>
                      <a:pt x="2647090" y="1323852"/>
                    </a:cubicBezTo>
                    <a:close/>
                  </a:path>
                </a:pathLst>
              </a:custGeom>
              <a:solidFill>
                <a:schemeClr val="bg1"/>
              </a:solidFill>
              <a:ln w="1176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ja-JP" altLang="en-US"/>
              </a:p>
            </p:txBody>
          </p:sp>
        </p:grpSp>
        <p:sp>
          <p:nvSpPr>
            <p:cNvPr id="319" name="タイトル 1">
              <a:extLst>
                <a:ext uri="{FF2B5EF4-FFF2-40B4-BE49-F238E27FC236}">
                  <a16:creationId xmlns:a16="http://schemas.microsoft.com/office/drawing/2014/main" id="{E7195F05-4E93-434B-946F-84AB039E2AF1}"/>
                </a:ext>
              </a:extLst>
            </p:cNvPr>
            <p:cNvSpPr txBox="1">
              <a:spLocks/>
            </p:cNvSpPr>
            <p:nvPr/>
          </p:nvSpPr>
          <p:spPr>
            <a:xfrm>
              <a:off x="4690077" y="580513"/>
              <a:ext cx="525846" cy="553998"/>
            </a:xfrm>
            <a:prstGeom prst="rect">
              <a:avLst/>
            </a:prstGeom>
            <a:noFill/>
          </p:spPr>
          <p:txBody>
            <a:bodyPr vert="horz" wrap="square" lIns="0" tIns="0" rIns="0" bIns="0" rtlCol="0" anchor="t" anchorCtr="0">
              <a:sp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kumimoji="1"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 fontAlgn="t">
                <a:lnSpc>
                  <a:spcPct val="100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altLang="ja-JP" sz="3600" b="1" dirty="0">
                  <a:solidFill>
                    <a:srgbClr val="C49958"/>
                  </a:solidFill>
                  <a:latin typeface="Baskerville" panose="02020502070401020303" pitchFamily="18" charset="0"/>
                  <a:ea typeface="Baskerville" panose="02020502070401020303" pitchFamily="18" charset="0"/>
                </a:rPr>
                <a:t>2</a:t>
              </a:r>
            </a:p>
          </p:txBody>
        </p:sp>
      </p:grpSp>
      <p:sp>
        <p:nvSpPr>
          <p:cNvPr id="323" name="字幕 2">
            <a:extLst>
              <a:ext uri="{FF2B5EF4-FFF2-40B4-BE49-F238E27FC236}">
                <a16:creationId xmlns:a16="http://schemas.microsoft.com/office/drawing/2014/main" id="{6762CFCC-3365-A749-B3FE-6353BC199E54}"/>
              </a:ext>
            </a:extLst>
          </p:cNvPr>
          <p:cNvSpPr txBox="1">
            <a:spLocks/>
          </p:cNvSpPr>
          <p:nvPr/>
        </p:nvSpPr>
        <p:spPr>
          <a:xfrm>
            <a:off x="231649" y="6581205"/>
            <a:ext cx="4911616" cy="153888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ja-JP" altLang="en-US" sz="1000">
                <a:latin typeface="+mj-ea"/>
              </a:rPr>
              <a:t>株式会社アズワン</a:t>
            </a:r>
            <a:r>
              <a:rPr lang="en-US" altLang="ja-JP" sz="1000" dirty="0">
                <a:latin typeface="+mj-ea"/>
              </a:rPr>
              <a:t>    https://</a:t>
            </a:r>
            <a:r>
              <a:rPr lang="en-US" altLang="ja-JP" sz="1000" dirty="0" err="1">
                <a:latin typeface="+mj-ea"/>
              </a:rPr>
              <a:t>www.xxxxxxxxxxx</a:t>
            </a:r>
            <a:endParaRPr lang="ja-JP" altLang="en-US" sz="1000">
              <a:latin typeface="+mj-ea"/>
            </a:endParaRPr>
          </a:p>
        </p:txBody>
      </p:sp>
      <p:sp>
        <p:nvSpPr>
          <p:cNvPr id="303" name="タイトル 1">
            <a:extLst>
              <a:ext uri="{FF2B5EF4-FFF2-40B4-BE49-F238E27FC236}">
                <a16:creationId xmlns:a16="http://schemas.microsoft.com/office/drawing/2014/main" id="{DA8EAB93-27D7-2F49-AC60-4BA76358CA3A}"/>
              </a:ext>
            </a:extLst>
          </p:cNvPr>
          <p:cNvSpPr txBox="1">
            <a:spLocks/>
          </p:cNvSpPr>
          <p:nvPr/>
        </p:nvSpPr>
        <p:spPr>
          <a:xfrm>
            <a:off x="8103999" y="6480662"/>
            <a:ext cx="1570352" cy="276999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US" altLang="ja-JP" sz="2000" dirty="0">
                <a:solidFill>
                  <a:srgbClr val="C49958"/>
                </a:solidFill>
                <a:latin typeface="Baskerville" panose="02020502070401020303" pitchFamily="18" charset="0"/>
                <a:ea typeface="Baskerville" panose="02020502070401020303" pitchFamily="18" charset="0"/>
                <a:cs typeface="Kokila" panose="020B0604020202020204" pitchFamily="34" charset="0"/>
              </a:rPr>
              <a:t>03</a:t>
            </a:r>
            <a:endParaRPr lang="ja-JP" altLang="en-US" sz="2000">
              <a:solidFill>
                <a:srgbClr val="C49958"/>
              </a:solidFill>
              <a:latin typeface="Baskerville" panose="02020502070401020303" pitchFamily="18" charset="0"/>
              <a:ea typeface="+mn-ea"/>
              <a:cs typeface="Kokil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80120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545</TotalTime>
  <Words>97</Words>
  <Application>Microsoft Macintosh PowerPoint</Application>
  <PresentationFormat>A4 210 x 297 mm</PresentationFormat>
  <Paragraphs>44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11" baseType="lpstr">
      <vt:lpstr>游ゴシック</vt:lpstr>
      <vt:lpstr>游ゴシック Light</vt:lpstr>
      <vt:lpstr>Arial</vt:lpstr>
      <vt:lpstr>Baskerville</vt:lpstr>
      <vt:lpstr>Calibri</vt:lpstr>
      <vt:lpstr>Calibri Light</vt:lpstr>
      <vt:lpstr>Office テーマ</vt:lpstr>
      <vt:lpstr>タイトル入ります XXXXXXXXXXXXXXXXXXX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タイトル入ります XXXXXXXXXXXXX</dc:title>
  <dc:creator>アズワン 大地</dc:creator>
  <cp:lastModifiedBy>アズワン 大地</cp:lastModifiedBy>
  <cp:revision>51</cp:revision>
  <dcterms:created xsi:type="dcterms:W3CDTF">2020-06-08T06:59:17Z</dcterms:created>
  <dcterms:modified xsi:type="dcterms:W3CDTF">2020-07-09T07:27:54Z</dcterms:modified>
</cp:coreProperties>
</file>