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CC2"/>
    <a:srgbClr val="C39858"/>
    <a:srgbClr val="A3996F"/>
    <a:srgbClr val="F08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6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0219C-9294-C749-806F-5DECF7884D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F87718E-263B-B14E-B954-C810E79FC4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E9F289-D4C1-0240-BCBE-BFACEB3E7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025D51-C2AF-B740-A946-0D2A4A6A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8F48A6-0862-F14F-9E8F-8FCD927CC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190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F8E3A-8238-0841-A8AB-EC2EB7478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4F27F6B-92D0-924B-8844-5401CC2AA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65B238-E142-5E48-B208-B96492A29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BCB6F7-6515-7745-B036-EA24C0F5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D8CB49-1488-1941-8B9F-D3D2F2E2D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248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C508055-398B-B64A-A49C-4FECE169B4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45A28D7-9530-BD42-85FA-8C57836FC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995831-CEB3-554E-94FD-ECBF01265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FA318A-394D-684F-8E23-8546512BE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C87939-B1A9-1641-A061-E356FD1A0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103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C784E6-2B4B-814C-9F47-658BFAFD9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C8E033-4D96-DE4A-8038-4995AE035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2848F2-3808-F147-8603-D98D66348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7E532B-1638-9240-9738-3C0A3830E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B0A80C-FD20-E44D-95F7-035DAF896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6703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86A6A-4E75-8E4C-8B2C-9AB2CD50E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79D708-2209-F142-B5E5-A111026AA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E4E5F3-6532-0F4E-A078-293ACA793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CA4DA6-6C8B-B54C-811E-3F69C12FC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D956D1-C4A0-9548-B5C7-CC350AD07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084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A6C861-4F05-F544-9CC8-3EBE08A34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A1E1C0-C569-AF46-B660-6C6A0FB086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D9F94A6-0AB9-2849-BA12-729D3DAC55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7897F36-3313-5D42-9E39-154A4110B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93C409-3B2C-134B-AF78-A1E3EB3BF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6083FF-1B88-F84E-AF7A-5056BB52D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661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089908-EFEF-F54C-9A22-A8F1F18DD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983B166-CAFC-A54D-9BC2-85B3B2490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54B3A56-2160-FA4E-AACA-412EF14CF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430EC67-0C9B-8744-848D-4D33720926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18CCA60-7431-EF48-B6EC-17C06E8134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9B226F2-0808-6941-99DA-B820904B2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DB619E7-AC2D-1C48-A0F6-327F92B56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241C1B3-1B2D-D644-9D02-2E9B7703D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52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175160-E200-9640-97B8-EC9DAD6B1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15ECC5D-4A76-9A4A-AE6A-94122BC04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5ED6285-514C-7142-9608-27B77E508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3470556-82B7-F845-8DEF-62E384EB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06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6C68464-C5D2-B644-BB2A-15881C0CE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0005F74-1C8F-3844-8270-1C72BEB4A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6BE6D3B-8D39-ED4F-85F7-7597DCB6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501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747D67-4C96-A246-98AF-A9D29EBFB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54ECFA-5D16-C443-BF56-DF51D149D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1EE1E80-63C6-0649-AB05-86AD5A365F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A8DB03-A6E1-324A-8077-6C08B1C03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67AD0E-D455-E843-AF73-22167A773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7CFC65-1300-A34A-9555-B9EBAB93B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396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358DA4-7807-BC46-9ED8-0D03270EE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C3B651F-222F-934A-81E0-A4554975C4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4DDAA4-E5DB-D346-A69E-5C35E91E5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371A02F-0524-7749-A733-064FC6864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47A942A-8366-9E4C-8E28-4970EEDD4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070BDB-A114-5745-936C-D5C9C0A51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523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1C0EA00-47C8-0547-9995-C9733F7B8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FEA2B9-3854-4945-8442-8253B7073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89C3F9-4F5C-E541-BE83-A02660B77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C94EC9-A7BA-9542-9C79-0A2766C99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898259-2249-3443-90B2-DCCC5B360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587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ラフィックス 2">
            <a:extLst>
              <a:ext uri="{FF2B5EF4-FFF2-40B4-BE49-F238E27FC236}">
                <a16:creationId xmlns:a16="http://schemas.microsoft.com/office/drawing/2014/main" id="{A8BF87C7-E5C6-C14B-9585-591BF19B554B}"/>
              </a:ext>
            </a:extLst>
          </p:cNvPr>
          <p:cNvGrpSpPr/>
          <p:nvPr/>
        </p:nvGrpSpPr>
        <p:grpSpPr>
          <a:xfrm>
            <a:off x="0" y="-3175"/>
            <a:ext cx="12196445" cy="6856730"/>
            <a:chOff x="0" y="-3175"/>
            <a:chExt cx="12196445" cy="6856730"/>
          </a:xfrm>
        </p:grpSpPr>
        <p:sp>
          <p:nvSpPr>
            <p:cNvPr id="17" name="フリーフォーム 16">
              <a:extLst>
                <a:ext uri="{FF2B5EF4-FFF2-40B4-BE49-F238E27FC236}">
                  <a16:creationId xmlns:a16="http://schemas.microsoft.com/office/drawing/2014/main" id="{0DF37E5B-80D9-554A-B272-9580E481AB6A}"/>
                </a:ext>
              </a:extLst>
            </p:cNvPr>
            <p:cNvSpPr/>
            <p:nvPr/>
          </p:nvSpPr>
          <p:spPr>
            <a:xfrm>
              <a:off x="1270" y="-3175"/>
              <a:ext cx="12195175" cy="6856730"/>
            </a:xfrm>
            <a:custGeom>
              <a:avLst/>
              <a:gdLst>
                <a:gd name="connsiteX0" fmla="*/ 0 w 12195175"/>
                <a:gd name="connsiteY0" fmla="*/ 0 h 6856730"/>
                <a:gd name="connsiteX1" fmla="*/ 12195175 w 12195175"/>
                <a:gd name="connsiteY1" fmla="*/ 0 h 6856730"/>
                <a:gd name="connsiteX2" fmla="*/ 12195175 w 12195175"/>
                <a:gd name="connsiteY2" fmla="*/ 6856731 h 6856730"/>
                <a:gd name="connsiteX3" fmla="*/ 0 w 12195175"/>
                <a:gd name="connsiteY3" fmla="*/ 6856731 h 685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5175" h="6856730">
                  <a:moveTo>
                    <a:pt x="0" y="0"/>
                  </a:moveTo>
                  <a:lnTo>
                    <a:pt x="12195175" y="0"/>
                  </a:lnTo>
                  <a:lnTo>
                    <a:pt x="12195175" y="6856731"/>
                  </a:lnTo>
                  <a:lnTo>
                    <a:pt x="0" y="6856731"/>
                  </a:lnTo>
                  <a:close/>
                </a:path>
              </a:pathLst>
            </a:custGeom>
            <a:solidFill>
              <a:srgbClr val="F9DAD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grpSp>
          <p:nvGrpSpPr>
            <p:cNvPr id="18" name="グラフィックス 2">
              <a:extLst>
                <a:ext uri="{FF2B5EF4-FFF2-40B4-BE49-F238E27FC236}">
                  <a16:creationId xmlns:a16="http://schemas.microsoft.com/office/drawing/2014/main" id="{A8BF87C7-E5C6-C14B-9585-591BF19B554B}"/>
                </a:ext>
              </a:extLst>
            </p:cNvPr>
            <p:cNvGrpSpPr/>
            <p:nvPr/>
          </p:nvGrpSpPr>
          <p:grpSpPr>
            <a:xfrm>
              <a:off x="274955" y="321309"/>
              <a:ext cx="11647170" cy="6403340"/>
              <a:chOff x="274955" y="321309"/>
              <a:chExt cx="11647170" cy="6403340"/>
            </a:xfrm>
            <a:solidFill>
              <a:srgbClr val="FBE4E4"/>
            </a:solidFill>
          </p:grpSpPr>
          <p:grpSp>
            <p:nvGrpSpPr>
              <p:cNvPr id="19" name="グラフィックス 2">
                <a:extLst>
                  <a:ext uri="{FF2B5EF4-FFF2-40B4-BE49-F238E27FC236}">
                    <a16:creationId xmlns:a16="http://schemas.microsoft.com/office/drawing/2014/main" id="{A8BF87C7-E5C6-C14B-9585-591BF19B554B}"/>
                  </a:ext>
                </a:extLst>
              </p:cNvPr>
              <p:cNvGrpSpPr/>
              <p:nvPr/>
            </p:nvGrpSpPr>
            <p:grpSpPr>
              <a:xfrm>
                <a:off x="274955" y="321309"/>
                <a:ext cx="11647170" cy="288290"/>
                <a:chOff x="274955" y="321309"/>
                <a:chExt cx="11647170" cy="288290"/>
              </a:xfrm>
              <a:solidFill>
                <a:srgbClr val="FBE4E4"/>
              </a:solidFill>
            </p:grpSpPr>
            <p:sp>
              <p:nvSpPr>
                <p:cNvPr id="20" name="フリーフォーム 19">
                  <a:extLst>
                    <a:ext uri="{FF2B5EF4-FFF2-40B4-BE49-F238E27FC236}">
                      <a16:creationId xmlns:a16="http://schemas.microsoft.com/office/drawing/2014/main" id="{A3A7A49A-D605-A84A-BD85-F95F175A0FFA}"/>
                    </a:ext>
                  </a:extLst>
                </p:cNvPr>
                <p:cNvSpPr/>
                <p:nvPr/>
              </p:nvSpPr>
              <p:spPr>
                <a:xfrm>
                  <a:off x="274955" y="3213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1" name="フリーフォーム 20">
                  <a:extLst>
                    <a:ext uri="{FF2B5EF4-FFF2-40B4-BE49-F238E27FC236}">
                      <a16:creationId xmlns:a16="http://schemas.microsoft.com/office/drawing/2014/main" id="{E59D308C-5613-7C4E-A560-D6DF79FFD4F2}"/>
                    </a:ext>
                  </a:extLst>
                </p:cNvPr>
                <p:cNvSpPr/>
                <p:nvPr/>
              </p:nvSpPr>
              <p:spPr>
                <a:xfrm>
                  <a:off x="1031875" y="321309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フリーフォーム 21">
                  <a:extLst>
                    <a:ext uri="{FF2B5EF4-FFF2-40B4-BE49-F238E27FC236}">
                      <a16:creationId xmlns:a16="http://schemas.microsoft.com/office/drawing/2014/main" id="{2B2B7EB2-C5D2-1946-8D2F-D4BACE52681D}"/>
                    </a:ext>
                  </a:extLst>
                </p:cNvPr>
                <p:cNvSpPr/>
                <p:nvPr/>
              </p:nvSpPr>
              <p:spPr>
                <a:xfrm>
                  <a:off x="1789430" y="321309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47" name="フリーフォーム 46">
                  <a:extLst>
                    <a:ext uri="{FF2B5EF4-FFF2-40B4-BE49-F238E27FC236}">
                      <a16:creationId xmlns:a16="http://schemas.microsoft.com/office/drawing/2014/main" id="{13E8E5E0-C478-D742-A1F6-67DEC92A9BDD}"/>
                    </a:ext>
                  </a:extLst>
                </p:cNvPr>
                <p:cNvSpPr/>
                <p:nvPr/>
              </p:nvSpPr>
              <p:spPr>
                <a:xfrm>
                  <a:off x="2546350" y="321309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フリーフォーム 47">
                  <a:extLst>
                    <a:ext uri="{FF2B5EF4-FFF2-40B4-BE49-F238E27FC236}">
                      <a16:creationId xmlns:a16="http://schemas.microsoft.com/office/drawing/2014/main" id="{009648C4-29DC-9D43-B982-E4FC74363235}"/>
                    </a:ext>
                  </a:extLst>
                </p:cNvPr>
                <p:cNvSpPr/>
                <p:nvPr/>
              </p:nvSpPr>
              <p:spPr>
                <a:xfrm>
                  <a:off x="3303905" y="3213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49" name="フリーフォーム 48">
                  <a:extLst>
                    <a:ext uri="{FF2B5EF4-FFF2-40B4-BE49-F238E27FC236}">
                      <a16:creationId xmlns:a16="http://schemas.microsoft.com/office/drawing/2014/main" id="{C03DF381-5E6D-954A-B45E-EF0E333DFC4C}"/>
                    </a:ext>
                  </a:extLst>
                </p:cNvPr>
                <p:cNvSpPr/>
                <p:nvPr/>
              </p:nvSpPr>
              <p:spPr>
                <a:xfrm>
                  <a:off x="4060825" y="3213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フリーフォーム 50">
                  <a:extLst>
                    <a:ext uri="{FF2B5EF4-FFF2-40B4-BE49-F238E27FC236}">
                      <a16:creationId xmlns:a16="http://schemas.microsoft.com/office/drawing/2014/main" id="{666EBDA8-E1DB-6F42-88B6-FD24DBB251FD}"/>
                    </a:ext>
                  </a:extLst>
                </p:cNvPr>
                <p:cNvSpPr/>
                <p:nvPr/>
              </p:nvSpPr>
              <p:spPr>
                <a:xfrm>
                  <a:off x="4818380" y="3213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フリーフォーム 51">
                  <a:extLst>
                    <a:ext uri="{FF2B5EF4-FFF2-40B4-BE49-F238E27FC236}">
                      <a16:creationId xmlns:a16="http://schemas.microsoft.com/office/drawing/2014/main" id="{8F1326F6-F817-3141-A084-49E6236BF4DD}"/>
                    </a:ext>
                  </a:extLst>
                </p:cNvPr>
                <p:cNvSpPr/>
                <p:nvPr/>
              </p:nvSpPr>
              <p:spPr>
                <a:xfrm>
                  <a:off x="5575300" y="3213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フリーフォーム 52">
                  <a:extLst>
                    <a:ext uri="{FF2B5EF4-FFF2-40B4-BE49-F238E27FC236}">
                      <a16:creationId xmlns:a16="http://schemas.microsoft.com/office/drawing/2014/main" id="{9954FC1C-8E4A-1A4F-B2DD-64715B529E2C}"/>
                    </a:ext>
                  </a:extLst>
                </p:cNvPr>
                <p:cNvSpPr/>
                <p:nvPr/>
              </p:nvSpPr>
              <p:spPr>
                <a:xfrm>
                  <a:off x="6332220" y="3213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1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フリーフォーム 53">
                  <a:extLst>
                    <a:ext uri="{FF2B5EF4-FFF2-40B4-BE49-F238E27FC236}">
                      <a16:creationId xmlns:a16="http://schemas.microsoft.com/office/drawing/2014/main" id="{686BF4AA-D5A5-1F4D-BAE9-7E40DE6262C9}"/>
                    </a:ext>
                  </a:extLst>
                </p:cNvPr>
                <p:cNvSpPr/>
                <p:nvPr/>
              </p:nvSpPr>
              <p:spPr>
                <a:xfrm>
                  <a:off x="7089775" y="3213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フリーフォーム 54">
                  <a:extLst>
                    <a:ext uri="{FF2B5EF4-FFF2-40B4-BE49-F238E27FC236}">
                      <a16:creationId xmlns:a16="http://schemas.microsoft.com/office/drawing/2014/main" id="{F74757F5-729F-6D40-ACC3-230C92188382}"/>
                    </a:ext>
                  </a:extLst>
                </p:cNvPr>
                <p:cNvSpPr/>
                <p:nvPr/>
              </p:nvSpPr>
              <p:spPr>
                <a:xfrm>
                  <a:off x="7846695" y="3213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フリーフォーム 55">
                  <a:extLst>
                    <a:ext uri="{FF2B5EF4-FFF2-40B4-BE49-F238E27FC236}">
                      <a16:creationId xmlns:a16="http://schemas.microsoft.com/office/drawing/2014/main" id="{7CC6F64F-FFDD-7448-917D-D8AD7DB6C7A7}"/>
                    </a:ext>
                  </a:extLst>
                </p:cNvPr>
                <p:cNvSpPr/>
                <p:nvPr/>
              </p:nvSpPr>
              <p:spPr>
                <a:xfrm>
                  <a:off x="8604250" y="3213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フリーフォーム 56">
                  <a:extLst>
                    <a:ext uri="{FF2B5EF4-FFF2-40B4-BE49-F238E27FC236}">
                      <a16:creationId xmlns:a16="http://schemas.microsoft.com/office/drawing/2014/main" id="{9225B6A7-F369-D44A-B96D-8C51B56F9FBC}"/>
                    </a:ext>
                  </a:extLst>
                </p:cNvPr>
                <p:cNvSpPr/>
                <p:nvPr/>
              </p:nvSpPr>
              <p:spPr>
                <a:xfrm>
                  <a:off x="9361170" y="3213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フリーフォーム 57">
                  <a:extLst>
                    <a:ext uri="{FF2B5EF4-FFF2-40B4-BE49-F238E27FC236}">
                      <a16:creationId xmlns:a16="http://schemas.microsoft.com/office/drawing/2014/main" id="{78172F20-A91C-A74E-8D68-832CFABC3C02}"/>
                    </a:ext>
                  </a:extLst>
                </p:cNvPr>
                <p:cNvSpPr/>
                <p:nvPr/>
              </p:nvSpPr>
              <p:spPr>
                <a:xfrm>
                  <a:off x="10118090" y="3213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フリーフォーム 58">
                  <a:extLst>
                    <a:ext uri="{FF2B5EF4-FFF2-40B4-BE49-F238E27FC236}">
                      <a16:creationId xmlns:a16="http://schemas.microsoft.com/office/drawing/2014/main" id="{2566F071-3151-5B45-8C35-A6253D269A07}"/>
                    </a:ext>
                  </a:extLst>
                </p:cNvPr>
                <p:cNvSpPr/>
                <p:nvPr/>
              </p:nvSpPr>
              <p:spPr>
                <a:xfrm>
                  <a:off x="10875645" y="3213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フリーフォーム 59">
                  <a:extLst>
                    <a:ext uri="{FF2B5EF4-FFF2-40B4-BE49-F238E27FC236}">
                      <a16:creationId xmlns:a16="http://schemas.microsoft.com/office/drawing/2014/main" id="{44FF8132-43EB-D049-B3F9-15513FA85923}"/>
                    </a:ext>
                  </a:extLst>
                </p:cNvPr>
                <p:cNvSpPr/>
                <p:nvPr/>
              </p:nvSpPr>
              <p:spPr>
                <a:xfrm>
                  <a:off x="11632565" y="3213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" name="グラフィックス 2">
                <a:extLst>
                  <a:ext uri="{FF2B5EF4-FFF2-40B4-BE49-F238E27FC236}">
                    <a16:creationId xmlns:a16="http://schemas.microsoft.com/office/drawing/2014/main" id="{A8BF87C7-E5C6-C14B-9585-591BF19B554B}"/>
                  </a:ext>
                </a:extLst>
              </p:cNvPr>
              <p:cNvGrpSpPr/>
              <p:nvPr/>
            </p:nvGrpSpPr>
            <p:grpSpPr>
              <a:xfrm>
                <a:off x="653415" y="831215"/>
                <a:ext cx="10890249" cy="288289"/>
                <a:chOff x="653415" y="831215"/>
                <a:chExt cx="10890249" cy="288289"/>
              </a:xfrm>
              <a:solidFill>
                <a:srgbClr val="FBE4E4"/>
              </a:solidFill>
            </p:grpSpPr>
            <p:sp>
              <p:nvSpPr>
                <p:cNvPr id="62" name="フリーフォーム 61">
                  <a:extLst>
                    <a:ext uri="{FF2B5EF4-FFF2-40B4-BE49-F238E27FC236}">
                      <a16:creationId xmlns:a16="http://schemas.microsoft.com/office/drawing/2014/main" id="{6A982DC0-3BF2-2948-89CF-3885D437B044}"/>
                    </a:ext>
                  </a:extLst>
                </p:cNvPr>
                <p:cNvSpPr/>
                <p:nvPr/>
              </p:nvSpPr>
              <p:spPr>
                <a:xfrm>
                  <a:off x="653415" y="83121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フリーフォーム 62">
                  <a:extLst>
                    <a:ext uri="{FF2B5EF4-FFF2-40B4-BE49-F238E27FC236}">
                      <a16:creationId xmlns:a16="http://schemas.microsoft.com/office/drawing/2014/main" id="{9DF9758D-457D-3347-BA76-748AF7ED436E}"/>
                    </a:ext>
                  </a:extLst>
                </p:cNvPr>
                <p:cNvSpPr/>
                <p:nvPr/>
              </p:nvSpPr>
              <p:spPr>
                <a:xfrm>
                  <a:off x="1410970" y="831215"/>
                  <a:ext cx="289560" cy="288289"/>
                </a:xfrm>
                <a:custGeom>
                  <a:avLst/>
                  <a:gdLst>
                    <a:gd name="connsiteX0" fmla="*/ 289560 w 289560"/>
                    <a:gd name="connsiteY0" fmla="*/ 144145 h 288289"/>
                    <a:gd name="connsiteX1" fmla="*/ 144780 w 289560"/>
                    <a:gd name="connsiteY1" fmla="*/ 288290 h 288289"/>
                    <a:gd name="connsiteX2" fmla="*/ 0 w 289560"/>
                    <a:gd name="connsiteY2" fmla="*/ 144145 h 288289"/>
                    <a:gd name="connsiteX3" fmla="*/ 144780 w 289560"/>
                    <a:gd name="connsiteY3" fmla="*/ 0 h 288289"/>
                    <a:gd name="connsiteX4" fmla="*/ 289560 w 289560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フリーフォーム 63">
                  <a:extLst>
                    <a:ext uri="{FF2B5EF4-FFF2-40B4-BE49-F238E27FC236}">
                      <a16:creationId xmlns:a16="http://schemas.microsoft.com/office/drawing/2014/main" id="{9E9CBABB-138F-DE46-83E2-F6E3EA53C413}"/>
                    </a:ext>
                  </a:extLst>
                </p:cNvPr>
                <p:cNvSpPr/>
                <p:nvPr/>
              </p:nvSpPr>
              <p:spPr>
                <a:xfrm>
                  <a:off x="2167890" y="831215"/>
                  <a:ext cx="289560" cy="288289"/>
                </a:xfrm>
                <a:custGeom>
                  <a:avLst/>
                  <a:gdLst>
                    <a:gd name="connsiteX0" fmla="*/ 289560 w 289560"/>
                    <a:gd name="connsiteY0" fmla="*/ 144145 h 288289"/>
                    <a:gd name="connsiteX1" fmla="*/ 144780 w 289560"/>
                    <a:gd name="connsiteY1" fmla="*/ 288290 h 288289"/>
                    <a:gd name="connsiteX2" fmla="*/ 0 w 289560"/>
                    <a:gd name="connsiteY2" fmla="*/ 144145 h 288289"/>
                    <a:gd name="connsiteX3" fmla="*/ 144780 w 289560"/>
                    <a:gd name="connsiteY3" fmla="*/ 0 h 288289"/>
                    <a:gd name="connsiteX4" fmla="*/ 289560 w 289560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フリーフォーム 64">
                  <a:extLst>
                    <a:ext uri="{FF2B5EF4-FFF2-40B4-BE49-F238E27FC236}">
                      <a16:creationId xmlns:a16="http://schemas.microsoft.com/office/drawing/2014/main" id="{173D38A5-31D8-864A-AC51-413FF725E4E0}"/>
                    </a:ext>
                  </a:extLst>
                </p:cNvPr>
                <p:cNvSpPr/>
                <p:nvPr/>
              </p:nvSpPr>
              <p:spPr>
                <a:xfrm>
                  <a:off x="2924810" y="831215"/>
                  <a:ext cx="289560" cy="288289"/>
                </a:xfrm>
                <a:custGeom>
                  <a:avLst/>
                  <a:gdLst>
                    <a:gd name="connsiteX0" fmla="*/ 289560 w 289560"/>
                    <a:gd name="connsiteY0" fmla="*/ 144145 h 288289"/>
                    <a:gd name="connsiteX1" fmla="*/ 144780 w 289560"/>
                    <a:gd name="connsiteY1" fmla="*/ 288290 h 288289"/>
                    <a:gd name="connsiteX2" fmla="*/ 0 w 289560"/>
                    <a:gd name="connsiteY2" fmla="*/ 144145 h 288289"/>
                    <a:gd name="connsiteX3" fmla="*/ 144780 w 289560"/>
                    <a:gd name="connsiteY3" fmla="*/ 0 h 288289"/>
                    <a:gd name="connsiteX4" fmla="*/ 289560 w 289560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1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フリーフォーム 65">
                  <a:extLst>
                    <a:ext uri="{FF2B5EF4-FFF2-40B4-BE49-F238E27FC236}">
                      <a16:creationId xmlns:a16="http://schemas.microsoft.com/office/drawing/2014/main" id="{F3774CD7-9DD0-ED40-AF98-2A56FDB25703}"/>
                    </a:ext>
                  </a:extLst>
                </p:cNvPr>
                <p:cNvSpPr/>
                <p:nvPr/>
              </p:nvSpPr>
              <p:spPr>
                <a:xfrm>
                  <a:off x="3682365" y="83121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フリーフォーム 66">
                  <a:extLst>
                    <a:ext uri="{FF2B5EF4-FFF2-40B4-BE49-F238E27FC236}">
                      <a16:creationId xmlns:a16="http://schemas.microsoft.com/office/drawing/2014/main" id="{DFBB288F-A4A5-B04A-AE14-9A8D1C6D36FA}"/>
                    </a:ext>
                  </a:extLst>
                </p:cNvPr>
                <p:cNvSpPr/>
                <p:nvPr/>
              </p:nvSpPr>
              <p:spPr>
                <a:xfrm>
                  <a:off x="4439285" y="83121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フリーフォーム 67">
                  <a:extLst>
                    <a:ext uri="{FF2B5EF4-FFF2-40B4-BE49-F238E27FC236}">
                      <a16:creationId xmlns:a16="http://schemas.microsoft.com/office/drawing/2014/main" id="{C5FD770C-389C-DA41-A7CE-D73F75D4FA27}"/>
                    </a:ext>
                  </a:extLst>
                </p:cNvPr>
                <p:cNvSpPr/>
                <p:nvPr/>
              </p:nvSpPr>
              <p:spPr>
                <a:xfrm>
                  <a:off x="5196840" y="83121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フリーフォーム 68">
                  <a:extLst>
                    <a:ext uri="{FF2B5EF4-FFF2-40B4-BE49-F238E27FC236}">
                      <a16:creationId xmlns:a16="http://schemas.microsoft.com/office/drawing/2014/main" id="{9E2B1FFD-783D-6C4F-9F8E-4CCF387C367C}"/>
                    </a:ext>
                  </a:extLst>
                </p:cNvPr>
                <p:cNvSpPr/>
                <p:nvPr/>
              </p:nvSpPr>
              <p:spPr>
                <a:xfrm>
                  <a:off x="5953760" y="83121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フリーフォーム 69">
                  <a:extLst>
                    <a:ext uri="{FF2B5EF4-FFF2-40B4-BE49-F238E27FC236}">
                      <a16:creationId xmlns:a16="http://schemas.microsoft.com/office/drawing/2014/main" id="{6AC2A186-F8F6-C34E-868E-640D3A8EFDD2}"/>
                    </a:ext>
                  </a:extLst>
                </p:cNvPr>
                <p:cNvSpPr/>
                <p:nvPr/>
              </p:nvSpPr>
              <p:spPr>
                <a:xfrm>
                  <a:off x="6711315" y="83121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フリーフォーム 70">
                  <a:extLst>
                    <a:ext uri="{FF2B5EF4-FFF2-40B4-BE49-F238E27FC236}">
                      <a16:creationId xmlns:a16="http://schemas.microsoft.com/office/drawing/2014/main" id="{3D2AEE95-1808-8443-AEE8-25D5263D1DED}"/>
                    </a:ext>
                  </a:extLst>
                </p:cNvPr>
                <p:cNvSpPr/>
                <p:nvPr/>
              </p:nvSpPr>
              <p:spPr>
                <a:xfrm>
                  <a:off x="7468235" y="83121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79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79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フリーフォーム 71">
                  <a:extLst>
                    <a:ext uri="{FF2B5EF4-FFF2-40B4-BE49-F238E27FC236}">
                      <a16:creationId xmlns:a16="http://schemas.microsoft.com/office/drawing/2014/main" id="{83529301-1CF8-E44C-906C-7E1D606E3457}"/>
                    </a:ext>
                  </a:extLst>
                </p:cNvPr>
                <p:cNvSpPr/>
                <p:nvPr/>
              </p:nvSpPr>
              <p:spPr>
                <a:xfrm>
                  <a:off x="8225155" y="83121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フリーフォーム 72">
                  <a:extLst>
                    <a:ext uri="{FF2B5EF4-FFF2-40B4-BE49-F238E27FC236}">
                      <a16:creationId xmlns:a16="http://schemas.microsoft.com/office/drawing/2014/main" id="{F2169DC6-9C0F-8B47-B32B-CDCA1625A05C}"/>
                    </a:ext>
                  </a:extLst>
                </p:cNvPr>
                <p:cNvSpPr/>
                <p:nvPr/>
              </p:nvSpPr>
              <p:spPr>
                <a:xfrm>
                  <a:off x="8982710" y="83121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79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79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フリーフォーム 73">
                  <a:extLst>
                    <a:ext uri="{FF2B5EF4-FFF2-40B4-BE49-F238E27FC236}">
                      <a16:creationId xmlns:a16="http://schemas.microsoft.com/office/drawing/2014/main" id="{ACAD6753-064D-7D40-8767-BE9098744A86}"/>
                    </a:ext>
                  </a:extLst>
                </p:cNvPr>
                <p:cNvSpPr/>
                <p:nvPr/>
              </p:nvSpPr>
              <p:spPr>
                <a:xfrm>
                  <a:off x="9739630" y="83121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フリーフォーム 74">
                  <a:extLst>
                    <a:ext uri="{FF2B5EF4-FFF2-40B4-BE49-F238E27FC236}">
                      <a16:creationId xmlns:a16="http://schemas.microsoft.com/office/drawing/2014/main" id="{45DA0841-2F09-4541-B7BE-E89A6FAB58D4}"/>
                    </a:ext>
                  </a:extLst>
                </p:cNvPr>
                <p:cNvSpPr/>
                <p:nvPr/>
              </p:nvSpPr>
              <p:spPr>
                <a:xfrm>
                  <a:off x="10497185" y="83121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79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79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フリーフォーム 75">
                  <a:extLst>
                    <a:ext uri="{FF2B5EF4-FFF2-40B4-BE49-F238E27FC236}">
                      <a16:creationId xmlns:a16="http://schemas.microsoft.com/office/drawing/2014/main" id="{15A61C18-1FAA-654C-8751-AA0EF47590E8}"/>
                    </a:ext>
                  </a:extLst>
                </p:cNvPr>
                <p:cNvSpPr/>
                <p:nvPr/>
              </p:nvSpPr>
              <p:spPr>
                <a:xfrm>
                  <a:off x="11254105" y="83121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7" name="グラフィックス 2">
                <a:extLst>
                  <a:ext uri="{FF2B5EF4-FFF2-40B4-BE49-F238E27FC236}">
                    <a16:creationId xmlns:a16="http://schemas.microsoft.com/office/drawing/2014/main" id="{A8BF87C7-E5C6-C14B-9585-591BF19B554B}"/>
                  </a:ext>
                </a:extLst>
              </p:cNvPr>
              <p:cNvGrpSpPr/>
              <p:nvPr/>
            </p:nvGrpSpPr>
            <p:grpSpPr>
              <a:xfrm>
                <a:off x="274955" y="1340485"/>
                <a:ext cx="11647170" cy="288289"/>
                <a:chOff x="274955" y="1340485"/>
                <a:chExt cx="11647170" cy="288289"/>
              </a:xfrm>
              <a:solidFill>
                <a:srgbClr val="FBE4E4"/>
              </a:solidFill>
            </p:grpSpPr>
            <p:sp>
              <p:nvSpPr>
                <p:cNvPr id="78" name="フリーフォーム 77">
                  <a:extLst>
                    <a:ext uri="{FF2B5EF4-FFF2-40B4-BE49-F238E27FC236}">
                      <a16:creationId xmlns:a16="http://schemas.microsoft.com/office/drawing/2014/main" id="{A5DF5A00-2452-7E4A-A7FF-328863FEC694}"/>
                    </a:ext>
                  </a:extLst>
                </p:cNvPr>
                <p:cNvSpPr/>
                <p:nvPr/>
              </p:nvSpPr>
              <p:spPr>
                <a:xfrm>
                  <a:off x="274955" y="134048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フリーフォーム 78">
                  <a:extLst>
                    <a:ext uri="{FF2B5EF4-FFF2-40B4-BE49-F238E27FC236}">
                      <a16:creationId xmlns:a16="http://schemas.microsoft.com/office/drawing/2014/main" id="{65BC7AC5-08A6-6E4C-A11B-41C7219B5592}"/>
                    </a:ext>
                  </a:extLst>
                </p:cNvPr>
                <p:cNvSpPr/>
                <p:nvPr/>
              </p:nvSpPr>
              <p:spPr>
                <a:xfrm>
                  <a:off x="1031875" y="1340485"/>
                  <a:ext cx="289560" cy="288289"/>
                </a:xfrm>
                <a:custGeom>
                  <a:avLst/>
                  <a:gdLst>
                    <a:gd name="connsiteX0" fmla="*/ 289560 w 289560"/>
                    <a:gd name="connsiteY0" fmla="*/ 144145 h 288289"/>
                    <a:gd name="connsiteX1" fmla="*/ 144780 w 289560"/>
                    <a:gd name="connsiteY1" fmla="*/ 288290 h 288289"/>
                    <a:gd name="connsiteX2" fmla="*/ 0 w 289560"/>
                    <a:gd name="connsiteY2" fmla="*/ 144145 h 288289"/>
                    <a:gd name="connsiteX3" fmla="*/ 144780 w 289560"/>
                    <a:gd name="connsiteY3" fmla="*/ 0 h 288289"/>
                    <a:gd name="connsiteX4" fmla="*/ 289560 w 289560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フリーフォーム 79">
                  <a:extLst>
                    <a:ext uri="{FF2B5EF4-FFF2-40B4-BE49-F238E27FC236}">
                      <a16:creationId xmlns:a16="http://schemas.microsoft.com/office/drawing/2014/main" id="{71DAE12D-591E-384C-8541-52CBB7575DE1}"/>
                    </a:ext>
                  </a:extLst>
                </p:cNvPr>
                <p:cNvSpPr/>
                <p:nvPr/>
              </p:nvSpPr>
              <p:spPr>
                <a:xfrm>
                  <a:off x="1789430" y="1340485"/>
                  <a:ext cx="289560" cy="288289"/>
                </a:xfrm>
                <a:custGeom>
                  <a:avLst/>
                  <a:gdLst>
                    <a:gd name="connsiteX0" fmla="*/ 289560 w 289560"/>
                    <a:gd name="connsiteY0" fmla="*/ 144145 h 288289"/>
                    <a:gd name="connsiteX1" fmla="*/ 144780 w 289560"/>
                    <a:gd name="connsiteY1" fmla="*/ 288290 h 288289"/>
                    <a:gd name="connsiteX2" fmla="*/ 0 w 289560"/>
                    <a:gd name="connsiteY2" fmla="*/ 144145 h 288289"/>
                    <a:gd name="connsiteX3" fmla="*/ 144780 w 289560"/>
                    <a:gd name="connsiteY3" fmla="*/ 0 h 288289"/>
                    <a:gd name="connsiteX4" fmla="*/ 289560 w 289560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フリーフォーム 80">
                  <a:extLst>
                    <a:ext uri="{FF2B5EF4-FFF2-40B4-BE49-F238E27FC236}">
                      <a16:creationId xmlns:a16="http://schemas.microsoft.com/office/drawing/2014/main" id="{181808AF-8A86-EF4F-97B2-729B5ACF4D8C}"/>
                    </a:ext>
                  </a:extLst>
                </p:cNvPr>
                <p:cNvSpPr/>
                <p:nvPr/>
              </p:nvSpPr>
              <p:spPr>
                <a:xfrm>
                  <a:off x="2546350" y="1340485"/>
                  <a:ext cx="289560" cy="288289"/>
                </a:xfrm>
                <a:custGeom>
                  <a:avLst/>
                  <a:gdLst>
                    <a:gd name="connsiteX0" fmla="*/ 289560 w 289560"/>
                    <a:gd name="connsiteY0" fmla="*/ 144145 h 288289"/>
                    <a:gd name="connsiteX1" fmla="*/ 144780 w 289560"/>
                    <a:gd name="connsiteY1" fmla="*/ 288290 h 288289"/>
                    <a:gd name="connsiteX2" fmla="*/ 0 w 289560"/>
                    <a:gd name="connsiteY2" fmla="*/ 144145 h 288289"/>
                    <a:gd name="connsiteX3" fmla="*/ 144780 w 289560"/>
                    <a:gd name="connsiteY3" fmla="*/ 0 h 288289"/>
                    <a:gd name="connsiteX4" fmla="*/ 289560 w 289560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フリーフォーム 81">
                  <a:extLst>
                    <a:ext uri="{FF2B5EF4-FFF2-40B4-BE49-F238E27FC236}">
                      <a16:creationId xmlns:a16="http://schemas.microsoft.com/office/drawing/2014/main" id="{67C7D3E8-3655-CF4D-8BDC-9D668F946F24}"/>
                    </a:ext>
                  </a:extLst>
                </p:cNvPr>
                <p:cNvSpPr/>
                <p:nvPr/>
              </p:nvSpPr>
              <p:spPr>
                <a:xfrm>
                  <a:off x="3303905" y="134048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フリーフォーム 82">
                  <a:extLst>
                    <a:ext uri="{FF2B5EF4-FFF2-40B4-BE49-F238E27FC236}">
                      <a16:creationId xmlns:a16="http://schemas.microsoft.com/office/drawing/2014/main" id="{2CB730C8-4447-C44F-96BA-276EB5E15F65}"/>
                    </a:ext>
                  </a:extLst>
                </p:cNvPr>
                <p:cNvSpPr/>
                <p:nvPr/>
              </p:nvSpPr>
              <p:spPr>
                <a:xfrm>
                  <a:off x="4060825" y="134048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フリーフォーム 83">
                  <a:extLst>
                    <a:ext uri="{FF2B5EF4-FFF2-40B4-BE49-F238E27FC236}">
                      <a16:creationId xmlns:a16="http://schemas.microsoft.com/office/drawing/2014/main" id="{F14B7C09-3619-D442-8C59-6C2A9F3F1AA9}"/>
                    </a:ext>
                  </a:extLst>
                </p:cNvPr>
                <p:cNvSpPr/>
                <p:nvPr/>
              </p:nvSpPr>
              <p:spPr>
                <a:xfrm>
                  <a:off x="4818380" y="134048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フリーフォーム 84">
                  <a:extLst>
                    <a:ext uri="{FF2B5EF4-FFF2-40B4-BE49-F238E27FC236}">
                      <a16:creationId xmlns:a16="http://schemas.microsoft.com/office/drawing/2014/main" id="{94D2199C-42BB-EB4A-89BF-1F43AAF9822F}"/>
                    </a:ext>
                  </a:extLst>
                </p:cNvPr>
                <p:cNvSpPr/>
                <p:nvPr/>
              </p:nvSpPr>
              <p:spPr>
                <a:xfrm>
                  <a:off x="5575300" y="134048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 85">
                  <a:extLst>
                    <a:ext uri="{FF2B5EF4-FFF2-40B4-BE49-F238E27FC236}">
                      <a16:creationId xmlns:a16="http://schemas.microsoft.com/office/drawing/2014/main" id="{2F15A9FF-3EC5-804E-9A33-1E46B3E1D4AE}"/>
                    </a:ext>
                  </a:extLst>
                </p:cNvPr>
                <p:cNvSpPr/>
                <p:nvPr/>
              </p:nvSpPr>
              <p:spPr>
                <a:xfrm>
                  <a:off x="6332220" y="134048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1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フリーフォーム 86">
                  <a:extLst>
                    <a:ext uri="{FF2B5EF4-FFF2-40B4-BE49-F238E27FC236}">
                      <a16:creationId xmlns:a16="http://schemas.microsoft.com/office/drawing/2014/main" id="{70B9B86F-9501-2843-A175-B85514930DA8}"/>
                    </a:ext>
                  </a:extLst>
                </p:cNvPr>
                <p:cNvSpPr/>
                <p:nvPr/>
              </p:nvSpPr>
              <p:spPr>
                <a:xfrm>
                  <a:off x="7089775" y="134048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 87">
                  <a:extLst>
                    <a:ext uri="{FF2B5EF4-FFF2-40B4-BE49-F238E27FC236}">
                      <a16:creationId xmlns:a16="http://schemas.microsoft.com/office/drawing/2014/main" id="{19C93B62-CB9B-A64F-8F23-F55C1128C60D}"/>
                    </a:ext>
                  </a:extLst>
                </p:cNvPr>
                <p:cNvSpPr/>
                <p:nvPr/>
              </p:nvSpPr>
              <p:spPr>
                <a:xfrm>
                  <a:off x="7846695" y="134048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フリーフォーム 88">
                  <a:extLst>
                    <a:ext uri="{FF2B5EF4-FFF2-40B4-BE49-F238E27FC236}">
                      <a16:creationId xmlns:a16="http://schemas.microsoft.com/office/drawing/2014/main" id="{971151A1-095F-A94B-88AD-DFE448C4EF94}"/>
                    </a:ext>
                  </a:extLst>
                </p:cNvPr>
                <p:cNvSpPr/>
                <p:nvPr/>
              </p:nvSpPr>
              <p:spPr>
                <a:xfrm>
                  <a:off x="8604250" y="134048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 89">
                  <a:extLst>
                    <a:ext uri="{FF2B5EF4-FFF2-40B4-BE49-F238E27FC236}">
                      <a16:creationId xmlns:a16="http://schemas.microsoft.com/office/drawing/2014/main" id="{233643D8-BD00-7643-A4FA-A8DBAD6BAA0E}"/>
                    </a:ext>
                  </a:extLst>
                </p:cNvPr>
                <p:cNvSpPr/>
                <p:nvPr/>
              </p:nvSpPr>
              <p:spPr>
                <a:xfrm>
                  <a:off x="9361170" y="134048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フリーフォーム 90">
                  <a:extLst>
                    <a:ext uri="{FF2B5EF4-FFF2-40B4-BE49-F238E27FC236}">
                      <a16:creationId xmlns:a16="http://schemas.microsoft.com/office/drawing/2014/main" id="{4A90567C-46ED-374E-AE4E-2D379DF0B673}"/>
                    </a:ext>
                  </a:extLst>
                </p:cNvPr>
                <p:cNvSpPr/>
                <p:nvPr/>
              </p:nvSpPr>
              <p:spPr>
                <a:xfrm>
                  <a:off x="10118090" y="134048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フリーフォーム 91">
                  <a:extLst>
                    <a:ext uri="{FF2B5EF4-FFF2-40B4-BE49-F238E27FC236}">
                      <a16:creationId xmlns:a16="http://schemas.microsoft.com/office/drawing/2014/main" id="{71532003-13E7-AB43-826E-D1872195AFD1}"/>
                    </a:ext>
                  </a:extLst>
                </p:cNvPr>
                <p:cNvSpPr/>
                <p:nvPr/>
              </p:nvSpPr>
              <p:spPr>
                <a:xfrm>
                  <a:off x="10875645" y="134048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フリーフォーム 92">
                  <a:extLst>
                    <a:ext uri="{FF2B5EF4-FFF2-40B4-BE49-F238E27FC236}">
                      <a16:creationId xmlns:a16="http://schemas.microsoft.com/office/drawing/2014/main" id="{7C51DEA0-B0A0-8445-B5EB-5E82C39F7BC4}"/>
                    </a:ext>
                  </a:extLst>
                </p:cNvPr>
                <p:cNvSpPr/>
                <p:nvPr/>
              </p:nvSpPr>
              <p:spPr>
                <a:xfrm>
                  <a:off x="11632565" y="134048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" name="グラフィックス 2">
                <a:extLst>
                  <a:ext uri="{FF2B5EF4-FFF2-40B4-BE49-F238E27FC236}">
                    <a16:creationId xmlns:a16="http://schemas.microsoft.com/office/drawing/2014/main" id="{A8BF87C7-E5C6-C14B-9585-591BF19B554B}"/>
                  </a:ext>
                </a:extLst>
              </p:cNvPr>
              <p:cNvGrpSpPr/>
              <p:nvPr/>
            </p:nvGrpSpPr>
            <p:grpSpPr>
              <a:xfrm>
                <a:off x="653415" y="1850390"/>
                <a:ext cx="10890249" cy="288289"/>
                <a:chOff x="653415" y="1850390"/>
                <a:chExt cx="10890249" cy="288289"/>
              </a:xfrm>
              <a:solidFill>
                <a:srgbClr val="FBE4E4"/>
              </a:solidFill>
            </p:grpSpPr>
            <p:sp>
              <p:nvSpPr>
                <p:cNvPr id="95" name="フリーフォーム 94">
                  <a:extLst>
                    <a:ext uri="{FF2B5EF4-FFF2-40B4-BE49-F238E27FC236}">
                      <a16:creationId xmlns:a16="http://schemas.microsoft.com/office/drawing/2014/main" id="{AF762347-C171-E747-BE40-E59AB9C48DE5}"/>
                    </a:ext>
                  </a:extLst>
                </p:cNvPr>
                <p:cNvSpPr/>
                <p:nvPr/>
              </p:nvSpPr>
              <p:spPr>
                <a:xfrm>
                  <a:off x="653415" y="185039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フリーフォーム 95">
                  <a:extLst>
                    <a:ext uri="{FF2B5EF4-FFF2-40B4-BE49-F238E27FC236}">
                      <a16:creationId xmlns:a16="http://schemas.microsoft.com/office/drawing/2014/main" id="{24C349AD-53B2-6440-ACEC-2B1ABFAF014C}"/>
                    </a:ext>
                  </a:extLst>
                </p:cNvPr>
                <p:cNvSpPr/>
                <p:nvPr/>
              </p:nvSpPr>
              <p:spPr>
                <a:xfrm>
                  <a:off x="1410970" y="1850390"/>
                  <a:ext cx="289560" cy="288289"/>
                </a:xfrm>
                <a:custGeom>
                  <a:avLst/>
                  <a:gdLst>
                    <a:gd name="connsiteX0" fmla="*/ 289560 w 289560"/>
                    <a:gd name="connsiteY0" fmla="*/ 144145 h 288289"/>
                    <a:gd name="connsiteX1" fmla="*/ 144780 w 289560"/>
                    <a:gd name="connsiteY1" fmla="*/ 288290 h 288289"/>
                    <a:gd name="connsiteX2" fmla="*/ 0 w 289560"/>
                    <a:gd name="connsiteY2" fmla="*/ 144145 h 288289"/>
                    <a:gd name="connsiteX3" fmla="*/ 144780 w 289560"/>
                    <a:gd name="connsiteY3" fmla="*/ 0 h 288289"/>
                    <a:gd name="connsiteX4" fmla="*/ 289560 w 289560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フリーフォーム 96">
                  <a:extLst>
                    <a:ext uri="{FF2B5EF4-FFF2-40B4-BE49-F238E27FC236}">
                      <a16:creationId xmlns:a16="http://schemas.microsoft.com/office/drawing/2014/main" id="{DFE6AA02-04E8-C546-99B7-8CEA92EAEA82}"/>
                    </a:ext>
                  </a:extLst>
                </p:cNvPr>
                <p:cNvSpPr/>
                <p:nvPr/>
              </p:nvSpPr>
              <p:spPr>
                <a:xfrm>
                  <a:off x="2167890" y="1850390"/>
                  <a:ext cx="289560" cy="288289"/>
                </a:xfrm>
                <a:custGeom>
                  <a:avLst/>
                  <a:gdLst>
                    <a:gd name="connsiteX0" fmla="*/ 289560 w 289560"/>
                    <a:gd name="connsiteY0" fmla="*/ 144145 h 288289"/>
                    <a:gd name="connsiteX1" fmla="*/ 144780 w 289560"/>
                    <a:gd name="connsiteY1" fmla="*/ 288290 h 288289"/>
                    <a:gd name="connsiteX2" fmla="*/ 0 w 289560"/>
                    <a:gd name="connsiteY2" fmla="*/ 144145 h 288289"/>
                    <a:gd name="connsiteX3" fmla="*/ 144780 w 289560"/>
                    <a:gd name="connsiteY3" fmla="*/ 0 h 288289"/>
                    <a:gd name="connsiteX4" fmla="*/ 289560 w 289560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フリーフォーム 97">
                  <a:extLst>
                    <a:ext uri="{FF2B5EF4-FFF2-40B4-BE49-F238E27FC236}">
                      <a16:creationId xmlns:a16="http://schemas.microsoft.com/office/drawing/2014/main" id="{1B0D383A-BFEC-EC43-AB4B-95AF2B569BBE}"/>
                    </a:ext>
                  </a:extLst>
                </p:cNvPr>
                <p:cNvSpPr/>
                <p:nvPr/>
              </p:nvSpPr>
              <p:spPr>
                <a:xfrm>
                  <a:off x="2924810" y="1850390"/>
                  <a:ext cx="289560" cy="288289"/>
                </a:xfrm>
                <a:custGeom>
                  <a:avLst/>
                  <a:gdLst>
                    <a:gd name="connsiteX0" fmla="*/ 289560 w 289560"/>
                    <a:gd name="connsiteY0" fmla="*/ 144145 h 288289"/>
                    <a:gd name="connsiteX1" fmla="*/ 144780 w 289560"/>
                    <a:gd name="connsiteY1" fmla="*/ 288290 h 288289"/>
                    <a:gd name="connsiteX2" fmla="*/ 0 w 289560"/>
                    <a:gd name="connsiteY2" fmla="*/ 144145 h 288289"/>
                    <a:gd name="connsiteX3" fmla="*/ 144780 w 289560"/>
                    <a:gd name="connsiteY3" fmla="*/ 0 h 288289"/>
                    <a:gd name="connsiteX4" fmla="*/ 289560 w 289560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1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フリーフォーム 98">
                  <a:extLst>
                    <a:ext uri="{FF2B5EF4-FFF2-40B4-BE49-F238E27FC236}">
                      <a16:creationId xmlns:a16="http://schemas.microsoft.com/office/drawing/2014/main" id="{FD1025E1-0B9B-8440-9D0D-325877ED8F0B}"/>
                    </a:ext>
                  </a:extLst>
                </p:cNvPr>
                <p:cNvSpPr/>
                <p:nvPr/>
              </p:nvSpPr>
              <p:spPr>
                <a:xfrm>
                  <a:off x="3682365" y="185039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フリーフォーム 99">
                  <a:extLst>
                    <a:ext uri="{FF2B5EF4-FFF2-40B4-BE49-F238E27FC236}">
                      <a16:creationId xmlns:a16="http://schemas.microsoft.com/office/drawing/2014/main" id="{012C002F-1B13-964E-8696-401A86C70B22}"/>
                    </a:ext>
                  </a:extLst>
                </p:cNvPr>
                <p:cNvSpPr/>
                <p:nvPr/>
              </p:nvSpPr>
              <p:spPr>
                <a:xfrm>
                  <a:off x="4439285" y="185039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01" name="フリーフォーム 100">
                  <a:extLst>
                    <a:ext uri="{FF2B5EF4-FFF2-40B4-BE49-F238E27FC236}">
                      <a16:creationId xmlns:a16="http://schemas.microsoft.com/office/drawing/2014/main" id="{92F5B69C-BF31-CE44-A6A8-03F6750119B0}"/>
                    </a:ext>
                  </a:extLst>
                </p:cNvPr>
                <p:cNvSpPr/>
                <p:nvPr/>
              </p:nvSpPr>
              <p:spPr>
                <a:xfrm>
                  <a:off x="5196840" y="185039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02" name="フリーフォーム 101">
                  <a:extLst>
                    <a:ext uri="{FF2B5EF4-FFF2-40B4-BE49-F238E27FC236}">
                      <a16:creationId xmlns:a16="http://schemas.microsoft.com/office/drawing/2014/main" id="{DFC1C357-1EDB-BF4F-8AAF-4C3AD163DC5F}"/>
                    </a:ext>
                  </a:extLst>
                </p:cNvPr>
                <p:cNvSpPr/>
                <p:nvPr/>
              </p:nvSpPr>
              <p:spPr>
                <a:xfrm>
                  <a:off x="5953760" y="185039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03" name="フリーフォーム 102">
                  <a:extLst>
                    <a:ext uri="{FF2B5EF4-FFF2-40B4-BE49-F238E27FC236}">
                      <a16:creationId xmlns:a16="http://schemas.microsoft.com/office/drawing/2014/main" id="{08FB436C-0906-A04B-8825-CAEFC2FEB3DC}"/>
                    </a:ext>
                  </a:extLst>
                </p:cNvPr>
                <p:cNvSpPr/>
                <p:nvPr/>
              </p:nvSpPr>
              <p:spPr>
                <a:xfrm>
                  <a:off x="6711315" y="185039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04" name="フリーフォーム 103">
                  <a:extLst>
                    <a:ext uri="{FF2B5EF4-FFF2-40B4-BE49-F238E27FC236}">
                      <a16:creationId xmlns:a16="http://schemas.microsoft.com/office/drawing/2014/main" id="{C5DF1D41-ABFA-0148-88AF-C599A20EDCB6}"/>
                    </a:ext>
                  </a:extLst>
                </p:cNvPr>
                <p:cNvSpPr/>
                <p:nvPr/>
              </p:nvSpPr>
              <p:spPr>
                <a:xfrm>
                  <a:off x="7468235" y="185039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79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79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05" name="フリーフォーム 104">
                  <a:extLst>
                    <a:ext uri="{FF2B5EF4-FFF2-40B4-BE49-F238E27FC236}">
                      <a16:creationId xmlns:a16="http://schemas.microsoft.com/office/drawing/2014/main" id="{105378E7-F74D-B34E-8E01-2843E669782C}"/>
                    </a:ext>
                  </a:extLst>
                </p:cNvPr>
                <p:cNvSpPr/>
                <p:nvPr/>
              </p:nvSpPr>
              <p:spPr>
                <a:xfrm>
                  <a:off x="8225155" y="185039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フリーフォーム 105">
                  <a:extLst>
                    <a:ext uri="{FF2B5EF4-FFF2-40B4-BE49-F238E27FC236}">
                      <a16:creationId xmlns:a16="http://schemas.microsoft.com/office/drawing/2014/main" id="{F4B762DE-7724-7344-82D0-2B94E7FC46A3}"/>
                    </a:ext>
                  </a:extLst>
                </p:cNvPr>
                <p:cNvSpPr/>
                <p:nvPr/>
              </p:nvSpPr>
              <p:spPr>
                <a:xfrm>
                  <a:off x="8982710" y="185039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79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79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フリーフォーム 106">
                  <a:extLst>
                    <a:ext uri="{FF2B5EF4-FFF2-40B4-BE49-F238E27FC236}">
                      <a16:creationId xmlns:a16="http://schemas.microsoft.com/office/drawing/2014/main" id="{2EE4B180-A51E-644E-8425-98B4BA0972BC}"/>
                    </a:ext>
                  </a:extLst>
                </p:cNvPr>
                <p:cNvSpPr/>
                <p:nvPr/>
              </p:nvSpPr>
              <p:spPr>
                <a:xfrm>
                  <a:off x="9739630" y="185039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08" name="フリーフォーム 107">
                  <a:extLst>
                    <a:ext uri="{FF2B5EF4-FFF2-40B4-BE49-F238E27FC236}">
                      <a16:creationId xmlns:a16="http://schemas.microsoft.com/office/drawing/2014/main" id="{DB1539BF-C2B9-E94D-BA34-92D3D3F0EDEF}"/>
                    </a:ext>
                  </a:extLst>
                </p:cNvPr>
                <p:cNvSpPr/>
                <p:nvPr/>
              </p:nvSpPr>
              <p:spPr>
                <a:xfrm>
                  <a:off x="10497185" y="185039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79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79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09" name="フリーフォーム 108">
                  <a:extLst>
                    <a:ext uri="{FF2B5EF4-FFF2-40B4-BE49-F238E27FC236}">
                      <a16:creationId xmlns:a16="http://schemas.microsoft.com/office/drawing/2014/main" id="{3B681A0A-102F-B741-995E-6163C4EDD748}"/>
                    </a:ext>
                  </a:extLst>
                </p:cNvPr>
                <p:cNvSpPr/>
                <p:nvPr/>
              </p:nvSpPr>
              <p:spPr>
                <a:xfrm>
                  <a:off x="11254105" y="185039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0" name="グラフィックス 2">
                <a:extLst>
                  <a:ext uri="{FF2B5EF4-FFF2-40B4-BE49-F238E27FC236}">
                    <a16:creationId xmlns:a16="http://schemas.microsoft.com/office/drawing/2014/main" id="{A8BF87C7-E5C6-C14B-9585-591BF19B554B}"/>
                  </a:ext>
                </a:extLst>
              </p:cNvPr>
              <p:cNvGrpSpPr/>
              <p:nvPr/>
            </p:nvGrpSpPr>
            <p:grpSpPr>
              <a:xfrm>
                <a:off x="274955" y="2359660"/>
                <a:ext cx="11647170" cy="288289"/>
                <a:chOff x="274955" y="2359660"/>
                <a:chExt cx="11647170" cy="288289"/>
              </a:xfrm>
              <a:solidFill>
                <a:srgbClr val="FBE4E4"/>
              </a:solidFill>
            </p:grpSpPr>
            <p:sp>
              <p:nvSpPr>
                <p:cNvPr id="111" name="フリーフォーム 110">
                  <a:extLst>
                    <a:ext uri="{FF2B5EF4-FFF2-40B4-BE49-F238E27FC236}">
                      <a16:creationId xmlns:a16="http://schemas.microsoft.com/office/drawing/2014/main" id="{BA87DA69-AF5B-884F-8634-D9E908F0C2F9}"/>
                    </a:ext>
                  </a:extLst>
                </p:cNvPr>
                <p:cNvSpPr/>
                <p:nvPr/>
              </p:nvSpPr>
              <p:spPr>
                <a:xfrm>
                  <a:off x="274955" y="235966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12" name="フリーフォーム 111">
                  <a:extLst>
                    <a:ext uri="{FF2B5EF4-FFF2-40B4-BE49-F238E27FC236}">
                      <a16:creationId xmlns:a16="http://schemas.microsoft.com/office/drawing/2014/main" id="{DB67CFF6-6B1C-F74D-93AA-20D7E0818D69}"/>
                    </a:ext>
                  </a:extLst>
                </p:cNvPr>
                <p:cNvSpPr/>
                <p:nvPr/>
              </p:nvSpPr>
              <p:spPr>
                <a:xfrm>
                  <a:off x="1031875" y="2359660"/>
                  <a:ext cx="289560" cy="288289"/>
                </a:xfrm>
                <a:custGeom>
                  <a:avLst/>
                  <a:gdLst>
                    <a:gd name="connsiteX0" fmla="*/ 289560 w 289560"/>
                    <a:gd name="connsiteY0" fmla="*/ 144145 h 288289"/>
                    <a:gd name="connsiteX1" fmla="*/ 144780 w 289560"/>
                    <a:gd name="connsiteY1" fmla="*/ 288290 h 288289"/>
                    <a:gd name="connsiteX2" fmla="*/ 0 w 289560"/>
                    <a:gd name="connsiteY2" fmla="*/ 144145 h 288289"/>
                    <a:gd name="connsiteX3" fmla="*/ 144780 w 289560"/>
                    <a:gd name="connsiteY3" fmla="*/ 0 h 288289"/>
                    <a:gd name="connsiteX4" fmla="*/ 289560 w 289560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13" name="フリーフォーム 112">
                  <a:extLst>
                    <a:ext uri="{FF2B5EF4-FFF2-40B4-BE49-F238E27FC236}">
                      <a16:creationId xmlns:a16="http://schemas.microsoft.com/office/drawing/2014/main" id="{D7325327-9E0E-4A48-82DA-B1762A453676}"/>
                    </a:ext>
                  </a:extLst>
                </p:cNvPr>
                <p:cNvSpPr/>
                <p:nvPr/>
              </p:nvSpPr>
              <p:spPr>
                <a:xfrm>
                  <a:off x="1789430" y="2359660"/>
                  <a:ext cx="289560" cy="288289"/>
                </a:xfrm>
                <a:custGeom>
                  <a:avLst/>
                  <a:gdLst>
                    <a:gd name="connsiteX0" fmla="*/ 289560 w 289560"/>
                    <a:gd name="connsiteY0" fmla="*/ 144145 h 288289"/>
                    <a:gd name="connsiteX1" fmla="*/ 144780 w 289560"/>
                    <a:gd name="connsiteY1" fmla="*/ 288290 h 288289"/>
                    <a:gd name="connsiteX2" fmla="*/ 0 w 289560"/>
                    <a:gd name="connsiteY2" fmla="*/ 144145 h 288289"/>
                    <a:gd name="connsiteX3" fmla="*/ 144780 w 289560"/>
                    <a:gd name="connsiteY3" fmla="*/ 0 h 288289"/>
                    <a:gd name="connsiteX4" fmla="*/ 289560 w 289560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14" name="フリーフォーム 113">
                  <a:extLst>
                    <a:ext uri="{FF2B5EF4-FFF2-40B4-BE49-F238E27FC236}">
                      <a16:creationId xmlns:a16="http://schemas.microsoft.com/office/drawing/2014/main" id="{4C7A29B8-7368-0B47-B68C-22E7E6800EFE}"/>
                    </a:ext>
                  </a:extLst>
                </p:cNvPr>
                <p:cNvSpPr/>
                <p:nvPr/>
              </p:nvSpPr>
              <p:spPr>
                <a:xfrm>
                  <a:off x="2546350" y="2359660"/>
                  <a:ext cx="289560" cy="288289"/>
                </a:xfrm>
                <a:custGeom>
                  <a:avLst/>
                  <a:gdLst>
                    <a:gd name="connsiteX0" fmla="*/ 289560 w 289560"/>
                    <a:gd name="connsiteY0" fmla="*/ 144145 h 288289"/>
                    <a:gd name="connsiteX1" fmla="*/ 144780 w 289560"/>
                    <a:gd name="connsiteY1" fmla="*/ 288290 h 288289"/>
                    <a:gd name="connsiteX2" fmla="*/ 0 w 289560"/>
                    <a:gd name="connsiteY2" fmla="*/ 144145 h 288289"/>
                    <a:gd name="connsiteX3" fmla="*/ 144780 w 289560"/>
                    <a:gd name="connsiteY3" fmla="*/ 0 h 288289"/>
                    <a:gd name="connsiteX4" fmla="*/ 289560 w 289560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15" name="フリーフォーム 114">
                  <a:extLst>
                    <a:ext uri="{FF2B5EF4-FFF2-40B4-BE49-F238E27FC236}">
                      <a16:creationId xmlns:a16="http://schemas.microsoft.com/office/drawing/2014/main" id="{28B1175A-A591-CD49-86EF-9DC5EF19103B}"/>
                    </a:ext>
                  </a:extLst>
                </p:cNvPr>
                <p:cNvSpPr/>
                <p:nvPr/>
              </p:nvSpPr>
              <p:spPr>
                <a:xfrm>
                  <a:off x="3303905" y="235966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16" name="フリーフォーム 115">
                  <a:extLst>
                    <a:ext uri="{FF2B5EF4-FFF2-40B4-BE49-F238E27FC236}">
                      <a16:creationId xmlns:a16="http://schemas.microsoft.com/office/drawing/2014/main" id="{F089F9AC-D5F7-3C46-A815-4075B1608D47}"/>
                    </a:ext>
                  </a:extLst>
                </p:cNvPr>
                <p:cNvSpPr/>
                <p:nvPr/>
              </p:nvSpPr>
              <p:spPr>
                <a:xfrm>
                  <a:off x="4060825" y="235966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17" name="フリーフォーム 116">
                  <a:extLst>
                    <a:ext uri="{FF2B5EF4-FFF2-40B4-BE49-F238E27FC236}">
                      <a16:creationId xmlns:a16="http://schemas.microsoft.com/office/drawing/2014/main" id="{836ED583-DF37-5B48-8C8A-8C5B60FBCB57}"/>
                    </a:ext>
                  </a:extLst>
                </p:cNvPr>
                <p:cNvSpPr/>
                <p:nvPr/>
              </p:nvSpPr>
              <p:spPr>
                <a:xfrm>
                  <a:off x="4818380" y="235966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18" name="フリーフォーム 117">
                  <a:extLst>
                    <a:ext uri="{FF2B5EF4-FFF2-40B4-BE49-F238E27FC236}">
                      <a16:creationId xmlns:a16="http://schemas.microsoft.com/office/drawing/2014/main" id="{EBA5194F-9090-8A46-AEAA-D98FC98578EF}"/>
                    </a:ext>
                  </a:extLst>
                </p:cNvPr>
                <p:cNvSpPr/>
                <p:nvPr/>
              </p:nvSpPr>
              <p:spPr>
                <a:xfrm>
                  <a:off x="5575300" y="235966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19" name="フリーフォーム 118">
                  <a:extLst>
                    <a:ext uri="{FF2B5EF4-FFF2-40B4-BE49-F238E27FC236}">
                      <a16:creationId xmlns:a16="http://schemas.microsoft.com/office/drawing/2014/main" id="{70EECBF7-635C-334D-839A-DC723405F567}"/>
                    </a:ext>
                  </a:extLst>
                </p:cNvPr>
                <p:cNvSpPr/>
                <p:nvPr/>
              </p:nvSpPr>
              <p:spPr>
                <a:xfrm>
                  <a:off x="6332220" y="235966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1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20" name="フリーフォーム 119">
                  <a:extLst>
                    <a:ext uri="{FF2B5EF4-FFF2-40B4-BE49-F238E27FC236}">
                      <a16:creationId xmlns:a16="http://schemas.microsoft.com/office/drawing/2014/main" id="{52D3A07E-0642-B84A-8963-FBDC6B4C62C7}"/>
                    </a:ext>
                  </a:extLst>
                </p:cNvPr>
                <p:cNvSpPr/>
                <p:nvPr/>
              </p:nvSpPr>
              <p:spPr>
                <a:xfrm>
                  <a:off x="7089775" y="235966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21" name="フリーフォーム 120">
                  <a:extLst>
                    <a:ext uri="{FF2B5EF4-FFF2-40B4-BE49-F238E27FC236}">
                      <a16:creationId xmlns:a16="http://schemas.microsoft.com/office/drawing/2014/main" id="{92A2E2B7-0CA9-3349-B5C8-E7167559A031}"/>
                    </a:ext>
                  </a:extLst>
                </p:cNvPr>
                <p:cNvSpPr/>
                <p:nvPr/>
              </p:nvSpPr>
              <p:spPr>
                <a:xfrm>
                  <a:off x="7846695" y="235966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22" name="フリーフォーム 121">
                  <a:extLst>
                    <a:ext uri="{FF2B5EF4-FFF2-40B4-BE49-F238E27FC236}">
                      <a16:creationId xmlns:a16="http://schemas.microsoft.com/office/drawing/2014/main" id="{521EAD3F-3A52-BF4F-AB46-E9E09D0F081A}"/>
                    </a:ext>
                  </a:extLst>
                </p:cNvPr>
                <p:cNvSpPr/>
                <p:nvPr/>
              </p:nvSpPr>
              <p:spPr>
                <a:xfrm>
                  <a:off x="8604250" y="235966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23" name="フリーフォーム 122">
                  <a:extLst>
                    <a:ext uri="{FF2B5EF4-FFF2-40B4-BE49-F238E27FC236}">
                      <a16:creationId xmlns:a16="http://schemas.microsoft.com/office/drawing/2014/main" id="{39BBF459-A192-D84A-8306-46157F0E72B9}"/>
                    </a:ext>
                  </a:extLst>
                </p:cNvPr>
                <p:cNvSpPr/>
                <p:nvPr/>
              </p:nvSpPr>
              <p:spPr>
                <a:xfrm>
                  <a:off x="9361170" y="235966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24" name="フリーフォーム 123">
                  <a:extLst>
                    <a:ext uri="{FF2B5EF4-FFF2-40B4-BE49-F238E27FC236}">
                      <a16:creationId xmlns:a16="http://schemas.microsoft.com/office/drawing/2014/main" id="{5F98235C-ACE4-E747-A96A-756A54DB43E0}"/>
                    </a:ext>
                  </a:extLst>
                </p:cNvPr>
                <p:cNvSpPr/>
                <p:nvPr/>
              </p:nvSpPr>
              <p:spPr>
                <a:xfrm>
                  <a:off x="10118090" y="235966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25" name="フリーフォーム 124">
                  <a:extLst>
                    <a:ext uri="{FF2B5EF4-FFF2-40B4-BE49-F238E27FC236}">
                      <a16:creationId xmlns:a16="http://schemas.microsoft.com/office/drawing/2014/main" id="{F018BB60-6E11-E54E-B28C-040B60AC4F9A}"/>
                    </a:ext>
                  </a:extLst>
                </p:cNvPr>
                <p:cNvSpPr/>
                <p:nvPr/>
              </p:nvSpPr>
              <p:spPr>
                <a:xfrm>
                  <a:off x="10875645" y="235966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26" name="フリーフォーム 125">
                  <a:extLst>
                    <a:ext uri="{FF2B5EF4-FFF2-40B4-BE49-F238E27FC236}">
                      <a16:creationId xmlns:a16="http://schemas.microsoft.com/office/drawing/2014/main" id="{3BD64526-A3C7-4D45-B9D6-3E252391A8F3}"/>
                    </a:ext>
                  </a:extLst>
                </p:cNvPr>
                <p:cNvSpPr/>
                <p:nvPr/>
              </p:nvSpPr>
              <p:spPr>
                <a:xfrm>
                  <a:off x="11632565" y="2359660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" name="グラフィックス 2">
                <a:extLst>
                  <a:ext uri="{FF2B5EF4-FFF2-40B4-BE49-F238E27FC236}">
                    <a16:creationId xmlns:a16="http://schemas.microsoft.com/office/drawing/2014/main" id="{A8BF87C7-E5C6-C14B-9585-591BF19B554B}"/>
                  </a:ext>
                </a:extLst>
              </p:cNvPr>
              <p:cNvGrpSpPr/>
              <p:nvPr/>
            </p:nvGrpSpPr>
            <p:grpSpPr>
              <a:xfrm>
                <a:off x="653415" y="2869565"/>
                <a:ext cx="10890249" cy="288289"/>
                <a:chOff x="653415" y="2869565"/>
                <a:chExt cx="10890249" cy="288289"/>
              </a:xfrm>
              <a:solidFill>
                <a:srgbClr val="FBE4E4"/>
              </a:solidFill>
            </p:grpSpPr>
            <p:sp>
              <p:nvSpPr>
                <p:cNvPr id="128" name="フリーフォーム 127">
                  <a:extLst>
                    <a:ext uri="{FF2B5EF4-FFF2-40B4-BE49-F238E27FC236}">
                      <a16:creationId xmlns:a16="http://schemas.microsoft.com/office/drawing/2014/main" id="{CD706162-E38A-9E45-829B-A0089627B4B1}"/>
                    </a:ext>
                  </a:extLst>
                </p:cNvPr>
                <p:cNvSpPr/>
                <p:nvPr/>
              </p:nvSpPr>
              <p:spPr>
                <a:xfrm>
                  <a:off x="653415" y="286956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29" name="フリーフォーム 128">
                  <a:extLst>
                    <a:ext uri="{FF2B5EF4-FFF2-40B4-BE49-F238E27FC236}">
                      <a16:creationId xmlns:a16="http://schemas.microsoft.com/office/drawing/2014/main" id="{3352E437-CA90-E444-B6EA-377545BF4E67}"/>
                    </a:ext>
                  </a:extLst>
                </p:cNvPr>
                <p:cNvSpPr/>
                <p:nvPr/>
              </p:nvSpPr>
              <p:spPr>
                <a:xfrm>
                  <a:off x="1410970" y="2869565"/>
                  <a:ext cx="289560" cy="288289"/>
                </a:xfrm>
                <a:custGeom>
                  <a:avLst/>
                  <a:gdLst>
                    <a:gd name="connsiteX0" fmla="*/ 289560 w 289560"/>
                    <a:gd name="connsiteY0" fmla="*/ 144145 h 288289"/>
                    <a:gd name="connsiteX1" fmla="*/ 144780 w 289560"/>
                    <a:gd name="connsiteY1" fmla="*/ 288290 h 288289"/>
                    <a:gd name="connsiteX2" fmla="*/ 0 w 289560"/>
                    <a:gd name="connsiteY2" fmla="*/ 144145 h 288289"/>
                    <a:gd name="connsiteX3" fmla="*/ 144780 w 289560"/>
                    <a:gd name="connsiteY3" fmla="*/ 0 h 288289"/>
                    <a:gd name="connsiteX4" fmla="*/ 289560 w 289560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30" name="フリーフォーム 129">
                  <a:extLst>
                    <a:ext uri="{FF2B5EF4-FFF2-40B4-BE49-F238E27FC236}">
                      <a16:creationId xmlns:a16="http://schemas.microsoft.com/office/drawing/2014/main" id="{2BF2D961-E32B-C946-9BB0-58BE23CB53E9}"/>
                    </a:ext>
                  </a:extLst>
                </p:cNvPr>
                <p:cNvSpPr/>
                <p:nvPr/>
              </p:nvSpPr>
              <p:spPr>
                <a:xfrm>
                  <a:off x="2167890" y="2869565"/>
                  <a:ext cx="289560" cy="288289"/>
                </a:xfrm>
                <a:custGeom>
                  <a:avLst/>
                  <a:gdLst>
                    <a:gd name="connsiteX0" fmla="*/ 289560 w 289560"/>
                    <a:gd name="connsiteY0" fmla="*/ 144145 h 288289"/>
                    <a:gd name="connsiteX1" fmla="*/ 144780 w 289560"/>
                    <a:gd name="connsiteY1" fmla="*/ 288290 h 288289"/>
                    <a:gd name="connsiteX2" fmla="*/ 0 w 289560"/>
                    <a:gd name="connsiteY2" fmla="*/ 144145 h 288289"/>
                    <a:gd name="connsiteX3" fmla="*/ 144780 w 289560"/>
                    <a:gd name="connsiteY3" fmla="*/ 0 h 288289"/>
                    <a:gd name="connsiteX4" fmla="*/ 289560 w 289560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31" name="フリーフォーム 130">
                  <a:extLst>
                    <a:ext uri="{FF2B5EF4-FFF2-40B4-BE49-F238E27FC236}">
                      <a16:creationId xmlns:a16="http://schemas.microsoft.com/office/drawing/2014/main" id="{52408ECA-7F73-8949-873D-F20F05E2DAA0}"/>
                    </a:ext>
                  </a:extLst>
                </p:cNvPr>
                <p:cNvSpPr/>
                <p:nvPr/>
              </p:nvSpPr>
              <p:spPr>
                <a:xfrm>
                  <a:off x="2924810" y="2869565"/>
                  <a:ext cx="289560" cy="288289"/>
                </a:xfrm>
                <a:custGeom>
                  <a:avLst/>
                  <a:gdLst>
                    <a:gd name="connsiteX0" fmla="*/ 289560 w 289560"/>
                    <a:gd name="connsiteY0" fmla="*/ 144145 h 288289"/>
                    <a:gd name="connsiteX1" fmla="*/ 144780 w 289560"/>
                    <a:gd name="connsiteY1" fmla="*/ 288290 h 288289"/>
                    <a:gd name="connsiteX2" fmla="*/ 0 w 289560"/>
                    <a:gd name="connsiteY2" fmla="*/ 144145 h 288289"/>
                    <a:gd name="connsiteX3" fmla="*/ 144780 w 289560"/>
                    <a:gd name="connsiteY3" fmla="*/ 0 h 288289"/>
                    <a:gd name="connsiteX4" fmla="*/ 289560 w 289560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1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32" name="フリーフォーム 131">
                  <a:extLst>
                    <a:ext uri="{FF2B5EF4-FFF2-40B4-BE49-F238E27FC236}">
                      <a16:creationId xmlns:a16="http://schemas.microsoft.com/office/drawing/2014/main" id="{BF191E67-1DAD-7C4C-A0C8-D6611A2D5456}"/>
                    </a:ext>
                  </a:extLst>
                </p:cNvPr>
                <p:cNvSpPr/>
                <p:nvPr/>
              </p:nvSpPr>
              <p:spPr>
                <a:xfrm>
                  <a:off x="3682365" y="286956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33" name="フリーフォーム 132">
                  <a:extLst>
                    <a:ext uri="{FF2B5EF4-FFF2-40B4-BE49-F238E27FC236}">
                      <a16:creationId xmlns:a16="http://schemas.microsoft.com/office/drawing/2014/main" id="{D2B8A76F-5210-AD40-A06C-07B97E0E4454}"/>
                    </a:ext>
                  </a:extLst>
                </p:cNvPr>
                <p:cNvSpPr/>
                <p:nvPr/>
              </p:nvSpPr>
              <p:spPr>
                <a:xfrm>
                  <a:off x="4439285" y="286956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34" name="フリーフォーム 133">
                  <a:extLst>
                    <a:ext uri="{FF2B5EF4-FFF2-40B4-BE49-F238E27FC236}">
                      <a16:creationId xmlns:a16="http://schemas.microsoft.com/office/drawing/2014/main" id="{E0E58C14-E12D-F444-A4A8-D172D85CD9F0}"/>
                    </a:ext>
                  </a:extLst>
                </p:cNvPr>
                <p:cNvSpPr/>
                <p:nvPr/>
              </p:nvSpPr>
              <p:spPr>
                <a:xfrm>
                  <a:off x="5196840" y="286956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35" name="フリーフォーム 134">
                  <a:extLst>
                    <a:ext uri="{FF2B5EF4-FFF2-40B4-BE49-F238E27FC236}">
                      <a16:creationId xmlns:a16="http://schemas.microsoft.com/office/drawing/2014/main" id="{A434B660-B91A-9F46-B759-1B2622B9DC2D}"/>
                    </a:ext>
                  </a:extLst>
                </p:cNvPr>
                <p:cNvSpPr/>
                <p:nvPr/>
              </p:nvSpPr>
              <p:spPr>
                <a:xfrm>
                  <a:off x="5953760" y="286956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36" name="フリーフォーム 135">
                  <a:extLst>
                    <a:ext uri="{FF2B5EF4-FFF2-40B4-BE49-F238E27FC236}">
                      <a16:creationId xmlns:a16="http://schemas.microsoft.com/office/drawing/2014/main" id="{337E9341-E792-7140-9047-8BB4FD440C43}"/>
                    </a:ext>
                  </a:extLst>
                </p:cNvPr>
                <p:cNvSpPr/>
                <p:nvPr/>
              </p:nvSpPr>
              <p:spPr>
                <a:xfrm>
                  <a:off x="6711315" y="286956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37" name="フリーフォーム 136">
                  <a:extLst>
                    <a:ext uri="{FF2B5EF4-FFF2-40B4-BE49-F238E27FC236}">
                      <a16:creationId xmlns:a16="http://schemas.microsoft.com/office/drawing/2014/main" id="{8B13C9ED-EAD7-A945-BF73-EB0924BACF67}"/>
                    </a:ext>
                  </a:extLst>
                </p:cNvPr>
                <p:cNvSpPr/>
                <p:nvPr/>
              </p:nvSpPr>
              <p:spPr>
                <a:xfrm>
                  <a:off x="7468235" y="286956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79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79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38" name="フリーフォーム 137">
                  <a:extLst>
                    <a:ext uri="{FF2B5EF4-FFF2-40B4-BE49-F238E27FC236}">
                      <a16:creationId xmlns:a16="http://schemas.microsoft.com/office/drawing/2014/main" id="{130934F3-130B-9943-82AE-99F5958C2F50}"/>
                    </a:ext>
                  </a:extLst>
                </p:cNvPr>
                <p:cNvSpPr/>
                <p:nvPr/>
              </p:nvSpPr>
              <p:spPr>
                <a:xfrm>
                  <a:off x="8225155" y="286956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39" name="フリーフォーム 138">
                  <a:extLst>
                    <a:ext uri="{FF2B5EF4-FFF2-40B4-BE49-F238E27FC236}">
                      <a16:creationId xmlns:a16="http://schemas.microsoft.com/office/drawing/2014/main" id="{CDD3725A-F93C-A64A-8A3C-D051A1037FE8}"/>
                    </a:ext>
                  </a:extLst>
                </p:cNvPr>
                <p:cNvSpPr/>
                <p:nvPr/>
              </p:nvSpPr>
              <p:spPr>
                <a:xfrm>
                  <a:off x="8982710" y="286956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79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79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40" name="フリーフォーム 139">
                  <a:extLst>
                    <a:ext uri="{FF2B5EF4-FFF2-40B4-BE49-F238E27FC236}">
                      <a16:creationId xmlns:a16="http://schemas.microsoft.com/office/drawing/2014/main" id="{3CC28396-9E1B-FA47-8B10-82EE0F9A5049}"/>
                    </a:ext>
                  </a:extLst>
                </p:cNvPr>
                <p:cNvSpPr/>
                <p:nvPr/>
              </p:nvSpPr>
              <p:spPr>
                <a:xfrm>
                  <a:off x="9739630" y="286956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41" name="フリーフォーム 140">
                  <a:extLst>
                    <a:ext uri="{FF2B5EF4-FFF2-40B4-BE49-F238E27FC236}">
                      <a16:creationId xmlns:a16="http://schemas.microsoft.com/office/drawing/2014/main" id="{5A75A00D-5DEB-424B-B917-643CC71B87DC}"/>
                    </a:ext>
                  </a:extLst>
                </p:cNvPr>
                <p:cNvSpPr/>
                <p:nvPr/>
              </p:nvSpPr>
              <p:spPr>
                <a:xfrm>
                  <a:off x="10497185" y="286956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79 w 289559"/>
                    <a:gd name="connsiteY1" fmla="*/ 288290 h 288289"/>
                    <a:gd name="connsiteX2" fmla="*/ -1 w 289559"/>
                    <a:gd name="connsiteY2" fmla="*/ 144145 h 288289"/>
                    <a:gd name="connsiteX3" fmla="*/ 144779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42" name="フリーフォーム 141">
                  <a:extLst>
                    <a:ext uri="{FF2B5EF4-FFF2-40B4-BE49-F238E27FC236}">
                      <a16:creationId xmlns:a16="http://schemas.microsoft.com/office/drawing/2014/main" id="{D8944AEC-B776-FC4F-8625-E191FEE63EFA}"/>
                    </a:ext>
                  </a:extLst>
                </p:cNvPr>
                <p:cNvSpPr/>
                <p:nvPr/>
              </p:nvSpPr>
              <p:spPr>
                <a:xfrm>
                  <a:off x="11254105" y="2869565"/>
                  <a:ext cx="289559" cy="288289"/>
                </a:xfrm>
                <a:custGeom>
                  <a:avLst/>
                  <a:gdLst>
                    <a:gd name="connsiteX0" fmla="*/ 289560 w 289559"/>
                    <a:gd name="connsiteY0" fmla="*/ 144145 h 288289"/>
                    <a:gd name="connsiteX1" fmla="*/ 144780 w 289559"/>
                    <a:gd name="connsiteY1" fmla="*/ 288290 h 288289"/>
                    <a:gd name="connsiteX2" fmla="*/ 0 w 289559"/>
                    <a:gd name="connsiteY2" fmla="*/ 144145 h 288289"/>
                    <a:gd name="connsiteX3" fmla="*/ 144780 w 289559"/>
                    <a:gd name="connsiteY3" fmla="*/ 0 h 288289"/>
                    <a:gd name="connsiteX4" fmla="*/ 289560 w 289559"/>
                    <a:gd name="connsiteY4" fmla="*/ 144145 h 28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89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3" name="グラフィックス 2">
                <a:extLst>
                  <a:ext uri="{FF2B5EF4-FFF2-40B4-BE49-F238E27FC236}">
                    <a16:creationId xmlns:a16="http://schemas.microsoft.com/office/drawing/2014/main" id="{A8BF87C7-E5C6-C14B-9585-591BF19B554B}"/>
                  </a:ext>
                </a:extLst>
              </p:cNvPr>
              <p:cNvGrpSpPr/>
              <p:nvPr/>
            </p:nvGrpSpPr>
            <p:grpSpPr>
              <a:xfrm>
                <a:off x="274955" y="3378834"/>
                <a:ext cx="11647170" cy="288290"/>
                <a:chOff x="274955" y="3378834"/>
                <a:chExt cx="11647170" cy="288290"/>
              </a:xfrm>
              <a:solidFill>
                <a:srgbClr val="FBE4E4"/>
              </a:solidFill>
            </p:grpSpPr>
            <p:sp>
              <p:nvSpPr>
                <p:cNvPr id="144" name="フリーフォーム 143">
                  <a:extLst>
                    <a:ext uri="{FF2B5EF4-FFF2-40B4-BE49-F238E27FC236}">
                      <a16:creationId xmlns:a16="http://schemas.microsoft.com/office/drawing/2014/main" id="{B8C8CDB7-F458-354E-BF54-77B6888D66DD}"/>
                    </a:ext>
                  </a:extLst>
                </p:cNvPr>
                <p:cNvSpPr/>
                <p:nvPr/>
              </p:nvSpPr>
              <p:spPr>
                <a:xfrm>
                  <a:off x="274955" y="337883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45" name="フリーフォーム 144">
                  <a:extLst>
                    <a:ext uri="{FF2B5EF4-FFF2-40B4-BE49-F238E27FC236}">
                      <a16:creationId xmlns:a16="http://schemas.microsoft.com/office/drawing/2014/main" id="{C91BFA51-6080-4747-A458-4D7E9A853FC4}"/>
                    </a:ext>
                  </a:extLst>
                </p:cNvPr>
                <p:cNvSpPr/>
                <p:nvPr/>
              </p:nvSpPr>
              <p:spPr>
                <a:xfrm>
                  <a:off x="1031875" y="3378834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46" name="フリーフォーム 145">
                  <a:extLst>
                    <a:ext uri="{FF2B5EF4-FFF2-40B4-BE49-F238E27FC236}">
                      <a16:creationId xmlns:a16="http://schemas.microsoft.com/office/drawing/2014/main" id="{8B8980A0-364C-2140-8BA2-267C9E3143FB}"/>
                    </a:ext>
                  </a:extLst>
                </p:cNvPr>
                <p:cNvSpPr/>
                <p:nvPr/>
              </p:nvSpPr>
              <p:spPr>
                <a:xfrm>
                  <a:off x="1789430" y="3378834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47" name="フリーフォーム 146">
                  <a:extLst>
                    <a:ext uri="{FF2B5EF4-FFF2-40B4-BE49-F238E27FC236}">
                      <a16:creationId xmlns:a16="http://schemas.microsoft.com/office/drawing/2014/main" id="{97AA217B-F3B8-0945-B0B8-035501D65CBC}"/>
                    </a:ext>
                  </a:extLst>
                </p:cNvPr>
                <p:cNvSpPr/>
                <p:nvPr/>
              </p:nvSpPr>
              <p:spPr>
                <a:xfrm>
                  <a:off x="2546350" y="3378834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フリーフォーム 147">
                  <a:extLst>
                    <a:ext uri="{FF2B5EF4-FFF2-40B4-BE49-F238E27FC236}">
                      <a16:creationId xmlns:a16="http://schemas.microsoft.com/office/drawing/2014/main" id="{13A36682-2372-BD45-B1C6-EB5B8F3CDFA3}"/>
                    </a:ext>
                  </a:extLst>
                </p:cNvPr>
                <p:cNvSpPr/>
                <p:nvPr/>
              </p:nvSpPr>
              <p:spPr>
                <a:xfrm>
                  <a:off x="3303905" y="337883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49" name="フリーフォーム 148">
                  <a:extLst>
                    <a:ext uri="{FF2B5EF4-FFF2-40B4-BE49-F238E27FC236}">
                      <a16:creationId xmlns:a16="http://schemas.microsoft.com/office/drawing/2014/main" id="{C16C3ECC-E9D1-E24E-AE07-177C762E07EA}"/>
                    </a:ext>
                  </a:extLst>
                </p:cNvPr>
                <p:cNvSpPr/>
                <p:nvPr/>
              </p:nvSpPr>
              <p:spPr>
                <a:xfrm>
                  <a:off x="4060825" y="337883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50" name="フリーフォーム 149">
                  <a:extLst>
                    <a:ext uri="{FF2B5EF4-FFF2-40B4-BE49-F238E27FC236}">
                      <a16:creationId xmlns:a16="http://schemas.microsoft.com/office/drawing/2014/main" id="{607E8EC6-9D64-CA40-AE8B-ACE62A54A6B3}"/>
                    </a:ext>
                  </a:extLst>
                </p:cNvPr>
                <p:cNvSpPr/>
                <p:nvPr/>
              </p:nvSpPr>
              <p:spPr>
                <a:xfrm>
                  <a:off x="4818380" y="337883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51" name="フリーフォーム 150">
                  <a:extLst>
                    <a:ext uri="{FF2B5EF4-FFF2-40B4-BE49-F238E27FC236}">
                      <a16:creationId xmlns:a16="http://schemas.microsoft.com/office/drawing/2014/main" id="{7CC9E822-EC80-C443-93F6-A6CE7C6A1458}"/>
                    </a:ext>
                  </a:extLst>
                </p:cNvPr>
                <p:cNvSpPr/>
                <p:nvPr/>
              </p:nvSpPr>
              <p:spPr>
                <a:xfrm>
                  <a:off x="5575300" y="337883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52" name="フリーフォーム 151">
                  <a:extLst>
                    <a:ext uri="{FF2B5EF4-FFF2-40B4-BE49-F238E27FC236}">
                      <a16:creationId xmlns:a16="http://schemas.microsoft.com/office/drawing/2014/main" id="{513B14C5-A9D1-7543-AA69-60A4F81E0CE9}"/>
                    </a:ext>
                  </a:extLst>
                </p:cNvPr>
                <p:cNvSpPr/>
                <p:nvPr/>
              </p:nvSpPr>
              <p:spPr>
                <a:xfrm>
                  <a:off x="6332220" y="337883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1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53" name="フリーフォーム 152">
                  <a:extLst>
                    <a:ext uri="{FF2B5EF4-FFF2-40B4-BE49-F238E27FC236}">
                      <a16:creationId xmlns:a16="http://schemas.microsoft.com/office/drawing/2014/main" id="{43D70338-4281-434B-88A1-49B59F602677}"/>
                    </a:ext>
                  </a:extLst>
                </p:cNvPr>
                <p:cNvSpPr/>
                <p:nvPr/>
              </p:nvSpPr>
              <p:spPr>
                <a:xfrm>
                  <a:off x="7089775" y="337883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54" name="フリーフォーム 153">
                  <a:extLst>
                    <a:ext uri="{FF2B5EF4-FFF2-40B4-BE49-F238E27FC236}">
                      <a16:creationId xmlns:a16="http://schemas.microsoft.com/office/drawing/2014/main" id="{8D353626-9ECF-4846-AE12-2B6E849555D8}"/>
                    </a:ext>
                  </a:extLst>
                </p:cNvPr>
                <p:cNvSpPr/>
                <p:nvPr/>
              </p:nvSpPr>
              <p:spPr>
                <a:xfrm>
                  <a:off x="7846695" y="337883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55" name="フリーフォーム 154">
                  <a:extLst>
                    <a:ext uri="{FF2B5EF4-FFF2-40B4-BE49-F238E27FC236}">
                      <a16:creationId xmlns:a16="http://schemas.microsoft.com/office/drawing/2014/main" id="{DEDF949C-2630-7F43-B5C1-3F32D4D92E5D}"/>
                    </a:ext>
                  </a:extLst>
                </p:cNvPr>
                <p:cNvSpPr/>
                <p:nvPr/>
              </p:nvSpPr>
              <p:spPr>
                <a:xfrm>
                  <a:off x="8604250" y="337883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56" name="フリーフォーム 155">
                  <a:extLst>
                    <a:ext uri="{FF2B5EF4-FFF2-40B4-BE49-F238E27FC236}">
                      <a16:creationId xmlns:a16="http://schemas.microsoft.com/office/drawing/2014/main" id="{FC35FFB0-1116-6641-8D73-E94A7DC88636}"/>
                    </a:ext>
                  </a:extLst>
                </p:cNvPr>
                <p:cNvSpPr/>
                <p:nvPr/>
              </p:nvSpPr>
              <p:spPr>
                <a:xfrm>
                  <a:off x="9361170" y="337883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57" name="フリーフォーム 156">
                  <a:extLst>
                    <a:ext uri="{FF2B5EF4-FFF2-40B4-BE49-F238E27FC236}">
                      <a16:creationId xmlns:a16="http://schemas.microsoft.com/office/drawing/2014/main" id="{7CF91090-C3D4-1443-BC07-B8DFC4E65E43}"/>
                    </a:ext>
                  </a:extLst>
                </p:cNvPr>
                <p:cNvSpPr/>
                <p:nvPr/>
              </p:nvSpPr>
              <p:spPr>
                <a:xfrm>
                  <a:off x="10118090" y="337883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58" name="フリーフォーム 157">
                  <a:extLst>
                    <a:ext uri="{FF2B5EF4-FFF2-40B4-BE49-F238E27FC236}">
                      <a16:creationId xmlns:a16="http://schemas.microsoft.com/office/drawing/2014/main" id="{AB4F7415-6729-BA48-BFD7-A7FD72976FA0}"/>
                    </a:ext>
                  </a:extLst>
                </p:cNvPr>
                <p:cNvSpPr/>
                <p:nvPr/>
              </p:nvSpPr>
              <p:spPr>
                <a:xfrm>
                  <a:off x="10875645" y="337883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59" name="フリーフォーム 158">
                  <a:extLst>
                    <a:ext uri="{FF2B5EF4-FFF2-40B4-BE49-F238E27FC236}">
                      <a16:creationId xmlns:a16="http://schemas.microsoft.com/office/drawing/2014/main" id="{2461EE4D-DBF1-B044-A444-E714082299C5}"/>
                    </a:ext>
                  </a:extLst>
                </p:cNvPr>
                <p:cNvSpPr/>
                <p:nvPr/>
              </p:nvSpPr>
              <p:spPr>
                <a:xfrm>
                  <a:off x="11632565" y="337883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0" name="グラフィックス 2">
                <a:extLst>
                  <a:ext uri="{FF2B5EF4-FFF2-40B4-BE49-F238E27FC236}">
                    <a16:creationId xmlns:a16="http://schemas.microsoft.com/office/drawing/2014/main" id="{A8BF87C7-E5C6-C14B-9585-591BF19B554B}"/>
                  </a:ext>
                </a:extLst>
              </p:cNvPr>
              <p:cNvGrpSpPr/>
              <p:nvPr/>
            </p:nvGrpSpPr>
            <p:grpSpPr>
              <a:xfrm>
                <a:off x="653415" y="3888740"/>
                <a:ext cx="10890249" cy="288290"/>
                <a:chOff x="653415" y="3888740"/>
                <a:chExt cx="10890249" cy="288290"/>
              </a:xfrm>
              <a:solidFill>
                <a:srgbClr val="FBE4E4"/>
              </a:solidFill>
            </p:grpSpPr>
            <p:sp>
              <p:nvSpPr>
                <p:cNvPr id="161" name="フリーフォーム 160">
                  <a:extLst>
                    <a:ext uri="{FF2B5EF4-FFF2-40B4-BE49-F238E27FC236}">
                      <a16:creationId xmlns:a16="http://schemas.microsoft.com/office/drawing/2014/main" id="{B84DABB3-0772-6C4B-9A95-2B16D216CB69}"/>
                    </a:ext>
                  </a:extLst>
                </p:cNvPr>
                <p:cNvSpPr/>
                <p:nvPr/>
              </p:nvSpPr>
              <p:spPr>
                <a:xfrm>
                  <a:off x="653415" y="388874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62" name="フリーフォーム 161">
                  <a:extLst>
                    <a:ext uri="{FF2B5EF4-FFF2-40B4-BE49-F238E27FC236}">
                      <a16:creationId xmlns:a16="http://schemas.microsoft.com/office/drawing/2014/main" id="{973CEB58-C48D-554F-92EB-FF7778A3D3F2}"/>
                    </a:ext>
                  </a:extLst>
                </p:cNvPr>
                <p:cNvSpPr/>
                <p:nvPr/>
              </p:nvSpPr>
              <p:spPr>
                <a:xfrm>
                  <a:off x="1410970" y="3888740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63" name="フリーフォーム 162">
                  <a:extLst>
                    <a:ext uri="{FF2B5EF4-FFF2-40B4-BE49-F238E27FC236}">
                      <a16:creationId xmlns:a16="http://schemas.microsoft.com/office/drawing/2014/main" id="{0C37443E-546A-D144-8E0A-ED0B3C64283C}"/>
                    </a:ext>
                  </a:extLst>
                </p:cNvPr>
                <p:cNvSpPr/>
                <p:nvPr/>
              </p:nvSpPr>
              <p:spPr>
                <a:xfrm>
                  <a:off x="2167890" y="3888740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64" name="フリーフォーム 163">
                  <a:extLst>
                    <a:ext uri="{FF2B5EF4-FFF2-40B4-BE49-F238E27FC236}">
                      <a16:creationId xmlns:a16="http://schemas.microsoft.com/office/drawing/2014/main" id="{28D3D5F2-1ED1-0C48-B972-5CFAFA9E7EE0}"/>
                    </a:ext>
                  </a:extLst>
                </p:cNvPr>
                <p:cNvSpPr/>
                <p:nvPr/>
              </p:nvSpPr>
              <p:spPr>
                <a:xfrm>
                  <a:off x="2924810" y="3888740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1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65" name="フリーフォーム 164">
                  <a:extLst>
                    <a:ext uri="{FF2B5EF4-FFF2-40B4-BE49-F238E27FC236}">
                      <a16:creationId xmlns:a16="http://schemas.microsoft.com/office/drawing/2014/main" id="{4B9CB8AE-8DFC-9D41-B6F5-7144E797B781}"/>
                    </a:ext>
                  </a:extLst>
                </p:cNvPr>
                <p:cNvSpPr/>
                <p:nvPr/>
              </p:nvSpPr>
              <p:spPr>
                <a:xfrm>
                  <a:off x="3682365" y="388874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66" name="フリーフォーム 165">
                  <a:extLst>
                    <a:ext uri="{FF2B5EF4-FFF2-40B4-BE49-F238E27FC236}">
                      <a16:creationId xmlns:a16="http://schemas.microsoft.com/office/drawing/2014/main" id="{A4281A7E-6BF7-DE4B-8E18-5188617022B3}"/>
                    </a:ext>
                  </a:extLst>
                </p:cNvPr>
                <p:cNvSpPr/>
                <p:nvPr/>
              </p:nvSpPr>
              <p:spPr>
                <a:xfrm>
                  <a:off x="4439285" y="388874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67" name="フリーフォーム 166">
                  <a:extLst>
                    <a:ext uri="{FF2B5EF4-FFF2-40B4-BE49-F238E27FC236}">
                      <a16:creationId xmlns:a16="http://schemas.microsoft.com/office/drawing/2014/main" id="{68F19FBA-8B2A-AD4A-945E-81098FE12C3C}"/>
                    </a:ext>
                  </a:extLst>
                </p:cNvPr>
                <p:cNvSpPr/>
                <p:nvPr/>
              </p:nvSpPr>
              <p:spPr>
                <a:xfrm>
                  <a:off x="5196840" y="388874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68" name="フリーフォーム 167">
                  <a:extLst>
                    <a:ext uri="{FF2B5EF4-FFF2-40B4-BE49-F238E27FC236}">
                      <a16:creationId xmlns:a16="http://schemas.microsoft.com/office/drawing/2014/main" id="{4A865A12-4E30-D347-9CD3-51DA4F6FA8EA}"/>
                    </a:ext>
                  </a:extLst>
                </p:cNvPr>
                <p:cNvSpPr/>
                <p:nvPr/>
              </p:nvSpPr>
              <p:spPr>
                <a:xfrm>
                  <a:off x="5953760" y="388874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69" name="フリーフォーム 168">
                  <a:extLst>
                    <a:ext uri="{FF2B5EF4-FFF2-40B4-BE49-F238E27FC236}">
                      <a16:creationId xmlns:a16="http://schemas.microsoft.com/office/drawing/2014/main" id="{19BAD3FB-3296-1F41-A31C-3C02A9D0ADC8}"/>
                    </a:ext>
                  </a:extLst>
                </p:cNvPr>
                <p:cNvSpPr/>
                <p:nvPr/>
              </p:nvSpPr>
              <p:spPr>
                <a:xfrm>
                  <a:off x="6711315" y="388874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70" name="フリーフォーム 169">
                  <a:extLst>
                    <a:ext uri="{FF2B5EF4-FFF2-40B4-BE49-F238E27FC236}">
                      <a16:creationId xmlns:a16="http://schemas.microsoft.com/office/drawing/2014/main" id="{519D0091-EC50-BA47-A29F-DF139377D0C1}"/>
                    </a:ext>
                  </a:extLst>
                </p:cNvPr>
                <p:cNvSpPr/>
                <p:nvPr/>
              </p:nvSpPr>
              <p:spPr>
                <a:xfrm>
                  <a:off x="7468235" y="388874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79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79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71" name="フリーフォーム 170">
                  <a:extLst>
                    <a:ext uri="{FF2B5EF4-FFF2-40B4-BE49-F238E27FC236}">
                      <a16:creationId xmlns:a16="http://schemas.microsoft.com/office/drawing/2014/main" id="{72BFC178-F3A1-4E43-9147-87E8469FBBEE}"/>
                    </a:ext>
                  </a:extLst>
                </p:cNvPr>
                <p:cNvSpPr/>
                <p:nvPr/>
              </p:nvSpPr>
              <p:spPr>
                <a:xfrm>
                  <a:off x="8225155" y="388874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72" name="フリーフォーム 171">
                  <a:extLst>
                    <a:ext uri="{FF2B5EF4-FFF2-40B4-BE49-F238E27FC236}">
                      <a16:creationId xmlns:a16="http://schemas.microsoft.com/office/drawing/2014/main" id="{DF263685-7DA6-184A-A273-5E5F437DA4FA}"/>
                    </a:ext>
                  </a:extLst>
                </p:cNvPr>
                <p:cNvSpPr/>
                <p:nvPr/>
              </p:nvSpPr>
              <p:spPr>
                <a:xfrm>
                  <a:off x="8982710" y="388874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79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79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73" name="フリーフォーム 172">
                  <a:extLst>
                    <a:ext uri="{FF2B5EF4-FFF2-40B4-BE49-F238E27FC236}">
                      <a16:creationId xmlns:a16="http://schemas.microsoft.com/office/drawing/2014/main" id="{98CB22B1-F2C2-784E-BF93-7958D120C1B5}"/>
                    </a:ext>
                  </a:extLst>
                </p:cNvPr>
                <p:cNvSpPr/>
                <p:nvPr/>
              </p:nvSpPr>
              <p:spPr>
                <a:xfrm>
                  <a:off x="9739630" y="388874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74" name="フリーフォーム 173">
                  <a:extLst>
                    <a:ext uri="{FF2B5EF4-FFF2-40B4-BE49-F238E27FC236}">
                      <a16:creationId xmlns:a16="http://schemas.microsoft.com/office/drawing/2014/main" id="{C0B7ACA5-328C-B843-9111-9DF933B5965C}"/>
                    </a:ext>
                  </a:extLst>
                </p:cNvPr>
                <p:cNvSpPr/>
                <p:nvPr/>
              </p:nvSpPr>
              <p:spPr>
                <a:xfrm>
                  <a:off x="10497185" y="388874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79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79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75" name="フリーフォーム 174">
                  <a:extLst>
                    <a:ext uri="{FF2B5EF4-FFF2-40B4-BE49-F238E27FC236}">
                      <a16:creationId xmlns:a16="http://schemas.microsoft.com/office/drawing/2014/main" id="{6A5AD580-8515-8841-A97B-1CA27B4201FE}"/>
                    </a:ext>
                  </a:extLst>
                </p:cNvPr>
                <p:cNvSpPr/>
                <p:nvPr/>
              </p:nvSpPr>
              <p:spPr>
                <a:xfrm>
                  <a:off x="11254105" y="388874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6" name="グラフィックス 2">
                <a:extLst>
                  <a:ext uri="{FF2B5EF4-FFF2-40B4-BE49-F238E27FC236}">
                    <a16:creationId xmlns:a16="http://schemas.microsoft.com/office/drawing/2014/main" id="{A8BF87C7-E5C6-C14B-9585-591BF19B554B}"/>
                  </a:ext>
                </a:extLst>
              </p:cNvPr>
              <p:cNvGrpSpPr/>
              <p:nvPr/>
            </p:nvGrpSpPr>
            <p:grpSpPr>
              <a:xfrm>
                <a:off x="274955" y="4398009"/>
                <a:ext cx="11647170" cy="288290"/>
                <a:chOff x="274955" y="4398009"/>
                <a:chExt cx="11647170" cy="288290"/>
              </a:xfrm>
              <a:solidFill>
                <a:srgbClr val="FBE4E4"/>
              </a:solidFill>
            </p:grpSpPr>
            <p:sp>
              <p:nvSpPr>
                <p:cNvPr id="177" name="フリーフォーム 176">
                  <a:extLst>
                    <a:ext uri="{FF2B5EF4-FFF2-40B4-BE49-F238E27FC236}">
                      <a16:creationId xmlns:a16="http://schemas.microsoft.com/office/drawing/2014/main" id="{4918743E-AE68-B34D-9687-2901330B20F6}"/>
                    </a:ext>
                  </a:extLst>
                </p:cNvPr>
                <p:cNvSpPr/>
                <p:nvPr/>
              </p:nvSpPr>
              <p:spPr>
                <a:xfrm>
                  <a:off x="274955" y="43980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78" name="フリーフォーム 177">
                  <a:extLst>
                    <a:ext uri="{FF2B5EF4-FFF2-40B4-BE49-F238E27FC236}">
                      <a16:creationId xmlns:a16="http://schemas.microsoft.com/office/drawing/2014/main" id="{D4A74342-B911-CE45-B2EB-25F6CB13F2ED}"/>
                    </a:ext>
                  </a:extLst>
                </p:cNvPr>
                <p:cNvSpPr/>
                <p:nvPr/>
              </p:nvSpPr>
              <p:spPr>
                <a:xfrm>
                  <a:off x="1031875" y="4398009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79" name="フリーフォーム 178">
                  <a:extLst>
                    <a:ext uri="{FF2B5EF4-FFF2-40B4-BE49-F238E27FC236}">
                      <a16:creationId xmlns:a16="http://schemas.microsoft.com/office/drawing/2014/main" id="{5613E902-6134-124B-B069-4D5E1E795715}"/>
                    </a:ext>
                  </a:extLst>
                </p:cNvPr>
                <p:cNvSpPr/>
                <p:nvPr/>
              </p:nvSpPr>
              <p:spPr>
                <a:xfrm>
                  <a:off x="1789430" y="4398009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80" name="フリーフォーム 179">
                  <a:extLst>
                    <a:ext uri="{FF2B5EF4-FFF2-40B4-BE49-F238E27FC236}">
                      <a16:creationId xmlns:a16="http://schemas.microsoft.com/office/drawing/2014/main" id="{7667AC69-1A9C-784B-9686-8D4EFE8E7060}"/>
                    </a:ext>
                  </a:extLst>
                </p:cNvPr>
                <p:cNvSpPr/>
                <p:nvPr/>
              </p:nvSpPr>
              <p:spPr>
                <a:xfrm>
                  <a:off x="2546350" y="4398009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81" name="フリーフォーム 180">
                  <a:extLst>
                    <a:ext uri="{FF2B5EF4-FFF2-40B4-BE49-F238E27FC236}">
                      <a16:creationId xmlns:a16="http://schemas.microsoft.com/office/drawing/2014/main" id="{7D6658DE-626B-9946-B3F2-3497CF2D0724}"/>
                    </a:ext>
                  </a:extLst>
                </p:cNvPr>
                <p:cNvSpPr/>
                <p:nvPr/>
              </p:nvSpPr>
              <p:spPr>
                <a:xfrm>
                  <a:off x="3303905" y="43980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82" name="フリーフォーム 181">
                  <a:extLst>
                    <a:ext uri="{FF2B5EF4-FFF2-40B4-BE49-F238E27FC236}">
                      <a16:creationId xmlns:a16="http://schemas.microsoft.com/office/drawing/2014/main" id="{28D4E543-70A6-9143-AF94-EDE7051CBED7}"/>
                    </a:ext>
                  </a:extLst>
                </p:cNvPr>
                <p:cNvSpPr/>
                <p:nvPr/>
              </p:nvSpPr>
              <p:spPr>
                <a:xfrm>
                  <a:off x="4060825" y="43980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83" name="フリーフォーム 182">
                  <a:extLst>
                    <a:ext uri="{FF2B5EF4-FFF2-40B4-BE49-F238E27FC236}">
                      <a16:creationId xmlns:a16="http://schemas.microsoft.com/office/drawing/2014/main" id="{D5BAB322-6BA0-D143-8FE6-1C667CB9B878}"/>
                    </a:ext>
                  </a:extLst>
                </p:cNvPr>
                <p:cNvSpPr/>
                <p:nvPr/>
              </p:nvSpPr>
              <p:spPr>
                <a:xfrm>
                  <a:off x="4818380" y="43980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84" name="フリーフォーム 183">
                  <a:extLst>
                    <a:ext uri="{FF2B5EF4-FFF2-40B4-BE49-F238E27FC236}">
                      <a16:creationId xmlns:a16="http://schemas.microsoft.com/office/drawing/2014/main" id="{982A0775-3A33-6945-B1D7-D6F9BD81F322}"/>
                    </a:ext>
                  </a:extLst>
                </p:cNvPr>
                <p:cNvSpPr/>
                <p:nvPr/>
              </p:nvSpPr>
              <p:spPr>
                <a:xfrm>
                  <a:off x="5575300" y="43980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85" name="フリーフォーム 184">
                  <a:extLst>
                    <a:ext uri="{FF2B5EF4-FFF2-40B4-BE49-F238E27FC236}">
                      <a16:creationId xmlns:a16="http://schemas.microsoft.com/office/drawing/2014/main" id="{4BE4E15F-4C74-B745-B436-66BECA209339}"/>
                    </a:ext>
                  </a:extLst>
                </p:cNvPr>
                <p:cNvSpPr/>
                <p:nvPr/>
              </p:nvSpPr>
              <p:spPr>
                <a:xfrm>
                  <a:off x="6332220" y="43980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1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86" name="フリーフォーム 185">
                  <a:extLst>
                    <a:ext uri="{FF2B5EF4-FFF2-40B4-BE49-F238E27FC236}">
                      <a16:creationId xmlns:a16="http://schemas.microsoft.com/office/drawing/2014/main" id="{8CB0EABF-66CE-4C49-A362-2ADB8CDD806B}"/>
                    </a:ext>
                  </a:extLst>
                </p:cNvPr>
                <p:cNvSpPr/>
                <p:nvPr/>
              </p:nvSpPr>
              <p:spPr>
                <a:xfrm>
                  <a:off x="7089775" y="43980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87" name="フリーフォーム 186">
                  <a:extLst>
                    <a:ext uri="{FF2B5EF4-FFF2-40B4-BE49-F238E27FC236}">
                      <a16:creationId xmlns:a16="http://schemas.microsoft.com/office/drawing/2014/main" id="{06B0DB35-E94B-CD4A-B6F9-D8D408892046}"/>
                    </a:ext>
                  </a:extLst>
                </p:cNvPr>
                <p:cNvSpPr/>
                <p:nvPr/>
              </p:nvSpPr>
              <p:spPr>
                <a:xfrm>
                  <a:off x="7846695" y="43980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88" name="フリーフォーム 187">
                  <a:extLst>
                    <a:ext uri="{FF2B5EF4-FFF2-40B4-BE49-F238E27FC236}">
                      <a16:creationId xmlns:a16="http://schemas.microsoft.com/office/drawing/2014/main" id="{94BB8351-77F2-1040-BA0F-F09FD9564723}"/>
                    </a:ext>
                  </a:extLst>
                </p:cNvPr>
                <p:cNvSpPr/>
                <p:nvPr/>
              </p:nvSpPr>
              <p:spPr>
                <a:xfrm>
                  <a:off x="8604250" y="43980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89" name="フリーフォーム 188">
                  <a:extLst>
                    <a:ext uri="{FF2B5EF4-FFF2-40B4-BE49-F238E27FC236}">
                      <a16:creationId xmlns:a16="http://schemas.microsoft.com/office/drawing/2014/main" id="{3C8E7476-D550-3242-91D5-6C9A14203F47}"/>
                    </a:ext>
                  </a:extLst>
                </p:cNvPr>
                <p:cNvSpPr/>
                <p:nvPr/>
              </p:nvSpPr>
              <p:spPr>
                <a:xfrm>
                  <a:off x="9361170" y="43980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90" name="フリーフォーム 189">
                  <a:extLst>
                    <a:ext uri="{FF2B5EF4-FFF2-40B4-BE49-F238E27FC236}">
                      <a16:creationId xmlns:a16="http://schemas.microsoft.com/office/drawing/2014/main" id="{4D15152E-3E4E-AD46-B66D-A4E5C07ADCEF}"/>
                    </a:ext>
                  </a:extLst>
                </p:cNvPr>
                <p:cNvSpPr/>
                <p:nvPr/>
              </p:nvSpPr>
              <p:spPr>
                <a:xfrm>
                  <a:off x="10118090" y="43980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91" name="フリーフォーム 190">
                  <a:extLst>
                    <a:ext uri="{FF2B5EF4-FFF2-40B4-BE49-F238E27FC236}">
                      <a16:creationId xmlns:a16="http://schemas.microsoft.com/office/drawing/2014/main" id="{D7076C3E-E9FC-584F-9886-7FCF0A41C5B1}"/>
                    </a:ext>
                  </a:extLst>
                </p:cNvPr>
                <p:cNvSpPr/>
                <p:nvPr/>
              </p:nvSpPr>
              <p:spPr>
                <a:xfrm>
                  <a:off x="10875645" y="43980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92" name="フリーフォーム 191">
                  <a:extLst>
                    <a:ext uri="{FF2B5EF4-FFF2-40B4-BE49-F238E27FC236}">
                      <a16:creationId xmlns:a16="http://schemas.microsoft.com/office/drawing/2014/main" id="{3A27B435-1BB1-244D-8315-06A2266BD3B3}"/>
                    </a:ext>
                  </a:extLst>
                </p:cNvPr>
                <p:cNvSpPr/>
                <p:nvPr/>
              </p:nvSpPr>
              <p:spPr>
                <a:xfrm>
                  <a:off x="11632565" y="439800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3" name="グラフィックス 2">
                <a:extLst>
                  <a:ext uri="{FF2B5EF4-FFF2-40B4-BE49-F238E27FC236}">
                    <a16:creationId xmlns:a16="http://schemas.microsoft.com/office/drawing/2014/main" id="{A8BF87C7-E5C6-C14B-9585-591BF19B554B}"/>
                  </a:ext>
                </a:extLst>
              </p:cNvPr>
              <p:cNvGrpSpPr/>
              <p:nvPr/>
            </p:nvGrpSpPr>
            <p:grpSpPr>
              <a:xfrm>
                <a:off x="653415" y="4907915"/>
                <a:ext cx="10890249" cy="288290"/>
                <a:chOff x="653415" y="4907915"/>
                <a:chExt cx="10890249" cy="288290"/>
              </a:xfrm>
              <a:solidFill>
                <a:srgbClr val="FBE4E4"/>
              </a:solidFill>
            </p:grpSpPr>
            <p:sp>
              <p:nvSpPr>
                <p:cNvPr id="194" name="フリーフォーム 193">
                  <a:extLst>
                    <a:ext uri="{FF2B5EF4-FFF2-40B4-BE49-F238E27FC236}">
                      <a16:creationId xmlns:a16="http://schemas.microsoft.com/office/drawing/2014/main" id="{C9DE643A-F932-BD41-A8B4-C6A950062B0F}"/>
                    </a:ext>
                  </a:extLst>
                </p:cNvPr>
                <p:cNvSpPr/>
                <p:nvPr/>
              </p:nvSpPr>
              <p:spPr>
                <a:xfrm>
                  <a:off x="653415" y="4907915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95" name="フリーフォーム 194">
                  <a:extLst>
                    <a:ext uri="{FF2B5EF4-FFF2-40B4-BE49-F238E27FC236}">
                      <a16:creationId xmlns:a16="http://schemas.microsoft.com/office/drawing/2014/main" id="{DDEA6BE0-EE42-4A4E-8766-BD0B5C9FB84B}"/>
                    </a:ext>
                  </a:extLst>
                </p:cNvPr>
                <p:cNvSpPr/>
                <p:nvPr/>
              </p:nvSpPr>
              <p:spPr>
                <a:xfrm>
                  <a:off x="1410970" y="4907915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96" name="フリーフォーム 195">
                  <a:extLst>
                    <a:ext uri="{FF2B5EF4-FFF2-40B4-BE49-F238E27FC236}">
                      <a16:creationId xmlns:a16="http://schemas.microsoft.com/office/drawing/2014/main" id="{DCE2FD61-65FE-D543-BB55-BF6F82641CAB}"/>
                    </a:ext>
                  </a:extLst>
                </p:cNvPr>
                <p:cNvSpPr/>
                <p:nvPr/>
              </p:nvSpPr>
              <p:spPr>
                <a:xfrm>
                  <a:off x="2167890" y="4907915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97" name="フリーフォーム 196">
                  <a:extLst>
                    <a:ext uri="{FF2B5EF4-FFF2-40B4-BE49-F238E27FC236}">
                      <a16:creationId xmlns:a16="http://schemas.microsoft.com/office/drawing/2014/main" id="{025CAA4C-F73D-7147-B6FA-26924DB4DC9A}"/>
                    </a:ext>
                  </a:extLst>
                </p:cNvPr>
                <p:cNvSpPr/>
                <p:nvPr/>
              </p:nvSpPr>
              <p:spPr>
                <a:xfrm>
                  <a:off x="2924810" y="4907915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1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98" name="フリーフォーム 197">
                  <a:extLst>
                    <a:ext uri="{FF2B5EF4-FFF2-40B4-BE49-F238E27FC236}">
                      <a16:creationId xmlns:a16="http://schemas.microsoft.com/office/drawing/2014/main" id="{487EB35C-1B9C-6841-A24B-3CE5ADB60155}"/>
                    </a:ext>
                  </a:extLst>
                </p:cNvPr>
                <p:cNvSpPr/>
                <p:nvPr/>
              </p:nvSpPr>
              <p:spPr>
                <a:xfrm>
                  <a:off x="3682365" y="4907915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199" name="フリーフォーム 198">
                  <a:extLst>
                    <a:ext uri="{FF2B5EF4-FFF2-40B4-BE49-F238E27FC236}">
                      <a16:creationId xmlns:a16="http://schemas.microsoft.com/office/drawing/2014/main" id="{ED608FA1-F608-3544-8880-87AECB43589F}"/>
                    </a:ext>
                  </a:extLst>
                </p:cNvPr>
                <p:cNvSpPr/>
                <p:nvPr/>
              </p:nvSpPr>
              <p:spPr>
                <a:xfrm>
                  <a:off x="4439285" y="4907915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00" name="フリーフォーム 199">
                  <a:extLst>
                    <a:ext uri="{FF2B5EF4-FFF2-40B4-BE49-F238E27FC236}">
                      <a16:creationId xmlns:a16="http://schemas.microsoft.com/office/drawing/2014/main" id="{8997EAD2-8C67-1C4C-A3D4-D29624C20C2B}"/>
                    </a:ext>
                  </a:extLst>
                </p:cNvPr>
                <p:cNvSpPr/>
                <p:nvPr/>
              </p:nvSpPr>
              <p:spPr>
                <a:xfrm>
                  <a:off x="5196840" y="4907915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01" name="フリーフォーム 200">
                  <a:extLst>
                    <a:ext uri="{FF2B5EF4-FFF2-40B4-BE49-F238E27FC236}">
                      <a16:creationId xmlns:a16="http://schemas.microsoft.com/office/drawing/2014/main" id="{7B7DA583-514D-D94D-B24D-68A25C2228BA}"/>
                    </a:ext>
                  </a:extLst>
                </p:cNvPr>
                <p:cNvSpPr/>
                <p:nvPr/>
              </p:nvSpPr>
              <p:spPr>
                <a:xfrm>
                  <a:off x="5953760" y="4907915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02" name="フリーフォーム 201">
                  <a:extLst>
                    <a:ext uri="{FF2B5EF4-FFF2-40B4-BE49-F238E27FC236}">
                      <a16:creationId xmlns:a16="http://schemas.microsoft.com/office/drawing/2014/main" id="{5B62E7A5-F7D2-A442-824D-94483DE8D8C6}"/>
                    </a:ext>
                  </a:extLst>
                </p:cNvPr>
                <p:cNvSpPr/>
                <p:nvPr/>
              </p:nvSpPr>
              <p:spPr>
                <a:xfrm>
                  <a:off x="6711315" y="4907915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03" name="フリーフォーム 202">
                  <a:extLst>
                    <a:ext uri="{FF2B5EF4-FFF2-40B4-BE49-F238E27FC236}">
                      <a16:creationId xmlns:a16="http://schemas.microsoft.com/office/drawing/2014/main" id="{0918E373-0303-1F40-8E69-335F0B2CBF45}"/>
                    </a:ext>
                  </a:extLst>
                </p:cNvPr>
                <p:cNvSpPr/>
                <p:nvPr/>
              </p:nvSpPr>
              <p:spPr>
                <a:xfrm>
                  <a:off x="7468235" y="4907915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79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79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04" name="フリーフォーム 203">
                  <a:extLst>
                    <a:ext uri="{FF2B5EF4-FFF2-40B4-BE49-F238E27FC236}">
                      <a16:creationId xmlns:a16="http://schemas.microsoft.com/office/drawing/2014/main" id="{6404539B-8ECF-3B41-AC09-35B628277875}"/>
                    </a:ext>
                  </a:extLst>
                </p:cNvPr>
                <p:cNvSpPr/>
                <p:nvPr/>
              </p:nvSpPr>
              <p:spPr>
                <a:xfrm>
                  <a:off x="8225155" y="4907915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05" name="フリーフォーム 204">
                  <a:extLst>
                    <a:ext uri="{FF2B5EF4-FFF2-40B4-BE49-F238E27FC236}">
                      <a16:creationId xmlns:a16="http://schemas.microsoft.com/office/drawing/2014/main" id="{B1CF4DF2-969F-DB42-84B7-69E153CB0EB3}"/>
                    </a:ext>
                  </a:extLst>
                </p:cNvPr>
                <p:cNvSpPr/>
                <p:nvPr/>
              </p:nvSpPr>
              <p:spPr>
                <a:xfrm>
                  <a:off x="8982710" y="4907915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79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79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06" name="フリーフォーム 205">
                  <a:extLst>
                    <a:ext uri="{FF2B5EF4-FFF2-40B4-BE49-F238E27FC236}">
                      <a16:creationId xmlns:a16="http://schemas.microsoft.com/office/drawing/2014/main" id="{90898A12-87F5-9344-B474-4E52FBB85741}"/>
                    </a:ext>
                  </a:extLst>
                </p:cNvPr>
                <p:cNvSpPr/>
                <p:nvPr/>
              </p:nvSpPr>
              <p:spPr>
                <a:xfrm>
                  <a:off x="9739630" y="4907915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07" name="フリーフォーム 206">
                  <a:extLst>
                    <a:ext uri="{FF2B5EF4-FFF2-40B4-BE49-F238E27FC236}">
                      <a16:creationId xmlns:a16="http://schemas.microsoft.com/office/drawing/2014/main" id="{8A35236E-D59B-0243-9ACE-0C5BF62CA1B8}"/>
                    </a:ext>
                  </a:extLst>
                </p:cNvPr>
                <p:cNvSpPr/>
                <p:nvPr/>
              </p:nvSpPr>
              <p:spPr>
                <a:xfrm>
                  <a:off x="10497185" y="4907915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79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79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08" name="フリーフォーム 207">
                  <a:extLst>
                    <a:ext uri="{FF2B5EF4-FFF2-40B4-BE49-F238E27FC236}">
                      <a16:creationId xmlns:a16="http://schemas.microsoft.com/office/drawing/2014/main" id="{976134BF-37B4-5C45-8445-D3C6B1AB3961}"/>
                    </a:ext>
                  </a:extLst>
                </p:cNvPr>
                <p:cNvSpPr/>
                <p:nvPr/>
              </p:nvSpPr>
              <p:spPr>
                <a:xfrm>
                  <a:off x="11254105" y="4907915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9" name="グラフィックス 2">
                <a:extLst>
                  <a:ext uri="{FF2B5EF4-FFF2-40B4-BE49-F238E27FC236}">
                    <a16:creationId xmlns:a16="http://schemas.microsoft.com/office/drawing/2014/main" id="{A8BF87C7-E5C6-C14B-9585-591BF19B554B}"/>
                  </a:ext>
                </a:extLst>
              </p:cNvPr>
              <p:cNvGrpSpPr/>
              <p:nvPr/>
            </p:nvGrpSpPr>
            <p:grpSpPr>
              <a:xfrm>
                <a:off x="274955" y="5417184"/>
                <a:ext cx="11647170" cy="288290"/>
                <a:chOff x="274955" y="5417184"/>
                <a:chExt cx="11647170" cy="288290"/>
              </a:xfrm>
              <a:solidFill>
                <a:srgbClr val="FBE4E4"/>
              </a:solidFill>
            </p:grpSpPr>
            <p:sp>
              <p:nvSpPr>
                <p:cNvPr id="210" name="フリーフォーム 209">
                  <a:extLst>
                    <a:ext uri="{FF2B5EF4-FFF2-40B4-BE49-F238E27FC236}">
                      <a16:creationId xmlns:a16="http://schemas.microsoft.com/office/drawing/2014/main" id="{5AB818DF-5BBD-574A-A2C0-149015AA8210}"/>
                    </a:ext>
                  </a:extLst>
                </p:cNvPr>
                <p:cNvSpPr/>
                <p:nvPr/>
              </p:nvSpPr>
              <p:spPr>
                <a:xfrm>
                  <a:off x="274955" y="541718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11" name="フリーフォーム 210">
                  <a:extLst>
                    <a:ext uri="{FF2B5EF4-FFF2-40B4-BE49-F238E27FC236}">
                      <a16:creationId xmlns:a16="http://schemas.microsoft.com/office/drawing/2014/main" id="{B04C7860-C860-CE4B-B2C8-71C27FC4020F}"/>
                    </a:ext>
                  </a:extLst>
                </p:cNvPr>
                <p:cNvSpPr/>
                <p:nvPr/>
              </p:nvSpPr>
              <p:spPr>
                <a:xfrm>
                  <a:off x="1031875" y="5417184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12" name="フリーフォーム 211">
                  <a:extLst>
                    <a:ext uri="{FF2B5EF4-FFF2-40B4-BE49-F238E27FC236}">
                      <a16:creationId xmlns:a16="http://schemas.microsoft.com/office/drawing/2014/main" id="{65C6B2F9-52FD-7C46-ADF1-698DB377A099}"/>
                    </a:ext>
                  </a:extLst>
                </p:cNvPr>
                <p:cNvSpPr/>
                <p:nvPr/>
              </p:nvSpPr>
              <p:spPr>
                <a:xfrm>
                  <a:off x="1789430" y="5417184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13" name="フリーフォーム 212">
                  <a:extLst>
                    <a:ext uri="{FF2B5EF4-FFF2-40B4-BE49-F238E27FC236}">
                      <a16:creationId xmlns:a16="http://schemas.microsoft.com/office/drawing/2014/main" id="{7624772A-1BBC-0C46-BDB2-F9E6990BD5F6}"/>
                    </a:ext>
                  </a:extLst>
                </p:cNvPr>
                <p:cNvSpPr/>
                <p:nvPr/>
              </p:nvSpPr>
              <p:spPr>
                <a:xfrm>
                  <a:off x="2546350" y="5417184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14" name="フリーフォーム 213">
                  <a:extLst>
                    <a:ext uri="{FF2B5EF4-FFF2-40B4-BE49-F238E27FC236}">
                      <a16:creationId xmlns:a16="http://schemas.microsoft.com/office/drawing/2014/main" id="{084F61FD-984E-FD46-908B-E94B6C9C2F7A}"/>
                    </a:ext>
                  </a:extLst>
                </p:cNvPr>
                <p:cNvSpPr/>
                <p:nvPr/>
              </p:nvSpPr>
              <p:spPr>
                <a:xfrm>
                  <a:off x="3303905" y="541718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15" name="フリーフォーム 214">
                  <a:extLst>
                    <a:ext uri="{FF2B5EF4-FFF2-40B4-BE49-F238E27FC236}">
                      <a16:creationId xmlns:a16="http://schemas.microsoft.com/office/drawing/2014/main" id="{D49D1958-3F3B-3246-AEA5-95642D0F5945}"/>
                    </a:ext>
                  </a:extLst>
                </p:cNvPr>
                <p:cNvSpPr/>
                <p:nvPr/>
              </p:nvSpPr>
              <p:spPr>
                <a:xfrm>
                  <a:off x="4060825" y="541718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16" name="フリーフォーム 215">
                  <a:extLst>
                    <a:ext uri="{FF2B5EF4-FFF2-40B4-BE49-F238E27FC236}">
                      <a16:creationId xmlns:a16="http://schemas.microsoft.com/office/drawing/2014/main" id="{E7A985AF-86E3-A941-A18A-4CDF58592B67}"/>
                    </a:ext>
                  </a:extLst>
                </p:cNvPr>
                <p:cNvSpPr/>
                <p:nvPr/>
              </p:nvSpPr>
              <p:spPr>
                <a:xfrm>
                  <a:off x="4818380" y="541718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17" name="フリーフォーム 216">
                  <a:extLst>
                    <a:ext uri="{FF2B5EF4-FFF2-40B4-BE49-F238E27FC236}">
                      <a16:creationId xmlns:a16="http://schemas.microsoft.com/office/drawing/2014/main" id="{C4E5CFF6-BA7B-3C4C-BD76-4C01438BE4F0}"/>
                    </a:ext>
                  </a:extLst>
                </p:cNvPr>
                <p:cNvSpPr/>
                <p:nvPr/>
              </p:nvSpPr>
              <p:spPr>
                <a:xfrm>
                  <a:off x="5575300" y="541718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18" name="フリーフォーム 217">
                  <a:extLst>
                    <a:ext uri="{FF2B5EF4-FFF2-40B4-BE49-F238E27FC236}">
                      <a16:creationId xmlns:a16="http://schemas.microsoft.com/office/drawing/2014/main" id="{01AF4225-1381-994D-9A01-D6A5458C49A6}"/>
                    </a:ext>
                  </a:extLst>
                </p:cNvPr>
                <p:cNvSpPr/>
                <p:nvPr/>
              </p:nvSpPr>
              <p:spPr>
                <a:xfrm>
                  <a:off x="6332220" y="541718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1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19" name="フリーフォーム 218">
                  <a:extLst>
                    <a:ext uri="{FF2B5EF4-FFF2-40B4-BE49-F238E27FC236}">
                      <a16:creationId xmlns:a16="http://schemas.microsoft.com/office/drawing/2014/main" id="{74FB53C4-4777-A645-9931-47495E66998C}"/>
                    </a:ext>
                  </a:extLst>
                </p:cNvPr>
                <p:cNvSpPr/>
                <p:nvPr/>
              </p:nvSpPr>
              <p:spPr>
                <a:xfrm>
                  <a:off x="7089775" y="541718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20" name="フリーフォーム 219">
                  <a:extLst>
                    <a:ext uri="{FF2B5EF4-FFF2-40B4-BE49-F238E27FC236}">
                      <a16:creationId xmlns:a16="http://schemas.microsoft.com/office/drawing/2014/main" id="{FB664F5B-70D0-C14C-9536-10B819D09161}"/>
                    </a:ext>
                  </a:extLst>
                </p:cNvPr>
                <p:cNvSpPr/>
                <p:nvPr/>
              </p:nvSpPr>
              <p:spPr>
                <a:xfrm>
                  <a:off x="7846695" y="541718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21" name="フリーフォーム 220">
                  <a:extLst>
                    <a:ext uri="{FF2B5EF4-FFF2-40B4-BE49-F238E27FC236}">
                      <a16:creationId xmlns:a16="http://schemas.microsoft.com/office/drawing/2014/main" id="{FC779706-E8A8-E942-8C33-519B9A5AA67A}"/>
                    </a:ext>
                  </a:extLst>
                </p:cNvPr>
                <p:cNvSpPr/>
                <p:nvPr/>
              </p:nvSpPr>
              <p:spPr>
                <a:xfrm>
                  <a:off x="8604250" y="541718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22" name="フリーフォーム 221">
                  <a:extLst>
                    <a:ext uri="{FF2B5EF4-FFF2-40B4-BE49-F238E27FC236}">
                      <a16:creationId xmlns:a16="http://schemas.microsoft.com/office/drawing/2014/main" id="{13DD0774-135D-5F4D-B690-E654A4721A78}"/>
                    </a:ext>
                  </a:extLst>
                </p:cNvPr>
                <p:cNvSpPr/>
                <p:nvPr/>
              </p:nvSpPr>
              <p:spPr>
                <a:xfrm>
                  <a:off x="9361170" y="541718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23" name="フリーフォーム 222">
                  <a:extLst>
                    <a:ext uri="{FF2B5EF4-FFF2-40B4-BE49-F238E27FC236}">
                      <a16:creationId xmlns:a16="http://schemas.microsoft.com/office/drawing/2014/main" id="{BC6F0AE3-473F-9D44-B58A-B41C7D9A07B7}"/>
                    </a:ext>
                  </a:extLst>
                </p:cNvPr>
                <p:cNvSpPr/>
                <p:nvPr/>
              </p:nvSpPr>
              <p:spPr>
                <a:xfrm>
                  <a:off x="10118090" y="541718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24" name="フリーフォーム 223">
                  <a:extLst>
                    <a:ext uri="{FF2B5EF4-FFF2-40B4-BE49-F238E27FC236}">
                      <a16:creationId xmlns:a16="http://schemas.microsoft.com/office/drawing/2014/main" id="{9677EF4C-89DA-6C4E-B3B1-D7982528433D}"/>
                    </a:ext>
                  </a:extLst>
                </p:cNvPr>
                <p:cNvSpPr/>
                <p:nvPr/>
              </p:nvSpPr>
              <p:spPr>
                <a:xfrm>
                  <a:off x="10875645" y="541718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25" name="フリーフォーム 224">
                  <a:extLst>
                    <a:ext uri="{FF2B5EF4-FFF2-40B4-BE49-F238E27FC236}">
                      <a16:creationId xmlns:a16="http://schemas.microsoft.com/office/drawing/2014/main" id="{18DD5A41-FDA2-0241-AB2B-825F36DDEF1D}"/>
                    </a:ext>
                  </a:extLst>
                </p:cNvPr>
                <p:cNvSpPr/>
                <p:nvPr/>
              </p:nvSpPr>
              <p:spPr>
                <a:xfrm>
                  <a:off x="11632565" y="5417184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6" name="グラフィックス 2">
                <a:extLst>
                  <a:ext uri="{FF2B5EF4-FFF2-40B4-BE49-F238E27FC236}">
                    <a16:creationId xmlns:a16="http://schemas.microsoft.com/office/drawing/2014/main" id="{A8BF87C7-E5C6-C14B-9585-591BF19B554B}"/>
                  </a:ext>
                </a:extLst>
              </p:cNvPr>
              <p:cNvGrpSpPr/>
              <p:nvPr/>
            </p:nvGrpSpPr>
            <p:grpSpPr>
              <a:xfrm>
                <a:off x="653415" y="5927090"/>
                <a:ext cx="10890249" cy="288290"/>
                <a:chOff x="653415" y="5927090"/>
                <a:chExt cx="10890249" cy="288290"/>
              </a:xfrm>
              <a:solidFill>
                <a:srgbClr val="FBE4E4"/>
              </a:solidFill>
            </p:grpSpPr>
            <p:sp>
              <p:nvSpPr>
                <p:cNvPr id="227" name="フリーフォーム 226">
                  <a:extLst>
                    <a:ext uri="{FF2B5EF4-FFF2-40B4-BE49-F238E27FC236}">
                      <a16:creationId xmlns:a16="http://schemas.microsoft.com/office/drawing/2014/main" id="{523FAC80-C42C-B643-BF9B-87BEB8773BB6}"/>
                    </a:ext>
                  </a:extLst>
                </p:cNvPr>
                <p:cNvSpPr/>
                <p:nvPr/>
              </p:nvSpPr>
              <p:spPr>
                <a:xfrm>
                  <a:off x="653415" y="592709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28" name="フリーフォーム 227">
                  <a:extLst>
                    <a:ext uri="{FF2B5EF4-FFF2-40B4-BE49-F238E27FC236}">
                      <a16:creationId xmlns:a16="http://schemas.microsoft.com/office/drawing/2014/main" id="{9475B129-54F6-7842-B8AB-0D6F5F426C76}"/>
                    </a:ext>
                  </a:extLst>
                </p:cNvPr>
                <p:cNvSpPr/>
                <p:nvPr/>
              </p:nvSpPr>
              <p:spPr>
                <a:xfrm>
                  <a:off x="1410970" y="5927090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29" name="フリーフォーム 228">
                  <a:extLst>
                    <a:ext uri="{FF2B5EF4-FFF2-40B4-BE49-F238E27FC236}">
                      <a16:creationId xmlns:a16="http://schemas.microsoft.com/office/drawing/2014/main" id="{B4728946-F132-3547-94F5-130FA5E32CC1}"/>
                    </a:ext>
                  </a:extLst>
                </p:cNvPr>
                <p:cNvSpPr/>
                <p:nvPr/>
              </p:nvSpPr>
              <p:spPr>
                <a:xfrm>
                  <a:off x="2167890" y="5927090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30" name="フリーフォーム 229">
                  <a:extLst>
                    <a:ext uri="{FF2B5EF4-FFF2-40B4-BE49-F238E27FC236}">
                      <a16:creationId xmlns:a16="http://schemas.microsoft.com/office/drawing/2014/main" id="{472D7760-DA43-F543-B827-1FEB630FF3E3}"/>
                    </a:ext>
                  </a:extLst>
                </p:cNvPr>
                <p:cNvSpPr/>
                <p:nvPr/>
              </p:nvSpPr>
              <p:spPr>
                <a:xfrm>
                  <a:off x="2924810" y="5927090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1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31" name="フリーフォーム 230">
                  <a:extLst>
                    <a:ext uri="{FF2B5EF4-FFF2-40B4-BE49-F238E27FC236}">
                      <a16:creationId xmlns:a16="http://schemas.microsoft.com/office/drawing/2014/main" id="{8FEF19AB-3CE8-3848-ACD2-053354BFD7D1}"/>
                    </a:ext>
                  </a:extLst>
                </p:cNvPr>
                <p:cNvSpPr/>
                <p:nvPr/>
              </p:nvSpPr>
              <p:spPr>
                <a:xfrm>
                  <a:off x="3682365" y="592709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32" name="フリーフォーム 231">
                  <a:extLst>
                    <a:ext uri="{FF2B5EF4-FFF2-40B4-BE49-F238E27FC236}">
                      <a16:creationId xmlns:a16="http://schemas.microsoft.com/office/drawing/2014/main" id="{A45EF39D-A01B-8843-B443-D7CC9D33E425}"/>
                    </a:ext>
                  </a:extLst>
                </p:cNvPr>
                <p:cNvSpPr/>
                <p:nvPr/>
              </p:nvSpPr>
              <p:spPr>
                <a:xfrm>
                  <a:off x="4439285" y="592709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33" name="フリーフォーム 232">
                  <a:extLst>
                    <a:ext uri="{FF2B5EF4-FFF2-40B4-BE49-F238E27FC236}">
                      <a16:creationId xmlns:a16="http://schemas.microsoft.com/office/drawing/2014/main" id="{757D1EDA-D025-004C-9034-9D7EC9C2E457}"/>
                    </a:ext>
                  </a:extLst>
                </p:cNvPr>
                <p:cNvSpPr/>
                <p:nvPr/>
              </p:nvSpPr>
              <p:spPr>
                <a:xfrm>
                  <a:off x="5196840" y="592709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34" name="フリーフォーム 233">
                  <a:extLst>
                    <a:ext uri="{FF2B5EF4-FFF2-40B4-BE49-F238E27FC236}">
                      <a16:creationId xmlns:a16="http://schemas.microsoft.com/office/drawing/2014/main" id="{1FC3C69D-517C-4247-B0D1-EF7BA48CA97C}"/>
                    </a:ext>
                  </a:extLst>
                </p:cNvPr>
                <p:cNvSpPr/>
                <p:nvPr/>
              </p:nvSpPr>
              <p:spPr>
                <a:xfrm>
                  <a:off x="5953760" y="592709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35" name="フリーフォーム 234">
                  <a:extLst>
                    <a:ext uri="{FF2B5EF4-FFF2-40B4-BE49-F238E27FC236}">
                      <a16:creationId xmlns:a16="http://schemas.microsoft.com/office/drawing/2014/main" id="{093BA1D7-260F-2045-B25A-F9454401122B}"/>
                    </a:ext>
                  </a:extLst>
                </p:cNvPr>
                <p:cNvSpPr/>
                <p:nvPr/>
              </p:nvSpPr>
              <p:spPr>
                <a:xfrm>
                  <a:off x="6711315" y="592709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36" name="フリーフォーム 235">
                  <a:extLst>
                    <a:ext uri="{FF2B5EF4-FFF2-40B4-BE49-F238E27FC236}">
                      <a16:creationId xmlns:a16="http://schemas.microsoft.com/office/drawing/2014/main" id="{8509AB2E-CFBA-7646-BE24-4F43D29C4C4E}"/>
                    </a:ext>
                  </a:extLst>
                </p:cNvPr>
                <p:cNvSpPr/>
                <p:nvPr/>
              </p:nvSpPr>
              <p:spPr>
                <a:xfrm>
                  <a:off x="7468235" y="592709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79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79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37" name="フリーフォーム 236">
                  <a:extLst>
                    <a:ext uri="{FF2B5EF4-FFF2-40B4-BE49-F238E27FC236}">
                      <a16:creationId xmlns:a16="http://schemas.microsoft.com/office/drawing/2014/main" id="{86DE6C9A-053F-BB40-A891-137C8BC1746F}"/>
                    </a:ext>
                  </a:extLst>
                </p:cNvPr>
                <p:cNvSpPr/>
                <p:nvPr/>
              </p:nvSpPr>
              <p:spPr>
                <a:xfrm>
                  <a:off x="8225155" y="592709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38" name="フリーフォーム 237">
                  <a:extLst>
                    <a:ext uri="{FF2B5EF4-FFF2-40B4-BE49-F238E27FC236}">
                      <a16:creationId xmlns:a16="http://schemas.microsoft.com/office/drawing/2014/main" id="{BE4AA818-D17B-AB4F-9C55-2263E36F653B}"/>
                    </a:ext>
                  </a:extLst>
                </p:cNvPr>
                <p:cNvSpPr/>
                <p:nvPr/>
              </p:nvSpPr>
              <p:spPr>
                <a:xfrm>
                  <a:off x="8982710" y="592709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79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79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39" name="フリーフォーム 238">
                  <a:extLst>
                    <a:ext uri="{FF2B5EF4-FFF2-40B4-BE49-F238E27FC236}">
                      <a16:creationId xmlns:a16="http://schemas.microsoft.com/office/drawing/2014/main" id="{4A9167DC-EB8A-4F4B-9C77-69674EE22ECA}"/>
                    </a:ext>
                  </a:extLst>
                </p:cNvPr>
                <p:cNvSpPr/>
                <p:nvPr/>
              </p:nvSpPr>
              <p:spPr>
                <a:xfrm>
                  <a:off x="9739630" y="592709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40" name="フリーフォーム 239">
                  <a:extLst>
                    <a:ext uri="{FF2B5EF4-FFF2-40B4-BE49-F238E27FC236}">
                      <a16:creationId xmlns:a16="http://schemas.microsoft.com/office/drawing/2014/main" id="{05FC8151-D4FC-7D41-9962-34EAAE9864B2}"/>
                    </a:ext>
                  </a:extLst>
                </p:cNvPr>
                <p:cNvSpPr/>
                <p:nvPr/>
              </p:nvSpPr>
              <p:spPr>
                <a:xfrm>
                  <a:off x="10497185" y="592709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79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79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79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79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41" name="フリーフォーム 240">
                  <a:extLst>
                    <a:ext uri="{FF2B5EF4-FFF2-40B4-BE49-F238E27FC236}">
                      <a16:creationId xmlns:a16="http://schemas.microsoft.com/office/drawing/2014/main" id="{5EC65849-AEE5-044E-BEEF-3E8FB7D60079}"/>
                    </a:ext>
                  </a:extLst>
                </p:cNvPr>
                <p:cNvSpPr/>
                <p:nvPr/>
              </p:nvSpPr>
              <p:spPr>
                <a:xfrm>
                  <a:off x="11254105" y="5927090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2" name="グラフィックス 2">
                <a:extLst>
                  <a:ext uri="{FF2B5EF4-FFF2-40B4-BE49-F238E27FC236}">
                    <a16:creationId xmlns:a16="http://schemas.microsoft.com/office/drawing/2014/main" id="{A8BF87C7-E5C6-C14B-9585-591BF19B554B}"/>
                  </a:ext>
                </a:extLst>
              </p:cNvPr>
              <p:cNvGrpSpPr/>
              <p:nvPr/>
            </p:nvGrpSpPr>
            <p:grpSpPr>
              <a:xfrm>
                <a:off x="274955" y="6436359"/>
                <a:ext cx="11647170" cy="288290"/>
                <a:chOff x="274955" y="6436359"/>
                <a:chExt cx="11647170" cy="288290"/>
              </a:xfrm>
              <a:solidFill>
                <a:srgbClr val="FBE4E4"/>
              </a:solidFill>
            </p:grpSpPr>
            <p:sp>
              <p:nvSpPr>
                <p:cNvPr id="243" name="フリーフォーム 242">
                  <a:extLst>
                    <a:ext uri="{FF2B5EF4-FFF2-40B4-BE49-F238E27FC236}">
                      <a16:creationId xmlns:a16="http://schemas.microsoft.com/office/drawing/2014/main" id="{D6B60480-6F78-9046-A3E9-9BC325728486}"/>
                    </a:ext>
                  </a:extLst>
                </p:cNvPr>
                <p:cNvSpPr/>
                <p:nvPr/>
              </p:nvSpPr>
              <p:spPr>
                <a:xfrm>
                  <a:off x="274955" y="643635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44" name="フリーフォーム 243">
                  <a:extLst>
                    <a:ext uri="{FF2B5EF4-FFF2-40B4-BE49-F238E27FC236}">
                      <a16:creationId xmlns:a16="http://schemas.microsoft.com/office/drawing/2014/main" id="{FDE1FE9F-4A44-AF44-89A2-8887040CC5D3}"/>
                    </a:ext>
                  </a:extLst>
                </p:cNvPr>
                <p:cNvSpPr/>
                <p:nvPr/>
              </p:nvSpPr>
              <p:spPr>
                <a:xfrm>
                  <a:off x="1031875" y="6436359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45" name="フリーフォーム 244">
                  <a:extLst>
                    <a:ext uri="{FF2B5EF4-FFF2-40B4-BE49-F238E27FC236}">
                      <a16:creationId xmlns:a16="http://schemas.microsoft.com/office/drawing/2014/main" id="{A5A01A85-8D1E-8349-9595-E24158570B13}"/>
                    </a:ext>
                  </a:extLst>
                </p:cNvPr>
                <p:cNvSpPr/>
                <p:nvPr/>
              </p:nvSpPr>
              <p:spPr>
                <a:xfrm>
                  <a:off x="1789430" y="6436359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46" name="フリーフォーム 245">
                  <a:extLst>
                    <a:ext uri="{FF2B5EF4-FFF2-40B4-BE49-F238E27FC236}">
                      <a16:creationId xmlns:a16="http://schemas.microsoft.com/office/drawing/2014/main" id="{4E4DF415-231A-4E49-9083-7ACDFDA6BFEE}"/>
                    </a:ext>
                  </a:extLst>
                </p:cNvPr>
                <p:cNvSpPr/>
                <p:nvPr/>
              </p:nvSpPr>
              <p:spPr>
                <a:xfrm>
                  <a:off x="2546350" y="6436359"/>
                  <a:ext cx="289560" cy="288290"/>
                </a:xfrm>
                <a:custGeom>
                  <a:avLst/>
                  <a:gdLst>
                    <a:gd name="connsiteX0" fmla="*/ 289560 w 289560"/>
                    <a:gd name="connsiteY0" fmla="*/ 144145 h 288290"/>
                    <a:gd name="connsiteX1" fmla="*/ 144780 w 289560"/>
                    <a:gd name="connsiteY1" fmla="*/ 288290 h 288290"/>
                    <a:gd name="connsiteX2" fmla="*/ 0 w 289560"/>
                    <a:gd name="connsiteY2" fmla="*/ 144145 h 288290"/>
                    <a:gd name="connsiteX3" fmla="*/ 144780 w 289560"/>
                    <a:gd name="connsiteY3" fmla="*/ 0 h 288290"/>
                    <a:gd name="connsiteX4" fmla="*/ 289560 w 289560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60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47" name="フリーフォーム 246">
                  <a:extLst>
                    <a:ext uri="{FF2B5EF4-FFF2-40B4-BE49-F238E27FC236}">
                      <a16:creationId xmlns:a16="http://schemas.microsoft.com/office/drawing/2014/main" id="{5BE96210-B91B-CE40-814D-12225143B959}"/>
                    </a:ext>
                  </a:extLst>
                </p:cNvPr>
                <p:cNvSpPr/>
                <p:nvPr/>
              </p:nvSpPr>
              <p:spPr>
                <a:xfrm>
                  <a:off x="3303905" y="643635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48" name="フリーフォーム 247">
                  <a:extLst>
                    <a:ext uri="{FF2B5EF4-FFF2-40B4-BE49-F238E27FC236}">
                      <a16:creationId xmlns:a16="http://schemas.microsoft.com/office/drawing/2014/main" id="{FAD93563-E71E-3A4D-AF35-3290231D190B}"/>
                    </a:ext>
                  </a:extLst>
                </p:cNvPr>
                <p:cNvSpPr/>
                <p:nvPr/>
              </p:nvSpPr>
              <p:spPr>
                <a:xfrm>
                  <a:off x="4060825" y="643635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49" name="フリーフォーム 248">
                  <a:extLst>
                    <a:ext uri="{FF2B5EF4-FFF2-40B4-BE49-F238E27FC236}">
                      <a16:creationId xmlns:a16="http://schemas.microsoft.com/office/drawing/2014/main" id="{EC586DE4-86DE-9F4C-A74A-240BF127FB84}"/>
                    </a:ext>
                  </a:extLst>
                </p:cNvPr>
                <p:cNvSpPr/>
                <p:nvPr/>
              </p:nvSpPr>
              <p:spPr>
                <a:xfrm>
                  <a:off x="4818380" y="643635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50" name="フリーフォーム 249">
                  <a:extLst>
                    <a:ext uri="{FF2B5EF4-FFF2-40B4-BE49-F238E27FC236}">
                      <a16:creationId xmlns:a16="http://schemas.microsoft.com/office/drawing/2014/main" id="{F3690E80-A0E4-3E48-A1AB-2FC5D3137AD8}"/>
                    </a:ext>
                  </a:extLst>
                </p:cNvPr>
                <p:cNvSpPr/>
                <p:nvPr/>
              </p:nvSpPr>
              <p:spPr>
                <a:xfrm>
                  <a:off x="5575300" y="643635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51" name="フリーフォーム 250">
                  <a:extLst>
                    <a:ext uri="{FF2B5EF4-FFF2-40B4-BE49-F238E27FC236}">
                      <a16:creationId xmlns:a16="http://schemas.microsoft.com/office/drawing/2014/main" id="{74E00768-6AE8-BC43-89DE-68498F76FB5C}"/>
                    </a:ext>
                  </a:extLst>
                </p:cNvPr>
                <p:cNvSpPr/>
                <p:nvPr/>
              </p:nvSpPr>
              <p:spPr>
                <a:xfrm>
                  <a:off x="6332220" y="643635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1" y="0"/>
                        <a:pt x="144780" y="0"/>
                      </a:cubicBezTo>
                      <a:cubicBezTo>
                        <a:pt x="224740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52" name="フリーフォーム 251">
                  <a:extLst>
                    <a:ext uri="{FF2B5EF4-FFF2-40B4-BE49-F238E27FC236}">
                      <a16:creationId xmlns:a16="http://schemas.microsoft.com/office/drawing/2014/main" id="{40214444-1C57-3E4D-B99E-96B95D8E9A13}"/>
                    </a:ext>
                  </a:extLst>
                </p:cNvPr>
                <p:cNvSpPr/>
                <p:nvPr/>
              </p:nvSpPr>
              <p:spPr>
                <a:xfrm>
                  <a:off x="7089775" y="643635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53" name="フリーフォーム 252">
                  <a:extLst>
                    <a:ext uri="{FF2B5EF4-FFF2-40B4-BE49-F238E27FC236}">
                      <a16:creationId xmlns:a16="http://schemas.microsoft.com/office/drawing/2014/main" id="{0AC567CF-B0AF-9A4A-A25D-AACB8B672D19}"/>
                    </a:ext>
                  </a:extLst>
                </p:cNvPr>
                <p:cNvSpPr/>
                <p:nvPr/>
              </p:nvSpPr>
              <p:spPr>
                <a:xfrm>
                  <a:off x="7846695" y="643635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54" name="フリーフォーム 253">
                  <a:extLst>
                    <a:ext uri="{FF2B5EF4-FFF2-40B4-BE49-F238E27FC236}">
                      <a16:creationId xmlns:a16="http://schemas.microsoft.com/office/drawing/2014/main" id="{CA6B1D0D-DB0C-EB45-9F4B-95D96D773052}"/>
                    </a:ext>
                  </a:extLst>
                </p:cNvPr>
                <p:cNvSpPr/>
                <p:nvPr/>
              </p:nvSpPr>
              <p:spPr>
                <a:xfrm>
                  <a:off x="8604250" y="643635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55" name="フリーフォーム 254">
                  <a:extLst>
                    <a:ext uri="{FF2B5EF4-FFF2-40B4-BE49-F238E27FC236}">
                      <a16:creationId xmlns:a16="http://schemas.microsoft.com/office/drawing/2014/main" id="{E7CA97AF-A477-6343-98A4-47AF7CF0A24A}"/>
                    </a:ext>
                  </a:extLst>
                </p:cNvPr>
                <p:cNvSpPr/>
                <p:nvPr/>
              </p:nvSpPr>
              <p:spPr>
                <a:xfrm>
                  <a:off x="9361170" y="643635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56" name="フリーフォーム 255">
                  <a:extLst>
                    <a:ext uri="{FF2B5EF4-FFF2-40B4-BE49-F238E27FC236}">
                      <a16:creationId xmlns:a16="http://schemas.microsoft.com/office/drawing/2014/main" id="{6DD9964D-C6A5-F94E-A747-5E5594D73766}"/>
                    </a:ext>
                  </a:extLst>
                </p:cNvPr>
                <p:cNvSpPr/>
                <p:nvPr/>
              </p:nvSpPr>
              <p:spPr>
                <a:xfrm>
                  <a:off x="10118090" y="643635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57" name="フリーフォーム 256">
                  <a:extLst>
                    <a:ext uri="{FF2B5EF4-FFF2-40B4-BE49-F238E27FC236}">
                      <a16:creationId xmlns:a16="http://schemas.microsoft.com/office/drawing/2014/main" id="{5C18E160-4298-6C4E-A111-07797A54DF73}"/>
                    </a:ext>
                  </a:extLst>
                </p:cNvPr>
                <p:cNvSpPr/>
                <p:nvPr/>
              </p:nvSpPr>
              <p:spPr>
                <a:xfrm>
                  <a:off x="10875645" y="643635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0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1" y="288290"/>
                        <a:pt x="0" y="223754"/>
                        <a:pt x="0" y="144145"/>
                      </a:cubicBezTo>
                      <a:cubicBezTo>
                        <a:pt x="0" y="64536"/>
                        <a:pt x="64820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258" name="フリーフォーム 257">
                  <a:extLst>
                    <a:ext uri="{FF2B5EF4-FFF2-40B4-BE49-F238E27FC236}">
                      <a16:creationId xmlns:a16="http://schemas.microsoft.com/office/drawing/2014/main" id="{953EB23D-0B40-0B45-9CC7-95E99D83C9F4}"/>
                    </a:ext>
                  </a:extLst>
                </p:cNvPr>
                <p:cNvSpPr/>
                <p:nvPr/>
              </p:nvSpPr>
              <p:spPr>
                <a:xfrm>
                  <a:off x="11632565" y="6436359"/>
                  <a:ext cx="289559" cy="288290"/>
                </a:xfrm>
                <a:custGeom>
                  <a:avLst/>
                  <a:gdLst>
                    <a:gd name="connsiteX0" fmla="*/ 289560 w 289559"/>
                    <a:gd name="connsiteY0" fmla="*/ 144145 h 288290"/>
                    <a:gd name="connsiteX1" fmla="*/ 144780 w 289559"/>
                    <a:gd name="connsiteY1" fmla="*/ 288290 h 288290"/>
                    <a:gd name="connsiteX2" fmla="*/ -1 w 289559"/>
                    <a:gd name="connsiteY2" fmla="*/ 144145 h 288290"/>
                    <a:gd name="connsiteX3" fmla="*/ 144780 w 289559"/>
                    <a:gd name="connsiteY3" fmla="*/ 0 h 288290"/>
                    <a:gd name="connsiteX4" fmla="*/ 289560 w 289559"/>
                    <a:gd name="connsiteY4" fmla="*/ 144145 h 288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9559" h="288290">
                      <a:moveTo>
                        <a:pt x="289560" y="144145"/>
                      </a:moveTo>
                      <a:cubicBezTo>
                        <a:pt x="289560" y="223754"/>
                        <a:pt x="224740" y="288290"/>
                        <a:pt x="144780" y="288290"/>
                      </a:cubicBezTo>
                      <a:cubicBezTo>
                        <a:pt x="64820" y="288290"/>
                        <a:pt x="-1" y="223754"/>
                        <a:pt x="-1" y="144145"/>
                      </a:cubicBezTo>
                      <a:cubicBezTo>
                        <a:pt x="-1" y="64536"/>
                        <a:pt x="64819" y="0"/>
                        <a:pt x="144780" y="0"/>
                      </a:cubicBezTo>
                      <a:cubicBezTo>
                        <a:pt x="224739" y="0"/>
                        <a:pt x="289560" y="64536"/>
                        <a:pt x="289560" y="144145"/>
                      </a:cubicBezTo>
                      <a:close/>
                    </a:path>
                  </a:pathLst>
                </a:custGeom>
                <a:solidFill>
                  <a:srgbClr val="FBE4E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9" name="フリーフォーム 258">
              <a:extLst>
                <a:ext uri="{FF2B5EF4-FFF2-40B4-BE49-F238E27FC236}">
                  <a16:creationId xmlns:a16="http://schemas.microsoft.com/office/drawing/2014/main" id="{5E486AAC-BB03-344A-BFB0-3ABF275DAE48}"/>
                </a:ext>
              </a:extLst>
            </p:cNvPr>
            <p:cNvSpPr/>
            <p:nvPr/>
          </p:nvSpPr>
          <p:spPr>
            <a:xfrm flipV="1">
              <a:off x="0" y="3809227"/>
              <a:ext cx="12194539" cy="3044328"/>
            </a:xfrm>
            <a:custGeom>
              <a:avLst/>
              <a:gdLst>
                <a:gd name="connsiteX0" fmla="*/ 0 w 12194539"/>
                <a:gd name="connsiteY0" fmla="*/ 4421505 h 5560059"/>
                <a:gd name="connsiteX1" fmla="*/ 6097270 w 12194539"/>
                <a:gd name="connsiteY1" fmla="*/ 5560060 h 5560059"/>
                <a:gd name="connsiteX2" fmla="*/ 12194540 w 12194539"/>
                <a:gd name="connsiteY2" fmla="*/ 4421505 h 5560059"/>
                <a:gd name="connsiteX3" fmla="*/ 12194540 w 12194539"/>
                <a:gd name="connsiteY3" fmla="*/ 0 h 5560059"/>
                <a:gd name="connsiteX4" fmla="*/ 0 w 12194539"/>
                <a:gd name="connsiteY4" fmla="*/ 0 h 5560059"/>
                <a:gd name="connsiteX5" fmla="*/ 0 w 12194539"/>
                <a:gd name="connsiteY5" fmla="*/ 4421505 h 556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4539" h="5560059">
                  <a:moveTo>
                    <a:pt x="0" y="4421505"/>
                  </a:moveTo>
                  <a:cubicBezTo>
                    <a:pt x="1566545" y="5125720"/>
                    <a:pt x="3720465" y="5560060"/>
                    <a:pt x="6097270" y="5560060"/>
                  </a:cubicBezTo>
                  <a:cubicBezTo>
                    <a:pt x="8474075" y="5560060"/>
                    <a:pt x="10627995" y="5125085"/>
                    <a:pt x="12194540" y="4421505"/>
                  </a:cubicBezTo>
                  <a:lnTo>
                    <a:pt x="12194540" y="0"/>
                  </a:lnTo>
                  <a:lnTo>
                    <a:pt x="0" y="0"/>
                  </a:lnTo>
                  <a:lnTo>
                    <a:pt x="0" y="4421505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0" name="フリーフォーム 259">
              <a:extLst>
                <a:ext uri="{FF2B5EF4-FFF2-40B4-BE49-F238E27FC236}">
                  <a16:creationId xmlns:a16="http://schemas.microsoft.com/office/drawing/2014/main" id="{038CFF8C-5C05-ED4A-9BBF-4E18A9C27EEB}"/>
                </a:ext>
              </a:extLst>
            </p:cNvPr>
            <p:cNvSpPr/>
            <p:nvPr/>
          </p:nvSpPr>
          <p:spPr>
            <a:xfrm>
              <a:off x="412114" y="405764"/>
              <a:ext cx="11373485" cy="6039485"/>
            </a:xfrm>
            <a:custGeom>
              <a:avLst/>
              <a:gdLst>
                <a:gd name="connsiteX0" fmla="*/ 0 w 11373485"/>
                <a:gd name="connsiteY0" fmla="*/ 0 h 6039485"/>
                <a:gd name="connsiteX1" fmla="*/ 11373485 w 11373485"/>
                <a:gd name="connsiteY1" fmla="*/ 0 h 6039485"/>
                <a:gd name="connsiteX2" fmla="*/ 11373485 w 11373485"/>
                <a:gd name="connsiteY2" fmla="*/ 6039485 h 6039485"/>
                <a:gd name="connsiteX3" fmla="*/ 0 w 11373485"/>
                <a:gd name="connsiteY3" fmla="*/ 6039485 h 6039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73485" h="6039485">
                  <a:moveTo>
                    <a:pt x="0" y="0"/>
                  </a:moveTo>
                  <a:lnTo>
                    <a:pt x="11373485" y="0"/>
                  </a:lnTo>
                  <a:lnTo>
                    <a:pt x="11373485" y="6039485"/>
                  </a:lnTo>
                  <a:lnTo>
                    <a:pt x="0" y="6039485"/>
                  </a:lnTo>
                  <a:close/>
                </a:path>
              </a:pathLst>
            </a:custGeom>
            <a:noFill/>
            <a:ln w="21979" cap="flat">
              <a:solidFill>
                <a:srgbClr val="C39858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1" name="フリーフォーム 260">
              <a:extLst>
                <a:ext uri="{FF2B5EF4-FFF2-40B4-BE49-F238E27FC236}">
                  <a16:creationId xmlns:a16="http://schemas.microsoft.com/office/drawing/2014/main" id="{32F518B7-3AB3-2448-AAB9-CA82D6A3C284}"/>
                </a:ext>
              </a:extLst>
            </p:cNvPr>
            <p:cNvSpPr/>
            <p:nvPr/>
          </p:nvSpPr>
          <p:spPr>
            <a:xfrm>
              <a:off x="534670" y="528319"/>
              <a:ext cx="11127105" cy="5794375"/>
            </a:xfrm>
            <a:custGeom>
              <a:avLst/>
              <a:gdLst>
                <a:gd name="connsiteX0" fmla="*/ 0 w 11127105"/>
                <a:gd name="connsiteY0" fmla="*/ 0 h 5794375"/>
                <a:gd name="connsiteX1" fmla="*/ 11127105 w 11127105"/>
                <a:gd name="connsiteY1" fmla="*/ 0 h 5794375"/>
                <a:gd name="connsiteX2" fmla="*/ 11127105 w 11127105"/>
                <a:gd name="connsiteY2" fmla="*/ 5794375 h 5794375"/>
                <a:gd name="connsiteX3" fmla="*/ 0 w 11127105"/>
                <a:gd name="connsiteY3" fmla="*/ 5794375 h 579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27105" h="5794375">
                  <a:moveTo>
                    <a:pt x="0" y="0"/>
                  </a:moveTo>
                  <a:lnTo>
                    <a:pt x="11127105" y="0"/>
                  </a:lnTo>
                  <a:lnTo>
                    <a:pt x="11127105" y="5794375"/>
                  </a:lnTo>
                  <a:lnTo>
                    <a:pt x="0" y="5794375"/>
                  </a:lnTo>
                  <a:close/>
                </a:path>
              </a:pathLst>
            </a:custGeom>
            <a:noFill/>
            <a:ln w="81923" cap="flat">
              <a:solidFill>
                <a:srgbClr val="C39858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8" name="タイトル 1">
            <a:extLst>
              <a:ext uri="{FF2B5EF4-FFF2-40B4-BE49-F238E27FC236}">
                <a16:creationId xmlns:a16="http://schemas.microsoft.com/office/drawing/2014/main" id="{3497C0D5-D54F-FA46-A199-144611740D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827" y="1632105"/>
            <a:ext cx="3372754" cy="614271"/>
          </a:xfrm>
        </p:spPr>
        <p:txBody>
          <a:bodyPr wrap="square" lIns="0" tIns="0" rIns="0" bIns="0" anchor="t" anchorCtr="0">
            <a:spAutoFit/>
          </a:bodyPr>
          <a:lstStyle/>
          <a:p>
            <a:pPr algn="l"/>
            <a:r>
              <a:rPr kumimoji="1" lang="ja-JP" altLang="en-US" sz="4400" b="1">
                <a:solidFill>
                  <a:srgbClr val="C39858"/>
                </a:solidFill>
                <a:ea typeface="+mn-ea"/>
              </a:rPr>
              <a:t>アズワン太郎</a:t>
            </a:r>
          </a:p>
        </p:txBody>
      </p:sp>
      <p:sp>
        <p:nvSpPr>
          <p:cNvPr id="9" name="字幕 2">
            <a:extLst>
              <a:ext uri="{FF2B5EF4-FFF2-40B4-BE49-F238E27FC236}">
                <a16:creationId xmlns:a16="http://schemas.microsoft.com/office/drawing/2014/main" id="{687504EC-54F4-2A49-AA2F-1B129566BA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3827" y="1071560"/>
            <a:ext cx="3372754" cy="430887"/>
          </a:xfrm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400">
                <a:solidFill>
                  <a:schemeClr val="bg1">
                    <a:lumMod val="50000"/>
                  </a:schemeClr>
                </a:solidFill>
                <a:latin typeface="+mj-lt"/>
              </a:rPr>
              <a:t>株式会社アズワン</a:t>
            </a:r>
            <a:endParaRPr lang="en-US" altLang="ja-JP" sz="1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400">
                <a:solidFill>
                  <a:schemeClr val="bg1">
                    <a:lumMod val="50000"/>
                  </a:schemeClr>
                </a:solidFill>
                <a:latin typeface="+mj-lt"/>
              </a:rPr>
              <a:t>代表取締役社長 </a:t>
            </a:r>
          </a:p>
        </p:txBody>
      </p:sp>
      <p:sp>
        <p:nvSpPr>
          <p:cNvPr id="12" name="字幕 2">
            <a:extLst>
              <a:ext uri="{FF2B5EF4-FFF2-40B4-BE49-F238E27FC236}">
                <a16:creationId xmlns:a16="http://schemas.microsoft.com/office/drawing/2014/main" id="{45414167-4F58-0B44-8E59-452F6ADEA5ED}"/>
              </a:ext>
            </a:extLst>
          </p:cNvPr>
          <p:cNvSpPr txBox="1">
            <a:spLocks/>
          </p:cNvSpPr>
          <p:nvPr/>
        </p:nvSpPr>
        <p:spPr>
          <a:xfrm>
            <a:off x="1203827" y="2242012"/>
            <a:ext cx="292670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1800" dirty="0">
                <a:solidFill>
                  <a:schemeClr val="bg1">
                    <a:lumMod val="50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Aldhabi" pitchFamily="2" charset="-78"/>
              </a:rPr>
              <a:t>AZ1 TARO</a:t>
            </a:r>
            <a:endParaRPr lang="ja-JP" altLang="en-US" sz="1800">
              <a:solidFill>
                <a:schemeClr val="bg1">
                  <a:lumMod val="50000"/>
                </a:schemeClr>
              </a:solidFill>
              <a:latin typeface="Baskerville" panose="02020502070401020303" pitchFamily="18" charset="0"/>
              <a:cs typeface="Aldhabi" pitchFamily="2" charset="-78"/>
            </a:endParaRPr>
          </a:p>
        </p:txBody>
      </p:sp>
      <p:sp>
        <p:nvSpPr>
          <p:cNvPr id="15" name="字幕 2">
            <a:extLst>
              <a:ext uri="{FF2B5EF4-FFF2-40B4-BE49-F238E27FC236}">
                <a16:creationId xmlns:a16="http://schemas.microsoft.com/office/drawing/2014/main" id="{BA14E818-8392-1144-826A-6FC9A70D05CC}"/>
              </a:ext>
            </a:extLst>
          </p:cNvPr>
          <p:cNvSpPr txBox="1">
            <a:spLocks/>
          </p:cNvSpPr>
          <p:nvPr/>
        </p:nvSpPr>
        <p:spPr>
          <a:xfrm>
            <a:off x="1203827" y="2700987"/>
            <a:ext cx="3417318" cy="246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1600" dirty="0">
                <a:solidFill>
                  <a:srgbClr val="C39858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Aharoni" panose="02010803020104030203" pitchFamily="2" charset="-79"/>
              </a:rPr>
              <a:t>http://www.az1.co.jp</a:t>
            </a:r>
            <a:endParaRPr lang="ja-JP" altLang="en-US" sz="1600">
              <a:solidFill>
                <a:srgbClr val="C39858"/>
              </a:solidFill>
              <a:latin typeface="Baskerville" panose="02020502070401020303" pitchFamily="18" charset="0"/>
              <a:cs typeface="Aharoni" panose="02010803020104030203" pitchFamily="2" charset="-79"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FE984BB1-405E-9D4A-B562-66C7286FD1C1}"/>
              </a:ext>
            </a:extLst>
          </p:cNvPr>
          <p:cNvGrpSpPr/>
          <p:nvPr/>
        </p:nvGrpSpPr>
        <p:grpSpPr>
          <a:xfrm>
            <a:off x="9645345" y="1071560"/>
            <a:ext cx="1505670" cy="955873"/>
            <a:chOff x="4814454" y="2184861"/>
            <a:chExt cx="2582660" cy="1639599"/>
          </a:xfrm>
        </p:grpSpPr>
        <p:sp>
          <p:nvSpPr>
            <p:cNvPr id="26" name="フリーフォーム 25">
              <a:extLst>
                <a:ext uri="{FF2B5EF4-FFF2-40B4-BE49-F238E27FC236}">
                  <a16:creationId xmlns:a16="http://schemas.microsoft.com/office/drawing/2014/main" id="{6CBED0A7-8BE5-E54F-B23C-722D0F45A0C6}"/>
                </a:ext>
              </a:extLst>
            </p:cNvPr>
            <p:cNvSpPr/>
            <p:nvPr/>
          </p:nvSpPr>
          <p:spPr>
            <a:xfrm>
              <a:off x="5046604" y="2184861"/>
              <a:ext cx="2118273" cy="1131223"/>
            </a:xfrm>
            <a:custGeom>
              <a:avLst/>
              <a:gdLst>
                <a:gd name="connsiteX0" fmla="*/ 1460529 w 2118273"/>
                <a:gd name="connsiteY0" fmla="*/ 343766 h 1131223"/>
                <a:gd name="connsiteX1" fmla="*/ 1460529 w 2118273"/>
                <a:gd name="connsiteY1" fmla="*/ 1073208 h 1131223"/>
                <a:gd name="connsiteX2" fmla="*/ 1053725 w 2118273"/>
                <a:gd name="connsiteY2" fmla="*/ 1115464 h 1131223"/>
                <a:gd name="connsiteX3" fmla="*/ 0 w 2118273"/>
                <a:gd name="connsiteY3" fmla="*/ 569075 h 1131223"/>
                <a:gd name="connsiteX4" fmla="*/ 1053725 w 2118273"/>
                <a:gd name="connsiteY4" fmla="*/ 22773 h 1131223"/>
                <a:gd name="connsiteX5" fmla="*/ 1508760 w 2118273"/>
                <a:gd name="connsiteY5" fmla="*/ 76200 h 1131223"/>
                <a:gd name="connsiteX6" fmla="*/ 1288559 w 2118273"/>
                <a:gd name="connsiteY6" fmla="*/ 175953 h 1131223"/>
                <a:gd name="connsiteX7" fmla="*/ 1257214 w 2118273"/>
                <a:gd name="connsiteY7" fmla="*/ 175953 h 1131223"/>
                <a:gd name="connsiteX8" fmla="*/ 1257214 w 2118273"/>
                <a:gd name="connsiteY8" fmla="*/ 343852 h 1131223"/>
                <a:gd name="connsiteX9" fmla="*/ 1460529 w 2118273"/>
                <a:gd name="connsiteY9" fmla="*/ 343852 h 1131223"/>
                <a:gd name="connsiteX10" fmla="*/ 197860 w 2118273"/>
                <a:gd name="connsiteY10" fmla="*/ 800879 h 1131223"/>
                <a:gd name="connsiteX11" fmla="*/ 312420 w 2118273"/>
                <a:gd name="connsiteY11" fmla="*/ 800879 h 1131223"/>
                <a:gd name="connsiteX12" fmla="*/ 508808 w 2118273"/>
                <a:gd name="connsiteY12" fmla="*/ 800879 h 1131223"/>
                <a:gd name="connsiteX13" fmla="*/ 510367 w 2118273"/>
                <a:gd name="connsiteY13" fmla="*/ 717319 h 1131223"/>
                <a:gd name="connsiteX14" fmla="*/ 409489 w 2118273"/>
                <a:gd name="connsiteY14" fmla="*/ 717319 h 1131223"/>
                <a:gd name="connsiteX15" fmla="*/ 632027 w 2118273"/>
                <a:gd name="connsiteY15" fmla="*/ 427672 h 1131223"/>
                <a:gd name="connsiteX16" fmla="*/ 628390 w 2118273"/>
                <a:gd name="connsiteY16" fmla="*/ 800879 h 1131223"/>
                <a:gd name="connsiteX17" fmla="*/ 731607 w 2118273"/>
                <a:gd name="connsiteY17" fmla="*/ 800879 h 1131223"/>
                <a:gd name="connsiteX18" fmla="*/ 731607 w 2118273"/>
                <a:gd name="connsiteY18" fmla="*/ 142529 h 1131223"/>
                <a:gd name="connsiteX19" fmla="*/ 197860 w 2118273"/>
                <a:gd name="connsiteY19" fmla="*/ 800879 h 1131223"/>
                <a:gd name="connsiteX20" fmla="*/ 1234094 w 2118273"/>
                <a:gd name="connsiteY20" fmla="*/ 282806 h 1131223"/>
                <a:gd name="connsiteX21" fmla="*/ 763472 w 2118273"/>
                <a:gd name="connsiteY21" fmla="*/ 282806 h 1131223"/>
                <a:gd name="connsiteX22" fmla="*/ 762260 w 2118273"/>
                <a:gd name="connsiteY22" fmla="*/ 381693 h 1131223"/>
                <a:gd name="connsiteX23" fmla="*/ 1063510 w 2118273"/>
                <a:gd name="connsiteY23" fmla="*/ 382645 h 1131223"/>
                <a:gd name="connsiteX24" fmla="*/ 742950 w 2118273"/>
                <a:gd name="connsiteY24" fmla="*/ 928774 h 1131223"/>
                <a:gd name="connsiteX25" fmla="*/ 1229158 w 2118273"/>
                <a:gd name="connsiteY25" fmla="*/ 928774 h 1131223"/>
                <a:gd name="connsiteX26" fmla="*/ 1233055 w 2118273"/>
                <a:gd name="connsiteY26" fmla="*/ 822873 h 1131223"/>
                <a:gd name="connsiteX27" fmla="*/ 930506 w 2118273"/>
                <a:gd name="connsiteY27" fmla="*/ 824345 h 1131223"/>
                <a:gd name="connsiteX28" fmla="*/ 1234094 w 2118273"/>
                <a:gd name="connsiteY28" fmla="*/ 282806 h 1131223"/>
                <a:gd name="connsiteX29" fmla="*/ 1722467 w 2118273"/>
                <a:gd name="connsiteY29" fmla="*/ 0 h 1131223"/>
                <a:gd name="connsiteX30" fmla="*/ 1546167 w 2118273"/>
                <a:gd name="connsiteY30" fmla="*/ 0 h 1131223"/>
                <a:gd name="connsiteX31" fmla="*/ 1508847 w 2118273"/>
                <a:gd name="connsiteY31" fmla="*/ 76113 h 1131223"/>
                <a:gd name="connsiteX32" fmla="*/ 1722467 w 2118273"/>
                <a:gd name="connsiteY32" fmla="*/ 142269 h 1131223"/>
                <a:gd name="connsiteX33" fmla="*/ 1722467 w 2118273"/>
                <a:gd name="connsiteY33" fmla="*/ 0 h 1131223"/>
                <a:gd name="connsiteX34" fmla="*/ 2118274 w 2118273"/>
                <a:gd name="connsiteY34" fmla="*/ 568989 h 1131223"/>
                <a:gd name="connsiteX35" fmla="*/ 1722380 w 2118273"/>
                <a:gd name="connsiteY35" fmla="*/ 142269 h 1131223"/>
                <a:gd name="connsiteX36" fmla="*/ 1722380 w 2118273"/>
                <a:gd name="connsiteY36" fmla="*/ 995795 h 1131223"/>
                <a:gd name="connsiteX37" fmla="*/ 2118274 w 2118273"/>
                <a:gd name="connsiteY37" fmla="*/ 568989 h 1131223"/>
                <a:gd name="connsiteX38" fmla="*/ 1459144 w 2118273"/>
                <a:gd name="connsiteY38" fmla="*/ 1131224 h 1131223"/>
                <a:gd name="connsiteX39" fmla="*/ 1722380 w 2118273"/>
                <a:gd name="connsiteY39" fmla="*/ 1131224 h 1131223"/>
                <a:gd name="connsiteX40" fmla="*/ 1722380 w 2118273"/>
                <a:gd name="connsiteY40" fmla="*/ 995795 h 1131223"/>
                <a:gd name="connsiteX41" fmla="*/ 1459144 w 2118273"/>
                <a:gd name="connsiteY41" fmla="*/ 1073208 h 1131223"/>
                <a:gd name="connsiteX42" fmla="*/ 1459144 w 2118273"/>
                <a:gd name="connsiteY42" fmla="*/ 1131224 h 1131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118273" h="1131223">
                  <a:moveTo>
                    <a:pt x="1460529" y="343766"/>
                  </a:moveTo>
                  <a:lnTo>
                    <a:pt x="1460529" y="1073208"/>
                  </a:lnTo>
                  <a:cubicBezTo>
                    <a:pt x="1335318" y="1100311"/>
                    <a:pt x="1197985" y="1115464"/>
                    <a:pt x="1053725" y="1115464"/>
                  </a:cubicBezTo>
                  <a:cubicBezTo>
                    <a:pt x="471747" y="1115464"/>
                    <a:pt x="0" y="870758"/>
                    <a:pt x="0" y="569075"/>
                  </a:cubicBezTo>
                  <a:cubicBezTo>
                    <a:pt x="0" y="267393"/>
                    <a:pt x="471747" y="22773"/>
                    <a:pt x="1053725" y="22773"/>
                  </a:cubicBezTo>
                  <a:cubicBezTo>
                    <a:pt x="1216689" y="22773"/>
                    <a:pt x="1370994" y="41997"/>
                    <a:pt x="1508760" y="76200"/>
                  </a:cubicBezTo>
                  <a:cubicBezTo>
                    <a:pt x="1478107" y="128761"/>
                    <a:pt x="1416021" y="175953"/>
                    <a:pt x="1288559" y="175953"/>
                  </a:cubicBezTo>
                  <a:lnTo>
                    <a:pt x="1257214" y="175953"/>
                  </a:lnTo>
                  <a:lnTo>
                    <a:pt x="1257214" y="343852"/>
                  </a:lnTo>
                  <a:lnTo>
                    <a:pt x="1460529" y="343852"/>
                  </a:lnTo>
                  <a:close/>
                  <a:moveTo>
                    <a:pt x="197860" y="800879"/>
                  </a:moveTo>
                  <a:lnTo>
                    <a:pt x="312420" y="800879"/>
                  </a:lnTo>
                  <a:lnTo>
                    <a:pt x="508808" y="800879"/>
                  </a:lnTo>
                  <a:lnTo>
                    <a:pt x="510367" y="717319"/>
                  </a:lnTo>
                  <a:lnTo>
                    <a:pt x="409489" y="717319"/>
                  </a:lnTo>
                  <a:lnTo>
                    <a:pt x="632027" y="427672"/>
                  </a:lnTo>
                  <a:lnTo>
                    <a:pt x="628390" y="800879"/>
                  </a:lnTo>
                  <a:lnTo>
                    <a:pt x="731607" y="800879"/>
                  </a:lnTo>
                  <a:lnTo>
                    <a:pt x="731607" y="142529"/>
                  </a:lnTo>
                  <a:lnTo>
                    <a:pt x="197860" y="800879"/>
                  </a:lnTo>
                  <a:close/>
                  <a:moveTo>
                    <a:pt x="1234094" y="282806"/>
                  </a:moveTo>
                  <a:lnTo>
                    <a:pt x="763472" y="282806"/>
                  </a:lnTo>
                  <a:lnTo>
                    <a:pt x="762260" y="381693"/>
                  </a:lnTo>
                  <a:lnTo>
                    <a:pt x="1063510" y="382645"/>
                  </a:lnTo>
                  <a:lnTo>
                    <a:pt x="742950" y="928774"/>
                  </a:lnTo>
                  <a:lnTo>
                    <a:pt x="1229158" y="928774"/>
                  </a:lnTo>
                  <a:lnTo>
                    <a:pt x="1233055" y="822873"/>
                  </a:lnTo>
                  <a:lnTo>
                    <a:pt x="930506" y="824345"/>
                  </a:lnTo>
                  <a:lnTo>
                    <a:pt x="1234094" y="282806"/>
                  </a:lnTo>
                  <a:close/>
                  <a:moveTo>
                    <a:pt x="1722467" y="0"/>
                  </a:moveTo>
                  <a:lnTo>
                    <a:pt x="1546167" y="0"/>
                  </a:lnTo>
                  <a:cubicBezTo>
                    <a:pt x="1542271" y="23380"/>
                    <a:pt x="1523827" y="50396"/>
                    <a:pt x="1508847" y="76113"/>
                  </a:cubicBezTo>
                  <a:cubicBezTo>
                    <a:pt x="1581410" y="94124"/>
                    <a:pt x="1660294" y="116378"/>
                    <a:pt x="1722467" y="142269"/>
                  </a:cubicBezTo>
                  <a:lnTo>
                    <a:pt x="1722467" y="0"/>
                  </a:lnTo>
                  <a:close/>
                  <a:moveTo>
                    <a:pt x="2118274" y="568989"/>
                  </a:moveTo>
                  <a:cubicBezTo>
                    <a:pt x="2118274" y="396327"/>
                    <a:pt x="1963622" y="242368"/>
                    <a:pt x="1722380" y="142269"/>
                  </a:cubicBezTo>
                  <a:lnTo>
                    <a:pt x="1722380" y="995795"/>
                  </a:lnTo>
                  <a:cubicBezTo>
                    <a:pt x="1963709" y="895696"/>
                    <a:pt x="2118274" y="741738"/>
                    <a:pt x="2118274" y="568989"/>
                  </a:cubicBezTo>
                  <a:close/>
                  <a:moveTo>
                    <a:pt x="1459144" y="1131224"/>
                  </a:moveTo>
                  <a:lnTo>
                    <a:pt x="1722380" y="1131224"/>
                  </a:lnTo>
                  <a:lnTo>
                    <a:pt x="1722380" y="995795"/>
                  </a:lnTo>
                  <a:cubicBezTo>
                    <a:pt x="1646526" y="1027228"/>
                    <a:pt x="1562187" y="1053465"/>
                    <a:pt x="1459144" y="1073208"/>
                  </a:cubicBezTo>
                  <a:lnTo>
                    <a:pt x="1459144" y="1131224"/>
                  </a:lnTo>
                  <a:close/>
                </a:path>
              </a:pathLst>
            </a:custGeom>
            <a:solidFill>
              <a:srgbClr val="009A5A"/>
            </a:solidFill>
            <a:ln w="86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grpSp>
          <p:nvGrpSpPr>
            <p:cNvPr id="27" name="グラフィックス 23">
              <a:extLst>
                <a:ext uri="{FF2B5EF4-FFF2-40B4-BE49-F238E27FC236}">
                  <a16:creationId xmlns:a16="http://schemas.microsoft.com/office/drawing/2014/main" id="{E537C381-23EB-0048-A717-76FDAD18BE57}"/>
                </a:ext>
              </a:extLst>
            </p:cNvPr>
            <p:cNvGrpSpPr/>
            <p:nvPr/>
          </p:nvGrpSpPr>
          <p:grpSpPr>
            <a:xfrm>
              <a:off x="4814454" y="3501476"/>
              <a:ext cx="2582660" cy="322984"/>
              <a:chOff x="4814454" y="3501476"/>
              <a:chExt cx="2582660" cy="322984"/>
            </a:xfrm>
            <a:solidFill>
              <a:srgbClr val="009A5A"/>
            </a:solidFill>
          </p:grpSpPr>
          <p:sp>
            <p:nvSpPr>
              <p:cNvPr id="28" name="フリーフォーム 27">
                <a:extLst>
                  <a:ext uri="{FF2B5EF4-FFF2-40B4-BE49-F238E27FC236}">
                    <a16:creationId xmlns:a16="http://schemas.microsoft.com/office/drawing/2014/main" id="{60DBDCEA-5B85-7244-98D0-3BD65BE12573}"/>
                  </a:ext>
                </a:extLst>
              </p:cNvPr>
              <p:cNvSpPr/>
              <p:nvPr/>
            </p:nvSpPr>
            <p:spPr>
              <a:xfrm>
                <a:off x="4814454" y="3538451"/>
                <a:ext cx="278129" cy="268777"/>
              </a:xfrm>
              <a:custGeom>
                <a:avLst/>
                <a:gdLst>
                  <a:gd name="connsiteX0" fmla="*/ 148157 w 278129"/>
                  <a:gd name="connsiteY0" fmla="*/ 71524 h 268777"/>
                  <a:gd name="connsiteX1" fmla="*/ 129367 w 278129"/>
                  <a:gd name="connsiteY1" fmla="*/ 107719 h 268777"/>
                  <a:gd name="connsiteX2" fmla="*/ 100792 w 278129"/>
                  <a:gd name="connsiteY2" fmla="*/ 91094 h 268777"/>
                  <a:gd name="connsiteX3" fmla="*/ 108758 w 278129"/>
                  <a:gd name="connsiteY3" fmla="*/ 80183 h 268777"/>
                  <a:gd name="connsiteX4" fmla="*/ 73949 w 278129"/>
                  <a:gd name="connsiteY4" fmla="*/ 80183 h 268777"/>
                  <a:gd name="connsiteX5" fmla="*/ 73949 w 278129"/>
                  <a:gd name="connsiteY5" fmla="*/ 103736 h 268777"/>
                  <a:gd name="connsiteX6" fmla="*/ 113088 w 278129"/>
                  <a:gd name="connsiteY6" fmla="*/ 152313 h 268777"/>
                  <a:gd name="connsiteX7" fmla="*/ 95077 w 278129"/>
                  <a:gd name="connsiteY7" fmla="*/ 178117 h 268777"/>
                  <a:gd name="connsiteX8" fmla="*/ 74555 w 278129"/>
                  <a:gd name="connsiteY8" fmla="*/ 145992 h 268777"/>
                  <a:gd name="connsiteX9" fmla="*/ 73949 w 278129"/>
                  <a:gd name="connsiteY9" fmla="*/ 145992 h 268777"/>
                  <a:gd name="connsiteX10" fmla="*/ 73949 w 278129"/>
                  <a:gd name="connsiteY10" fmla="*/ 268778 h 268777"/>
                  <a:gd name="connsiteX11" fmla="*/ 46846 w 278129"/>
                  <a:gd name="connsiteY11" fmla="*/ 268778 h 268777"/>
                  <a:gd name="connsiteX12" fmla="*/ 46846 w 278129"/>
                  <a:gd name="connsiteY12" fmla="*/ 135948 h 268777"/>
                  <a:gd name="connsiteX13" fmla="*/ 46240 w 278129"/>
                  <a:gd name="connsiteY13" fmla="*/ 135948 h 268777"/>
                  <a:gd name="connsiteX14" fmla="*/ 13162 w 278129"/>
                  <a:gd name="connsiteY14" fmla="*/ 208338 h 268777"/>
                  <a:gd name="connsiteX15" fmla="*/ 0 w 278129"/>
                  <a:gd name="connsiteY15" fmla="*/ 172143 h 268777"/>
                  <a:gd name="connsiteX16" fmla="*/ 42776 w 278129"/>
                  <a:gd name="connsiteY16" fmla="*/ 80183 h 268777"/>
                  <a:gd name="connsiteX17" fmla="*/ 5715 w 278129"/>
                  <a:gd name="connsiteY17" fmla="*/ 80183 h 268777"/>
                  <a:gd name="connsiteX18" fmla="*/ 5715 w 278129"/>
                  <a:gd name="connsiteY18" fmla="*/ 51781 h 268777"/>
                  <a:gd name="connsiteX19" fmla="*/ 46846 w 278129"/>
                  <a:gd name="connsiteY19" fmla="*/ 51781 h 268777"/>
                  <a:gd name="connsiteX20" fmla="*/ 46846 w 278129"/>
                  <a:gd name="connsiteY20" fmla="*/ 0 h 268777"/>
                  <a:gd name="connsiteX21" fmla="*/ 73949 w 278129"/>
                  <a:gd name="connsiteY21" fmla="*/ 0 h 268777"/>
                  <a:gd name="connsiteX22" fmla="*/ 73949 w 278129"/>
                  <a:gd name="connsiteY22" fmla="*/ 51781 h 268777"/>
                  <a:gd name="connsiteX23" fmla="*/ 108758 w 278129"/>
                  <a:gd name="connsiteY23" fmla="*/ 51781 h 268777"/>
                  <a:gd name="connsiteX24" fmla="*/ 108758 w 278129"/>
                  <a:gd name="connsiteY24" fmla="*/ 80183 h 268777"/>
                  <a:gd name="connsiteX25" fmla="*/ 109364 w 278129"/>
                  <a:gd name="connsiteY25" fmla="*/ 80183 h 268777"/>
                  <a:gd name="connsiteX26" fmla="*/ 135342 w 278129"/>
                  <a:gd name="connsiteY26" fmla="*/ 9438 h 268777"/>
                  <a:gd name="connsiteX27" fmla="*/ 165042 w 278129"/>
                  <a:gd name="connsiteY27" fmla="*/ 13768 h 268777"/>
                  <a:gd name="connsiteX28" fmla="*/ 157336 w 278129"/>
                  <a:gd name="connsiteY28" fmla="*/ 43382 h 268777"/>
                  <a:gd name="connsiteX29" fmla="*/ 179330 w 278129"/>
                  <a:gd name="connsiteY29" fmla="*/ 43382 h 268777"/>
                  <a:gd name="connsiteX30" fmla="*/ 179330 w 278129"/>
                  <a:gd name="connsiteY30" fmla="*/ 0 h 268777"/>
                  <a:gd name="connsiteX31" fmla="*/ 207645 w 278129"/>
                  <a:gd name="connsiteY31" fmla="*/ 0 h 268777"/>
                  <a:gd name="connsiteX32" fmla="*/ 207645 w 278129"/>
                  <a:gd name="connsiteY32" fmla="*/ 43382 h 268777"/>
                  <a:gd name="connsiteX33" fmla="*/ 267912 w 278129"/>
                  <a:gd name="connsiteY33" fmla="*/ 43382 h 268777"/>
                  <a:gd name="connsiteX34" fmla="*/ 267912 w 278129"/>
                  <a:gd name="connsiteY34" fmla="*/ 71611 h 268777"/>
                  <a:gd name="connsiteX35" fmla="*/ 207645 w 278129"/>
                  <a:gd name="connsiteY35" fmla="*/ 71611 h 268777"/>
                  <a:gd name="connsiteX36" fmla="*/ 207645 w 278129"/>
                  <a:gd name="connsiteY36" fmla="*/ 111789 h 268777"/>
                  <a:gd name="connsiteX37" fmla="*/ 273541 w 278129"/>
                  <a:gd name="connsiteY37" fmla="*/ 111789 h 268777"/>
                  <a:gd name="connsiteX38" fmla="*/ 273541 w 278129"/>
                  <a:gd name="connsiteY38" fmla="*/ 140277 h 268777"/>
                  <a:gd name="connsiteX39" fmla="*/ 216737 w 278129"/>
                  <a:gd name="connsiteY39" fmla="*/ 140277 h 268777"/>
                  <a:gd name="connsiteX40" fmla="*/ 278130 w 278129"/>
                  <a:gd name="connsiteY40" fmla="*/ 215611 h 268777"/>
                  <a:gd name="connsiteX41" fmla="*/ 263323 w 278129"/>
                  <a:gd name="connsiteY41" fmla="*/ 247217 h 268777"/>
                  <a:gd name="connsiteX42" fmla="*/ 208251 w 278129"/>
                  <a:gd name="connsiteY42" fmla="*/ 173095 h 268777"/>
                  <a:gd name="connsiteX43" fmla="*/ 207732 w 278129"/>
                  <a:gd name="connsiteY43" fmla="*/ 173095 h 268777"/>
                  <a:gd name="connsiteX44" fmla="*/ 207732 w 278129"/>
                  <a:gd name="connsiteY44" fmla="*/ 268778 h 268777"/>
                  <a:gd name="connsiteX45" fmla="*/ 179416 w 278129"/>
                  <a:gd name="connsiteY45" fmla="*/ 268778 h 268777"/>
                  <a:gd name="connsiteX46" fmla="*/ 179416 w 278129"/>
                  <a:gd name="connsiteY46" fmla="*/ 173874 h 268777"/>
                  <a:gd name="connsiteX47" fmla="*/ 178897 w 278129"/>
                  <a:gd name="connsiteY47" fmla="*/ 173874 h 268777"/>
                  <a:gd name="connsiteX48" fmla="*/ 114993 w 278129"/>
                  <a:gd name="connsiteY48" fmla="*/ 245139 h 268777"/>
                  <a:gd name="connsiteX49" fmla="*/ 96462 w 278129"/>
                  <a:gd name="connsiteY49" fmla="*/ 218988 h 268777"/>
                  <a:gd name="connsiteX50" fmla="*/ 171537 w 278129"/>
                  <a:gd name="connsiteY50" fmla="*/ 140190 h 268777"/>
                  <a:gd name="connsiteX51" fmla="*/ 109018 w 278129"/>
                  <a:gd name="connsiteY51" fmla="*/ 140190 h 268777"/>
                  <a:gd name="connsiteX52" fmla="*/ 109018 w 278129"/>
                  <a:gd name="connsiteY52" fmla="*/ 111702 h 268777"/>
                  <a:gd name="connsiteX53" fmla="*/ 179503 w 278129"/>
                  <a:gd name="connsiteY53" fmla="*/ 111702 h 268777"/>
                  <a:gd name="connsiteX54" fmla="*/ 179503 w 278129"/>
                  <a:gd name="connsiteY54" fmla="*/ 71524 h 268777"/>
                  <a:gd name="connsiteX55" fmla="*/ 148157 w 278129"/>
                  <a:gd name="connsiteY55" fmla="*/ 71524 h 26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78129" h="268777">
                    <a:moveTo>
                      <a:pt x="148157" y="71524"/>
                    </a:moveTo>
                    <a:cubicBezTo>
                      <a:pt x="140710" y="90487"/>
                      <a:pt x="134735" y="99406"/>
                      <a:pt x="129367" y="107719"/>
                    </a:cubicBezTo>
                    <a:lnTo>
                      <a:pt x="100792" y="91094"/>
                    </a:lnTo>
                    <a:cubicBezTo>
                      <a:pt x="104255" y="86764"/>
                      <a:pt x="105641" y="84772"/>
                      <a:pt x="108758" y="80183"/>
                    </a:cubicBezTo>
                    <a:lnTo>
                      <a:pt x="73949" y="80183"/>
                    </a:lnTo>
                    <a:lnTo>
                      <a:pt x="73949" y="103736"/>
                    </a:lnTo>
                    <a:cubicBezTo>
                      <a:pt x="82781" y="119842"/>
                      <a:pt x="97588" y="136467"/>
                      <a:pt x="113088" y="152313"/>
                    </a:cubicBezTo>
                    <a:lnTo>
                      <a:pt x="95077" y="178117"/>
                    </a:lnTo>
                    <a:cubicBezTo>
                      <a:pt x="86504" y="168073"/>
                      <a:pt x="80789" y="158634"/>
                      <a:pt x="74555" y="145992"/>
                    </a:cubicBezTo>
                    <a:lnTo>
                      <a:pt x="73949" y="145992"/>
                    </a:lnTo>
                    <a:lnTo>
                      <a:pt x="73949" y="268778"/>
                    </a:lnTo>
                    <a:lnTo>
                      <a:pt x="46846" y="268778"/>
                    </a:lnTo>
                    <a:lnTo>
                      <a:pt x="46846" y="135948"/>
                    </a:lnTo>
                    <a:lnTo>
                      <a:pt x="46240" y="135948"/>
                    </a:lnTo>
                    <a:cubicBezTo>
                      <a:pt x="39399" y="158028"/>
                      <a:pt x="30826" y="181927"/>
                      <a:pt x="13162" y="208338"/>
                    </a:cubicBezTo>
                    <a:lnTo>
                      <a:pt x="0" y="172143"/>
                    </a:lnTo>
                    <a:cubicBezTo>
                      <a:pt x="20262" y="144866"/>
                      <a:pt x="33684" y="112914"/>
                      <a:pt x="42776" y="80183"/>
                    </a:cubicBezTo>
                    <a:lnTo>
                      <a:pt x="5715" y="80183"/>
                    </a:lnTo>
                    <a:lnTo>
                      <a:pt x="5715" y="51781"/>
                    </a:lnTo>
                    <a:lnTo>
                      <a:pt x="46846" y="51781"/>
                    </a:lnTo>
                    <a:lnTo>
                      <a:pt x="46846" y="0"/>
                    </a:lnTo>
                    <a:lnTo>
                      <a:pt x="73949" y="0"/>
                    </a:lnTo>
                    <a:lnTo>
                      <a:pt x="73949" y="51781"/>
                    </a:lnTo>
                    <a:lnTo>
                      <a:pt x="108758" y="51781"/>
                    </a:lnTo>
                    <a:lnTo>
                      <a:pt x="108758" y="80183"/>
                    </a:lnTo>
                    <a:lnTo>
                      <a:pt x="109364" y="80183"/>
                    </a:lnTo>
                    <a:cubicBezTo>
                      <a:pt x="117071" y="67281"/>
                      <a:pt x="124778" y="51781"/>
                      <a:pt x="135342" y="9438"/>
                    </a:cubicBezTo>
                    <a:lnTo>
                      <a:pt x="165042" y="13768"/>
                    </a:lnTo>
                    <a:cubicBezTo>
                      <a:pt x="163310" y="21821"/>
                      <a:pt x="161059" y="30740"/>
                      <a:pt x="157336" y="43382"/>
                    </a:cubicBezTo>
                    <a:lnTo>
                      <a:pt x="179330" y="43382"/>
                    </a:lnTo>
                    <a:lnTo>
                      <a:pt x="179330" y="0"/>
                    </a:lnTo>
                    <a:lnTo>
                      <a:pt x="207645" y="0"/>
                    </a:lnTo>
                    <a:lnTo>
                      <a:pt x="207645" y="43382"/>
                    </a:lnTo>
                    <a:lnTo>
                      <a:pt x="267912" y="43382"/>
                    </a:lnTo>
                    <a:lnTo>
                      <a:pt x="267912" y="71611"/>
                    </a:lnTo>
                    <a:lnTo>
                      <a:pt x="207645" y="71611"/>
                    </a:lnTo>
                    <a:lnTo>
                      <a:pt x="207645" y="111789"/>
                    </a:lnTo>
                    <a:lnTo>
                      <a:pt x="273541" y="111789"/>
                    </a:lnTo>
                    <a:lnTo>
                      <a:pt x="273541" y="140277"/>
                    </a:lnTo>
                    <a:lnTo>
                      <a:pt x="216737" y="140277"/>
                    </a:lnTo>
                    <a:cubicBezTo>
                      <a:pt x="236740" y="177078"/>
                      <a:pt x="252153" y="194570"/>
                      <a:pt x="278130" y="215611"/>
                    </a:cubicBezTo>
                    <a:lnTo>
                      <a:pt x="263323" y="247217"/>
                    </a:lnTo>
                    <a:cubicBezTo>
                      <a:pt x="252499" y="237432"/>
                      <a:pt x="225656" y="212667"/>
                      <a:pt x="208251" y="173095"/>
                    </a:cubicBezTo>
                    <a:lnTo>
                      <a:pt x="207732" y="173095"/>
                    </a:lnTo>
                    <a:lnTo>
                      <a:pt x="207732" y="268778"/>
                    </a:lnTo>
                    <a:lnTo>
                      <a:pt x="179416" y="268778"/>
                    </a:lnTo>
                    <a:lnTo>
                      <a:pt x="179416" y="173874"/>
                    </a:lnTo>
                    <a:lnTo>
                      <a:pt x="178897" y="173874"/>
                    </a:lnTo>
                    <a:cubicBezTo>
                      <a:pt x="162012" y="202363"/>
                      <a:pt x="143481" y="223058"/>
                      <a:pt x="114993" y="245139"/>
                    </a:cubicBezTo>
                    <a:lnTo>
                      <a:pt x="96462" y="218988"/>
                    </a:lnTo>
                    <a:cubicBezTo>
                      <a:pt x="122180" y="201410"/>
                      <a:pt x="150149" y="178117"/>
                      <a:pt x="171537" y="140190"/>
                    </a:cubicBezTo>
                    <a:lnTo>
                      <a:pt x="109018" y="140190"/>
                    </a:lnTo>
                    <a:lnTo>
                      <a:pt x="109018" y="111702"/>
                    </a:lnTo>
                    <a:lnTo>
                      <a:pt x="179503" y="111702"/>
                    </a:lnTo>
                    <a:lnTo>
                      <a:pt x="179503" y="71524"/>
                    </a:lnTo>
                    <a:lnTo>
                      <a:pt x="148157" y="71524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29" name="フリーフォーム 28">
                <a:extLst>
                  <a:ext uri="{FF2B5EF4-FFF2-40B4-BE49-F238E27FC236}">
                    <a16:creationId xmlns:a16="http://schemas.microsoft.com/office/drawing/2014/main" id="{2E28FB2F-122E-9A43-918C-509904B71EDA}"/>
                  </a:ext>
                </a:extLst>
              </p:cNvPr>
              <p:cNvSpPr/>
              <p:nvPr/>
            </p:nvSpPr>
            <p:spPr>
              <a:xfrm>
                <a:off x="5105919" y="3535680"/>
                <a:ext cx="270856" cy="271895"/>
              </a:xfrm>
              <a:custGeom>
                <a:avLst/>
                <a:gdLst>
                  <a:gd name="connsiteX0" fmla="*/ 235181 w 270856"/>
                  <a:gd name="connsiteY0" fmla="*/ 48145 h 271895"/>
                  <a:gd name="connsiteX1" fmla="*/ 266007 w 270856"/>
                  <a:gd name="connsiteY1" fmla="*/ 48145 h 271895"/>
                  <a:gd name="connsiteX2" fmla="*/ 266007 w 270856"/>
                  <a:gd name="connsiteY2" fmla="*/ 76893 h 271895"/>
                  <a:gd name="connsiteX3" fmla="*/ 180369 w 270856"/>
                  <a:gd name="connsiteY3" fmla="*/ 76893 h 271895"/>
                  <a:gd name="connsiteX4" fmla="*/ 202623 w 270856"/>
                  <a:gd name="connsiteY4" fmla="*/ 201670 h 271895"/>
                  <a:gd name="connsiteX5" fmla="*/ 228600 w 270856"/>
                  <a:gd name="connsiteY5" fmla="*/ 235614 h 271895"/>
                  <a:gd name="connsiteX6" fmla="*/ 244619 w 270856"/>
                  <a:gd name="connsiteY6" fmla="*/ 192491 h 271895"/>
                  <a:gd name="connsiteX7" fmla="*/ 270856 w 270856"/>
                  <a:gd name="connsiteY7" fmla="*/ 207472 h 271895"/>
                  <a:gd name="connsiteX8" fmla="*/ 233449 w 270856"/>
                  <a:gd name="connsiteY8" fmla="*/ 271895 h 271895"/>
                  <a:gd name="connsiteX9" fmla="*/ 180022 w 270856"/>
                  <a:gd name="connsiteY9" fmla="*/ 225656 h 271895"/>
                  <a:gd name="connsiteX10" fmla="*/ 151534 w 270856"/>
                  <a:gd name="connsiteY10" fmla="*/ 77066 h 271895"/>
                  <a:gd name="connsiteX11" fmla="*/ 0 w 270856"/>
                  <a:gd name="connsiteY11" fmla="*/ 77066 h 271895"/>
                  <a:gd name="connsiteX12" fmla="*/ 0 w 270856"/>
                  <a:gd name="connsiteY12" fmla="*/ 48318 h 271895"/>
                  <a:gd name="connsiteX13" fmla="*/ 150408 w 270856"/>
                  <a:gd name="connsiteY13" fmla="*/ 48318 h 271895"/>
                  <a:gd name="connsiteX14" fmla="*/ 148677 w 270856"/>
                  <a:gd name="connsiteY14" fmla="*/ 2598 h 271895"/>
                  <a:gd name="connsiteX15" fmla="*/ 178983 w 270856"/>
                  <a:gd name="connsiteY15" fmla="*/ 2598 h 271895"/>
                  <a:gd name="connsiteX16" fmla="*/ 179243 w 270856"/>
                  <a:gd name="connsiteY16" fmla="*/ 48318 h 271895"/>
                  <a:gd name="connsiteX17" fmla="*/ 230938 w 270856"/>
                  <a:gd name="connsiteY17" fmla="*/ 48318 h 271895"/>
                  <a:gd name="connsiteX18" fmla="*/ 230938 w 270856"/>
                  <a:gd name="connsiteY18" fmla="*/ 47711 h 271895"/>
                  <a:gd name="connsiteX19" fmla="*/ 188422 w 270856"/>
                  <a:gd name="connsiteY19" fmla="*/ 22427 h 271895"/>
                  <a:gd name="connsiteX20" fmla="*/ 205567 w 270856"/>
                  <a:gd name="connsiteY20" fmla="*/ 0 h 271895"/>
                  <a:gd name="connsiteX21" fmla="*/ 251547 w 270856"/>
                  <a:gd name="connsiteY21" fmla="*/ 27363 h 271895"/>
                  <a:gd name="connsiteX22" fmla="*/ 235181 w 270856"/>
                  <a:gd name="connsiteY22" fmla="*/ 48145 h 271895"/>
                  <a:gd name="connsiteX23" fmla="*/ 0 w 270856"/>
                  <a:gd name="connsiteY23" fmla="*/ 232410 h 271895"/>
                  <a:gd name="connsiteX24" fmla="*/ 14287 w 270856"/>
                  <a:gd name="connsiteY24" fmla="*/ 230938 h 271895"/>
                  <a:gd name="connsiteX25" fmla="*/ 60527 w 270856"/>
                  <a:gd name="connsiteY25" fmla="*/ 224617 h 271895"/>
                  <a:gd name="connsiteX26" fmla="*/ 60527 w 270856"/>
                  <a:gd name="connsiteY26" fmla="*/ 141230 h 271895"/>
                  <a:gd name="connsiteX27" fmla="*/ 4849 w 270856"/>
                  <a:gd name="connsiteY27" fmla="*/ 141230 h 271895"/>
                  <a:gd name="connsiteX28" fmla="*/ 4849 w 270856"/>
                  <a:gd name="connsiteY28" fmla="*/ 112828 h 271895"/>
                  <a:gd name="connsiteX29" fmla="*/ 142355 w 270856"/>
                  <a:gd name="connsiteY29" fmla="*/ 112828 h 271895"/>
                  <a:gd name="connsiteX30" fmla="*/ 142355 w 270856"/>
                  <a:gd name="connsiteY30" fmla="*/ 141230 h 271895"/>
                  <a:gd name="connsiteX31" fmla="*/ 89881 w 270856"/>
                  <a:gd name="connsiteY31" fmla="*/ 141230 h 271895"/>
                  <a:gd name="connsiteX32" fmla="*/ 89881 w 270856"/>
                  <a:gd name="connsiteY32" fmla="*/ 220893 h 271895"/>
                  <a:gd name="connsiteX33" fmla="*/ 151274 w 270856"/>
                  <a:gd name="connsiteY33" fmla="*/ 210243 h 271895"/>
                  <a:gd name="connsiteX34" fmla="*/ 151274 w 270856"/>
                  <a:gd name="connsiteY34" fmla="*/ 237259 h 271895"/>
                  <a:gd name="connsiteX35" fmla="*/ 4849 w 270856"/>
                  <a:gd name="connsiteY35" fmla="*/ 261678 h 271895"/>
                  <a:gd name="connsiteX36" fmla="*/ 0 w 270856"/>
                  <a:gd name="connsiteY36" fmla="*/ 232410 h 271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70856" h="271895">
                    <a:moveTo>
                      <a:pt x="235181" y="48145"/>
                    </a:moveTo>
                    <a:lnTo>
                      <a:pt x="266007" y="48145"/>
                    </a:lnTo>
                    <a:lnTo>
                      <a:pt x="266007" y="76893"/>
                    </a:lnTo>
                    <a:lnTo>
                      <a:pt x="180369" y="76893"/>
                    </a:lnTo>
                    <a:cubicBezTo>
                      <a:pt x="182101" y="126596"/>
                      <a:pt x="192925" y="178031"/>
                      <a:pt x="202623" y="201670"/>
                    </a:cubicBezTo>
                    <a:cubicBezTo>
                      <a:pt x="206086" y="209723"/>
                      <a:pt x="218642" y="235614"/>
                      <a:pt x="228600" y="235614"/>
                    </a:cubicBezTo>
                    <a:cubicBezTo>
                      <a:pt x="238904" y="235614"/>
                      <a:pt x="243407" y="202623"/>
                      <a:pt x="244619" y="192491"/>
                    </a:cubicBezTo>
                    <a:lnTo>
                      <a:pt x="270856" y="207472"/>
                    </a:lnTo>
                    <a:cubicBezTo>
                      <a:pt x="266873" y="229639"/>
                      <a:pt x="259167" y="271895"/>
                      <a:pt x="233449" y="271895"/>
                    </a:cubicBezTo>
                    <a:cubicBezTo>
                      <a:pt x="205740" y="271895"/>
                      <a:pt x="186950" y="238818"/>
                      <a:pt x="180022" y="225656"/>
                    </a:cubicBezTo>
                    <a:cubicBezTo>
                      <a:pt x="155171" y="177078"/>
                      <a:pt x="153179" y="124171"/>
                      <a:pt x="151534" y="77066"/>
                    </a:cubicBezTo>
                    <a:lnTo>
                      <a:pt x="0" y="77066"/>
                    </a:lnTo>
                    <a:lnTo>
                      <a:pt x="0" y="48318"/>
                    </a:lnTo>
                    <a:lnTo>
                      <a:pt x="150408" y="48318"/>
                    </a:lnTo>
                    <a:cubicBezTo>
                      <a:pt x="149802" y="33078"/>
                      <a:pt x="148936" y="7187"/>
                      <a:pt x="148677" y="2598"/>
                    </a:cubicBezTo>
                    <a:lnTo>
                      <a:pt x="178983" y="2598"/>
                    </a:lnTo>
                    <a:cubicBezTo>
                      <a:pt x="178983" y="17232"/>
                      <a:pt x="178983" y="27882"/>
                      <a:pt x="179243" y="48318"/>
                    </a:cubicBezTo>
                    <a:lnTo>
                      <a:pt x="230938" y="48318"/>
                    </a:lnTo>
                    <a:lnTo>
                      <a:pt x="230938" y="47711"/>
                    </a:lnTo>
                    <a:cubicBezTo>
                      <a:pt x="215265" y="36195"/>
                      <a:pt x="202623" y="29614"/>
                      <a:pt x="188422" y="22427"/>
                    </a:cubicBezTo>
                    <a:lnTo>
                      <a:pt x="205567" y="0"/>
                    </a:lnTo>
                    <a:cubicBezTo>
                      <a:pt x="228080" y="11516"/>
                      <a:pt x="228687" y="11776"/>
                      <a:pt x="251547" y="27363"/>
                    </a:cubicBezTo>
                    <a:lnTo>
                      <a:pt x="235181" y="48145"/>
                    </a:lnTo>
                    <a:close/>
                    <a:moveTo>
                      <a:pt x="0" y="232410"/>
                    </a:moveTo>
                    <a:cubicBezTo>
                      <a:pt x="7100" y="231804"/>
                      <a:pt x="10304" y="231284"/>
                      <a:pt x="14287" y="230938"/>
                    </a:cubicBezTo>
                    <a:cubicBezTo>
                      <a:pt x="21128" y="229812"/>
                      <a:pt x="53080" y="225829"/>
                      <a:pt x="60527" y="224617"/>
                    </a:cubicBezTo>
                    <a:lnTo>
                      <a:pt x="60527" y="141230"/>
                    </a:lnTo>
                    <a:lnTo>
                      <a:pt x="4849" y="141230"/>
                    </a:lnTo>
                    <a:lnTo>
                      <a:pt x="4849" y="112828"/>
                    </a:lnTo>
                    <a:lnTo>
                      <a:pt x="142355" y="112828"/>
                    </a:lnTo>
                    <a:lnTo>
                      <a:pt x="142355" y="141230"/>
                    </a:lnTo>
                    <a:lnTo>
                      <a:pt x="89881" y="141230"/>
                    </a:lnTo>
                    <a:lnTo>
                      <a:pt x="89881" y="220893"/>
                    </a:lnTo>
                    <a:cubicBezTo>
                      <a:pt x="122699" y="215958"/>
                      <a:pt x="140104" y="212581"/>
                      <a:pt x="151274" y="210243"/>
                    </a:cubicBezTo>
                    <a:lnTo>
                      <a:pt x="151274" y="237259"/>
                    </a:lnTo>
                    <a:cubicBezTo>
                      <a:pt x="105035" y="247304"/>
                      <a:pt x="39052" y="257348"/>
                      <a:pt x="4849" y="261678"/>
                    </a:cubicBezTo>
                    <a:lnTo>
                      <a:pt x="0" y="232410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0" name="フリーフォーム 29">
                <a:extLst>
                  <a:ext uri="{FF2B5EF4-FFF2-40B4-BE49-F238E27FC236}">
                    <a16:creationId xmlns:a16="http://schemas.microsoft.com/office/drawing/2014/main" id="{17BE918E-5162-F24F-BCDF-8ECE22A72832}"/>
                  </a:ext>
                </a:extLst>
              </p:cNvPr>
              <p:cNvSpPr/>
              <p:nvPr/>
            </p:nvSpPr>
            <p:spPr>
              <a:xfrm>
                <a:off x="5385867" y="3536372"/>
                <a:ext cx="279688" cy="273627"/>
              </a:xfrm>
              <a:custGeom>
                <a:avLst/>
                <a:gdLst>
                  <a:gd name="connsiteX0" fmla="*/ 81395 w 279688"/>
                  <a:gd name="connsiteY0" fmla="*/ 79664 h 273627"/>
                  <a:gd name="connsiteX1" fmla="*/ 81395 w 279688"/>
                  <a:gd name="connsiteY1" fmla="*/ 79058 h 273627"/>
                  <a:gd name="connsiteX2" fmla="*/ 140191 w 279688"/>
                  <a:gd name="connsiteY2" fmla="*/ 25025 h 273627"/>
                  <a:gd name="connsiteX3" fmla="*/ 199592 w 279688"/>
                  <a:gd name="connsiteY3" fmla="*/ 79058 h 273627"/>
                  <a:gd name="connsiteX4" fmla="*/ 199592 w 279688"/>
                  <a:gd name="connsiteY4" fmla="*/ 79664 h 273627"/>
                  <a:gd name="connsiteX5" fmla="*/ 81395 w 279688"/>
                  <a:gd name="connsiteY5" fmla="*/ 79664 h 273627"/>
                  <a:gd name="connsiteX6" fmla="*/ 261505 w 279688"/>
                  <a:gd name="connsiteY6" fmla="*/ 256396 h 273627"/>
                  <a:gd name="connsiteX7" fmla="*/ 195609 w 279688"/>
                  <a:gd name="connsiteY7" fmla="*/ 173615 h 273627"/>
                  <a:gd name="connsiteX8" fmla="*/ 171363 w 279688"/>
                  <a:gd name="connsiteY8" fmla="*/ 188509 h 273627"/>
                  <a:gd name="connsiteX9" fmla="*/ 205047 w 279688"/>
                  <a:gd name="connsiteY9" fmla="*/ 229639 h 273627"/>
                  <a:gd name="connsiteX10" fmla="*/ 88582 w 279688"/>
                  <a:gd name="connsiteY10" fmla="*/ 233969 h 273627"/>
                  <a:gd name="connsiteX11" fmla="*/ 119149 w 279688"/>
                  <a:gd name="connsiteY11" fmla="*/ 167813 h 273627"/>
                  <a:gd name="connsiteX12" fmla="*/ 267826 w 279688"/>
                  <a:gd name="connsiteY12" fmla="*/ 167813 h 273627"/>
                  <a:gd name="connsiteX13" fmla="*/ 267826 w 279688"/>
                  <a:gd name="connsiteY13" fmla="*/ 139931 h 273627"/>
                  <a:gd name="connsiteX14" fmla="*/ 10651 w 279688"/>
                  <a:gd name="connsiteY14" fmla="*/ 139931 h 273627"/>
                  <a:gd name="connsiteX15" fmla="*/ 10651 w 279688"/>
                  <a:gd name="connsiteY15" fmla="*/ 167813 h 273627"/>
                  <a:gd name="connsiteX16" fmla="*/ 83993 w 279688"/>
                  <a:gd name="connsiteY16" fmla="*/ 167813 h 273627"/>
                  <a:gd name="connsiteX17" fmla="*/ 56630 w 279688"/>
                  <a:gd name="connsiteY17" fmla="*/ 234488 h 273627"/>
                  <a:gd name="connsiteX18" fmla="*/ 15500 w 279688"/>
                  <a:gd name="connsiteY18" fmla="*/ 235094 h 273627"/>
                  <a:gd name="connsiteX19" fmla="*/ 19743 w 279688"/>
                  <a:gd name="connsiteY19" fmla="*/ 264968 h 273627"/>
                  <a:gd name="connsiteX20" fmla="*/ 222365 w 279688"/>
                  <a:gd name="connsiteY20" fmla="*/ 254058 h 273627"/>
                  <a:gd name="connsiteX21" fmla="*/ 234142 w 279688"/>
                  <a:gd name="connsiteY21" fmla="*/ 273627 h 273627"/>
                  <a:gd name="connsiteX22" fmla="*/ 261505 w 279688"/>
                  <a:gd name="connsiteY22" fmla="*/ 256396 h 273627"/>
                  <a:gd name="connsiteX23" fmla="*/ 63991 w 279688"/>
                  <a:gd name="connsiteY23" fmla="*/ 106940 h 273627"/>
                  <a:gd name="connsiteX24" fmla="*/ 215525 w 279688"/>
                  <a:gd name="connsiteY24" fmla="*/ 106940 h 273627"/>
                  <a:gd name="connsiteX25" fmla="*/ 215525 w 279688"/>
                  <a:gd name="connsiteY25" fmla="*/ 90574 h 273627"/>
                  <a:gd name="connsiteX26" fmla="*/ 261418 w 279688"/>
                  <a:gd name="connsiteY26" fmla="*/ 116118 h 273627"/>
                  <a:gd name="connsiteX27" fmla="*/ 279689 w 279688"/>
                  <a:gd name="connsiteY27" fmla="*/ 87370 h 273627"/>
                  <a:gd name="connsiteX28" fmla="*/ 156383 w 279688"/>
                  <a:gd name="connsiteY28" fmla="*/ 0 h 273627"/>
                  <a:gd name="connsiteX29" fmla="*/ 123565 w 279688"/>
                  <a:gd name="connsiteY29" fmla="*/ 0 h 273627"/>
                  <a:gd name="connsiteX30" fmla="*/ 0 w 279688"/>
                  <a:gd name="connsiteY30" fmla="*/ 88496 h 273627"/>
                  <a:gd name="connsiteX31" fmla="*/ 16799 w 279688"/>
                  <a:gd name="connsiteY31" fmla="*/ 116118 h 273627"/>
                  <a:gd name="connsiteX32" fmla="*/ 63904 w 279688"/>
                  <a:gd name="connsiteY32" fmla="*/ 91354 h 273627"/>
                  <a:gd name="connsiteX33" fmla="*/ 63904 w 279688"/>
                  <a:gd name="connsiteY33" fmla="*/ 106940 h 273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79688" h="273627">
                    <a:moveTo>
                      <a:pt x="81395" y="79664"/>
                    </a:moveTo>
                    <a:lnTo>
                      <a:pt x="81395" y="79058"/>
                    </a:lnTo>
                    <a:cubicBezTo>
                      <a:pt x="113347" y="56284"/>
                      <a:pt x="128761" y="38793"/>
                      <a:pt x="140191" y="25025"/>
                    </a:cubicBezTo>
                    <a:cubicBezTo>
                      <a:pt x="157855" y="45460"/>
                      <a:pt x="177598" y="64077"/>
                      <a:pt x="199592" y="79058"/>
                    </a:cubicBezTo>
                    <a:lnTo>
                      <a:pt x="199592" y="79664"/>
                    </a:lnTo>
                    <a:lnTo>
                      <a:pt x="81395" y="79664"/>
                    </a:lnTo>
                    <a:close/>
                    <a:moveTo>
                      <a:pt x="261505" y="256396"/>
                    </a:moveTo>
                    <a:cubicBezTo>
                      <a:pt x="238125" y="216477"/>
                      <a:pt x="207818" y="185738"/>
                      <a:pt x="195609" y="173615"/>
                    </a:cubicBezTo>
                    <a:lnTo>
                      <a:pt x="171363" y="188509"/>
                    </a:lnTo>
                    <a:cubicBezTo>
                      <a:pt x="179676" y="196908"/>
                      <a:pt x="186257" y="204355"/>
                      <a:pt x="205047" y="229639"/>
                    </a:cubicBezTo>
                    <a:cubicBezTo>
                      <a:pt x="161059" y="232150"/>
                      <a:pt x="147378" y="232497"/>
                      <a:pt x="88582" y="233969"/>
                    </a:cubicBezTo>
                    <a:cubicBezTo>
                      <a:pt x="97415" y="217603"/>
                      <a:pt x="105121" y="199765"/>
                      <a:pt x="119149" y="167813"/>
                    </a:cubicBezTo>
                    <a:lnTo>
                      <a:pt x="267826" y="167813"/>
                    </a:lnTo>
                    <a:lnTo>
                      <a:pt x="267826" y="139931"/>
                    </a:lnTo>
                    <a:lnTo>
                      <a:pt x="10651" y="139931"/>
                    </a:lnTo>
                    <a:lnTo>
                      <a:pt x="10651" y="167813"/>
                    </a:lnTo>
                    <a:lnTo>
                      <a:pt x="83993" y="167813"/>
                    </a:lnTo>
                    <a:cubicBezTo>
                      <a:pt x="75680" y="193704"/>
                      <a:pt x="65463" y="217516"/>
                      <a:pt x="56630" y="234488"/>
                    </a:cubicBezTo>
                    <a:cubicBezTo>
                      <a:pt x="42949" y="234748"/>
                      <a:pt x="21475" y="235094"/>
                      <a:pt x="15500" y="235094"/>
                    </a:cubicBezTo>
                    <a:lnTo>
                      <a:pt x="19743" y="264968"/>
                    </a:lnTo>
                    <a:cubicBezTo>
                      <a:pt x="63125" y="264968"/>
                      <a:pt x="72823" y="264189"/>
                      <a:pt x="222365" y="254058"/>
                    </a:cubicBezTo>
                    <a:cubicBezTo>
                      <a:pt x="229812" y="265834"/>
                      <a:pt x="230678" y="266960"/>
                      <a:pt x="234142" y="273627"/>
                    </a:cubicBezTo>
                    <a:lnTo>
                      <a:pt x="261505" y="256396"/>
                    </a:lnTo>
                    <a:close/>
                    <a:moveTo>
                      <a:pt x="63991" y="106940"/>
                    </a:moveTo>
                    <a:lnTo>
                      <a:pt x="215525" y="106940"/>
                    </a:lnTo>
                    <a:lnTo>
                      <a:pt x="215525" y="90574"/>
                    </a:lnTo>
                    <a:cubicBezTo>
                      <a:pt x="232930" y="101744"/>
                      <a:pt x="249468" y="110057"/>
                      <a:pt x="261418" y="116118"/>
                    </a:cubicBezTo>
                    <a:lnTo>
                      <a:pt x="279689" y="87370"/>
                    </a:lnTo>
                    <a:cubicBezTo>
                      <a:pt x="224097" y="65463"/>
                      <a:pt x="177511" y="33338"/>
                      <a:pt x="156383" y="0"/>
                    </a:cubicBezTo>
                    <a:lnTo>
                      <a:pt x="123565" y="0"/>
                    </a:lnTo>
                    <a:cubicBezTo>
                      <a:pt x="99320" y="37061"/>
                      <a:pt x="45980" y="72477"/>
                      <a:pt x="0" y="88496"/>
                    </a:cubicBezTo>
                    <a:lnTo>
                      <a:pt x="16799" y="116118"/>
                    </a:lnTo>
                    <a:cubicBezTo>
                      <a:pt x="29095" y="110923"/>
                      <a:pt x="42256" y="104948"/>
                      <a:pt x="63904" y="91354"/>
                    </a:cubicBezTo>
                    <a:lnTo>
                      <a:pt x="63904" y="106940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1" name="フリーフォーム 30">
                <a:extLst>
                  <a:ext uri="{FF2B5EF4-FFF2-40B4-BE49-F238E27FC236}">
                    <a16:creationId xmlns:a16="http://schemas.microsoft.com/office/drawing/2014/main" id="{DD140D45-4196-DD49-A672-1F7873037623}"/>
                  </a:ext>
                </a:extLst>
              </p:cNvPr>
              <p:cNvSpPr/>
              <p:nvPr/>
            </p:nvSpPr>
            <p:spPr>
              <a:xfrm>
                <a:off x="5671877" y="3537498"/>
                <a:ext cx="271722" cy="270509"/>
              </a:xfrm>
              <a:custGeom>
                <a:avLst/>
                <a:gdLst>
                  <a:gd name="connsiteX0" fmla="*/ 76546 w 271722"/>
                  <a:gd name="connsiteY0" fmla="*/ 270510 h 270509"/>
                  <a:gd name="connsiteX1" fmla="*/ 47452 w 271722"/>
                  <a:gd name="connsiteY1" fmla="*/ 270510 h 270509"/>
                  <a:gd name="connsiteX2" fmla="*/ 47452 w 271722"/>
                  <a:gd name="connsiteY2" fmla="*/ 159587 h 270509"/>
                  <a:gd name="connsiteX3" fmla="*/ 12902 w 271722"/>
                  <a:gd name="connsiteY3" fmla="*/ 186257 h 270509"/>
                  <a:gd name="connsiteX4" fmla="*/ 0 w 271722"/>
                  <a:gd name="connsiteY4" fmla="*/ 156989 h 270509"/>
                  <a:gd name="connsiteX5" fmla="*/ 77672 w 271722"/>
                  <a:gd name="connsiteY5" fmla="*/ 72996 h 270509"/>
                  <a:gd name="connsiteX6" fmla="*/ 4070 w 271722"/>
                  <a:gd name="connsiteY6" fmla="*/ 72996 h 270509"/>
                  <a:gd name="connsiteX7" fmla="*/ 4070 w 271722"/>
                  <a:gd name="connsiteY7" fmla="*/ 44854 h 270509"/>
                  <a:gd name="connsiteX8" fmla="*/ 47452 w 271722"/>
                  <a:gd name="connsiteY8" fmla="*/ 44854 h 270509"/>
                  <a:gd name="connsiteX9" fmla="*/ 47452 w 271722"/>
                  <a:gd name="connsiteY9" fmla="*/ 0 h 270509"/>
                  <a:gd name="connsiteX10" fmla="*/ 76546 w 271722"/>
                  <a:gd name="connsiteY10" fmla="*/ 0 h 270509"/>
                  <a:gd name="connsiteX11" fmla="*/ 76546 w 271722"/>
                  <a:gd name="connsiteY11" fmla="*/ 44854 h 270509"/>
                  <a:gd name="connsiteX12" fmla="*/ 110230 w 271722"/>
                  <a:gd name="connsiteY12" fmla="*/ 44854 h 270509"/>
                  <a:gd name="connsiteX13" fmla="*/ 110230 w 271722"/>
                  <a:gd name="connsiteY13" fmla="*/ 72996 h 270509"/>
                  <a:gd name="connsiteX14" fmla="*/ 81396 w 271722"/>
                  <a:gd name="connsiteY14" fmla="*/ 121574 h 270509"/>
                  <a:gd name="connsiteX15" fmla="*/ 121314 w 271722"/>
                  <a:gd name="connsiteY15" fmla="*/ 156989 h 270509"/>
                  <a:gd name="connsiteX16" fmla="*/ 107286 w 271722"/>
                  <a:gd name="connsiteY16" fmla="*/ 184265 h 270509"/>
                  <a:gd name="connsiteX17" fmla="*/ 76460 w 271722"/>
                  <a:gd name="connsiteY17" fmla="*/ 154132 h 270509"/>
                  <a:gd name="connsiteX18" fmla="*/ 76460 w 271722"/>
                  <a:gd name="connsiteY18" fmla="*/ 270510 h 270509"/>
                  <a:gd name="connsiteX19" fmla="*/ 174134 w 271722"/>
                  <a:gd name="connsiteY19" fmla="*/ 0 h 270509"/>
                  <a:gd name="connsiteX20" fmla="*/ 204095 w 271722"/>
                  <a:gd name="connsiteY20" fmla="*/ 0 h 270509"/>
                  <a:gd name="connsiteX21" fmla="*/ 204095 w 271722"/>
                  <a:gd name="connsiteY21" fmla="*/ 81395 h 270509"/>
                  <a:gd name="connsiteX22" fmla="*/ 265228 w 271722"/>
                  <a:gd name="connsiteY22" fmla="*/ 81395 h 270509"/>
                  <a:gd name="connsiteX23" fmla="*/ 265228 w 271722"/>
                  <a:gd name="connsiteY23" fmla="*/ 112135 h 270509"/>
                  <a:gd name="connsiteX24" fmla="*/ 204095 w 271722"/>
                  <a:gd name="connsiteY24" fmla="*/ 112135 h 270509"/>
                  <a:gd name="connsiteX25" fmla="*/ 204095 w 271722"/>
                  <a:gd name="connsiteY25" fmla="*/ 230332 h 270509"/>
                  <a:gd name="connsiteX26" fmla="*/ 271722 w 271722"/>
                  <a:gd name="connsiteY26" fmla="*/ 230332 h 270509"/>
                  <a:gd name="connsiteX27" fmla="*/ 271722 w 271722"/>
                  <a:gd name="connsiteY27" fmla="*/ 261072 h 270509"/>
                  <a:gd name="connsiteX28" fmla="*/ 102177 w 271722"/>
                  <a:gd name="connsiteY28" fmla="*/ 261072 h 270509"/>
                  <a:gd name="connsiteX29" fmla="*/ 102177 w 271722"/>
                  <a:gd name="connsiteY29" fmla="*/ 230332 h 270509"/>
                  <a:gd name="connsiteX30" fmla="*/ 174134 w 271722"/>
                  <a:gd name="connsiteY30" fmla="*/ 230332 h 270509"/>
                  <a:gd name="connsiteX31" fmla="*/ 174134 w 271722"/>
                  <a:gd name="connsiteY31" fmla="*/ 112135 h 270509"/>
                  <a:gd name="connsiteX32" fmla="*/ 114473 w 271722"/>
                  <a:gd name="connsiteY32" fmla="*/ 112135 h 270509"/>
                  <a:gd name="connsiteX33" fmla="*/ 114473 w 271722"/>
                  <a:gd name="connsiteY33" fmla="*/ 81395 h 270509"/>
                  <a:gd name="connsiteX34" fmla="*/ 174134 w 271722"/>
                  <a:gd name="connsiteY34" fmla="*/ 81395 h 270509"/>
                  <a:gd name="connsiteX35" fmla="*/ 174134 w 271722"/>
                  <a:gd name="connsiteY35" fmla="*/ 0 h 270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71722" h="270509">
                    <a:moveTo>
                      <a:pt x="76546" y="270510"/>
                    </a:moveTo>
                    <a:lnTo>
                      <a:pt x="47452" y="270510"/>
                    </a:lnTo>
                    <a:lnTo>
                      <a:pt x="47452" y="159587"/>
                    </a:lnTo>
                    <a:cubicBezTo>
                      <a:pt x="31173" y="174827"/>
                      <a:pt x="20002" y="182014"/>
                      <a:pt x="12902" y="186257"/>
                    </a:cubicBezTo>
                    <a:lnTo>
                      <a:pt x="0" y="156989"/>
                    </a:lnTo>
                    <a:cubicBezTo>
                      <a:pt x="36801" y="135428"/>
                      <a:pt x="64770" y="104342"/>
                      <a:pt x="77672" y="72996"/>
                    </a:cubicBezTo>
                    <a:lnTo>
                      <a:pt x="4070" y="72996"/>
                    </a:lnTo>
                    <a:lnTo>
                      <a:pt x="4070" y="44854"/>
                    </a:lnTo>
                    <a:lnTo>
                      <a:pt x="47452" y="44854"/>
                    </a:lnTo>
                    <a:lnTo>
                      <a:pt x="47452" y="0"/>
                    </a:lnTo>
                    <a:lnTo>
                      <a:pt x="76546" y="0"/>
                    </a:lnTo>
                    <a:lnTo>
                      <a:pt x="76546" y="44854"/>
                    </a:lnTo>
                    <a:lnTo>
                      <a:pt x="110230" y="44854"/>
                    </a:lnTo>
                    <a:lnTo>
                      <a:pt x="110230" y="72996"/>
                    </a:lnTo>
                    <a:cubicBezTo>
                      <a:pt x="110230" y="79058"/>
                      <a:pt x="87370" y="113607"/>
                      <a:pt x="81396" y="121574"/>
                    </a:cubicBezTo>
                    <a:cubicBezTo>
                      <a:pt x="95943" y="138286"/>
                      <a:pt x="102784" y="143135"/>
                      <a:pt x="121314" y="156989"/>
                    </a:cubicBezTo>
                    <a:lnTo>
                      <a:pt x="107286" y="184265"/>
                    </a:lnTo>
                    <a:cubicBezTo>
                      <a:pt x="94125" y="173355"/>
                      <a:pt x="86418" y="165562"/>
                      <a:pt x="76460" y="154132"/>
                    </a:cubicBezTo>
                    <a:lnTo>
                      <a:pt x="76460" y="270510"/>
                    </a:lnTo>
                    <a:close/>
                    <a:moveTo>
                      <a:pt x="174134" y="0"/>
                    </a:moveTo>
                    <a:lnTo>
                      <a:pt x="204095" y="0"/>
                    </a:lnTo>
                    <a:lnTo>
                      <a:pt x="204095" y="81395"/>
                    </a:lnTo>
                    <a:lnTo>
                      <a:pt x="265228" y="81395"/>
                    </a:lnTo>
                    <a:lnTo>
                      <a:pt x="265228" y="112135"/>
                    </a:lnTo>
                    <a:lnTo>
                      <a:pt x="204095" y="112135"/>
                    </a:lnTo>
                    <a:lnTo>
                      <a:pt x="204095" y="230332"/>
                    </a:lnTo>
                    <a:lnTo>
                      <a:pt x="271722" y="230332"/>
                    </a:lnTo>
                    <a:lnTo>
                      <a:pt x="271722" y="261072"/>
                    </a:lnTo>
                    <a:lnTo>
                      <a:pt x="102177" y="261072"/>
                    </a:lnTo>
                    <a:lnTo>
                      <a:pt x="102177" y="230332"/>
                    </a:lnTo>
                    <a:lnTo>
                      <a:pt x="174134" y="230332"/>
                    </a:lnTo>
                    <a:lnTo>
                      <a:pt x="174134" y="112135"/>
                    </a:lnTo>
                    <a:lnTo>
                      <a:pt x="114473" y="112135"/>
                    </a:lnTo>
                    <a:lnTo>
                      <a:pt x="114473" y="81395"/>
                    </a:lnTo>
                    <a:lnTo>
                      <a:pt x="174134" y="81395"/>
                    </a:lnTo>
                    <a:lnTo>
                      <a:pt x="174134" y="0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2" name="フリーフォーム 31">
                <a:extLst>
                  <a:ext uri="{FF2B5EF4-FFF2-40B4-BE49-F238E27FC236}">
                    <a16:creationId xmlns:a16="http://schemas.microsoft.com/office/drawing/2014/main" id="{A2117C90-6BC5-F941-ACA8-1B5E425A0660}"/>
                  </a:ext>
                </a:extLst>
              </p:cNvPr>
              <p:cNvSpPr/>
              <p:nvPr/>
            </p:nvSpPr>
            <p:spPr>
              <a:xfrm>
                <a:off x="6061017" y="3522431"/>
                <a:ext cx="318048" cy="301422"/>
              </a:xfrm>
              <a:custGeom>
                <a:avLst/>
                <a:gdLst>
                  <a:gd name="connsiteX0" fmla="*/ 0 w 318048"/>
                  <a:gd name="connsiteY0" fmla="*/ 247996 h 301422"/>
                  <a:gd name="connsiteX1" fmla="*/ 102957 w 318048"/>
                  <a:gd name="connsiteY1" fmla="*/ 87717 h 301422"/>
                  <a:gd name="connsiteX2" fmla="*/ 159847 w 318048"/>
                  <a:gd name="connsiteY2" fmla="*/ 87717 h 301422"/>
                  <a:gd name="connsiteX3" fmla="*/ 153179 w 318048"/>
                  <a:gd name="connsiteY3" fmla="*/ 149283 h 301422"/>
                  <a:gd name="connsiteX4" fmla="*/ 257522 w 318048"/>
                  <a:gd name="connsiteY4" fmla="*/ 55505 h 301422"/>
                  <a:gd name="connsiteX5" fmla="*/ 1819 w 318048"/>
                  <a:gd name="connsiteY5" fmla="*/ 55505 h 301422"/>
                  <a:gd name="connsiteX6" fmla="*/ 1819 w 318048"/>
                  <a:gd name="connsiteY6" fmla="*/ 0 h 301422"/>
                  <a:gd name="connsiteX7" fmla="*/ 318049 w 318048"/>
                  <a:gd name="connsiteY7" fmla="*/ 0 h 301422"/>
                  <a:gd name="connsiteX8" fmla="*/ 136381 w 318048"/>
                  <a:gd name="connsiteY8" fmla="*/ 205220 h 301422"/>
                  <a:gd name="connsiteX9" fmla="*/ 87 w 318048"/>
                  <a:gd name="connsiteY9" fmla="*/ 301423 h 301422"/>
                  <a:gd name="connsiteX10" fmla="*/ 87 w 318048"/>
                  <a:gd name="connsiteY10" fmla="*/ 247996 h 30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8048" h="301422">
                    <a:moveTo>
                      <a:pt x="0" y="247996"/>
                    </a:moveTo>
                    <a:cubicBezTo>
                      <a:pt x="66415" y="236653"/>
                      <a:pt x="105728" y="184698"/>
                      <a:pt x="102957" y="87717"/>
                    </a:cubicBezTo>
                    <a:lnTo>
                      <a:pt x="159847" y="87717"/>
                    </a:lnTo>
                    <a:cubicBezTo>
                      <a:pt x="159154" y="108585"/>
                      <a:pt x="157769" y="130146"/>
                      <a:pt x="153179" y="149283"/>
                    </a:cubicBezTo>
                    <a:cubicBezTo>
                      <a:pt x="206952" y="145040"/>
                      <a:pt x="250854" y="110317"/>
                      <a:pt x="257522" y="55505"/>
                    </a:cubicBezTo>
                    <a:lnTo>
                      <a:pt x="1819" y="55505"/>
                    </a:lnTo>
                    <a:lnTo>
                      <a:pt x="1819" y="0"/>
                    </a:lnTo>
                    <a:lnTo>
                      <a:pt x="318049" y="0"/>
                    </a:lnTo>
                    <a:cubicBezTo>
                      <a:pt x="318049" y="138286"/>
                      <a:pt x="246005" y="194570"/>
                      <a:pt x="136381" y="205220"/>
                    </a:cubicBezTo>
                    <a:cubicBezTo>
                      <a:pt x="115599" y="255876"/>
                      <a:pt x="67887" y="293370"/>
                      <a:pt x="87" y="301423"/>
                    </a:cubicBezTo>
                    <a:lnTo>
                      <a:pt x="87" y="247996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3" name="フリーフォーム 32">
                <a:extLst>
                  <a:ext uri="{FF2B5EF4-FFF2-40B4-BE49-F238E27FC236}">
                    <a16:creationId xmlns:a16="http://schemas.microsoft.com/office/drawing/2014/main" id="{43F1CB57-23FA-AA4F-8598-3214EFE40385}"/>
                  </a:ext>
                </a:extLst>
              </p:cNvPr>
              <p:cNvSpPr/>
              <p:nvPr/>
            </p:nvSpPr>
            <p:spPr>
              <a:xfrm>
                <a:off x="6402791" y="3501476"/>
                <a:ext cx="321425" cy="322984"/>
              </a:xfrm>
              <a:custGeom>
                <a:avLst/>
                <a:gdLst>
                  <a:gd name="connsiteX0" fmla="*/ 251633 w 321425"/>
                  <a:gd name="connsiteY0" fmla="*/ 38966 h 322984"/>
                  <a:gd name="connsiteX1" fmla="*/ 199679 w 321425"/>
                  <a:gd name="connsiteY1" fmla="*/ 38966 h 322984"/>
                  <a:gd name="connsiteX2" fmla="*/ 199679 w 321425"/>
                  <a:gd name="connsiteY2" fmla="*/ 0 h 322984"/>
                  <a:gd name="connsiteX3" fmla="*/ 251633 w 321425"/>
                  <a:gd name="connsiteY3" fmla="*/ 0 h 322984"/>
                  <a:gd name="connsiteX4" fmla="*/ 251633 w 321425"/>
                  <a:gd name="connsiteY4" fmla="*/ 38966 h 322984"/>
                  <a:gd name="connsiteX5" fmla="*/ 319088 w 321425"/>
                  <a:gd name="connsiteY5" fmla="*/ 38966 h 322984"/>
                  <a:gd name="connsiteX6" fmla="*/ 267046 w 321425"/>
                  <a:gd name="connsiteY6" fmla="*/ 38966 h 322984"/>
                  <a:gd name="connsiteX7" fmla="*/ 267046 w 321425"/>
                  <a:gd name="connsiteY7" fmla="*/ 0 h 322984"/>
                  <a:gd name="connsiteX8" fmla="*/ 319088 w 321425"/>
                  <a:gd name="connsiteY8" fmla="*/ 0 h 322984"/>
                  <a:gd name="connsiteX9" fmla="*/ 319088 w 321425"/>
                  <a:gd name="connsiteY9" fmla="*/ 38966 h 322984"/>
                  <a:gd name="connsiteX10" fmla="*/ 186604 w 321425"/>
                  <a:gd name="connsiteY10" fmla="*/ 23726 h 322984"/>
                  <a:gd name="connsiteX11" fmla="*/ 186604 w 321425"/>
                  <a:gd name="connsiteY11" fmla="*/ 51955 h 322984"/>
                  <a:gd name="connsiteX12" fmla="*/ 265661 w 321425"/>
                  <a:gd name="connsiteY12" fmla="*/ 51955 h 322984"/>
                  <a:gd name="connsiteX13" fmla="*/ 233276 w 321425"/>
                  <a:gd name="connsiteY13" fmla="*/ 182534 h 322984"/>
                  <a:gd name="connsiteX14" fmla="*/ 321425 w 321425"/>
                  <a:gd name="connsiteY14" fmla="*/ 260379 h 322984"/>
                  <a:gd name="connsiteX15" fmla="*/ 321425 w 321425"/>
                  <a:gd name="connsiteY15" fmla="*/ 321599 h 322984"/>
                  <a:gd name="connsiteX16" fmla="*/ 196042 w 321425"/>
                  <a:gd name="connsiteY16" fmla="*/ 228167 h 322984"/>
                  <a:gd name="connsiteX17" fmla="*/ 0 w 321425"/>
                  <a:gd name="connsiteY17" fmla="*/ 322984 h 322984"/>
                  <a:gd name="connsiteX18" fmla="*/ 0 w 321425"/>
                  <a:gd name="connsiteY18" fmla="*/ 267133 h 322984"/>
                  <a:gd name="connsiteX19" fmla="*/ 204441 w 321425"/>
                  <a:gd name="connsiteY19" fmla="*/ 79231 h 322984"/>
                  <a:gd name="connsiteX20" fmla="*/ 7707 w 321425"/>
                  <a:gd name="connsiteY20" fmla="*/ 79231 h 322984"/>
                  <a:gd name="connsiteX21" fmla="*/ 7707 w 321425"/>
                  <a:gd name="connsiteY21" fmla="*/ 23639 h 322984"/>
                  <a:gd name="connsiteX22" fmla="*/ 186604 w 321425"/>
                  <a:gd name="connsiteY22" fmla="*/ 23639 h 322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21425" h="322984">
                    <a:moveTo>
                      <a:pt x="251633" y="38966"/>
                    </a:moveTo>
                    <a:lnTo>
                      <a:pt x="199679" y="38966"/>
                    </a:lnTo>
                    <a:lnTo>
                      <a:pt x="199679" y="0"/>
                    </a:lnTo>
                    <a:lnTo>
                      <a:pt x="251633" y="0"/>
                    </a:lnTo>
                    <a:lnTo>
                      <a:pt x="251633" y="38966"/>
                    </a:lnTo>
                    <a:close/>
                    <a:moveTo>
                      <a:pt x="319088" y="38966"/>
                    </a:moveTo>
                    <a:lnTo>
                      <a:pt x="267046" y="38966"/>
                    </a:lnTo>
                    <a:lnTo>
                      <a:pt x="267046" y="0"/>
                    </a:lnTo>
                    <a:lnTo>
                      <a:pt x="319088" y="0"/>
                    </a:lnTo>
                    <a:lnTo>
                      <a:pt x="319088" y="38966"/>
                    </a:lnTo>
                    <a:close/>
                    <a:moveTo>
                      <a:pt x="186604" y="23726"/>
                    </a:moveTo>
                    <a:lnTo>
                      <a:pt x="186604" y="51955"/>
                    </a:lnTo>
                    <a:lnTo>
                      <a:pt x="265661" y="51955"/>
                    </a:lnTo>
                    <a:cubicBezTo>
                      <a:pt x="261418" y="105381"/>
                      <a:pt x="249815" y="151015"/>
                      <a:pt x="233276" y="182534"/>
                    </a:cubicBezTo>
                    <a:cubicBezTo>
                      <a:pt x="251547" y="221153"/>
                      <a:pt x="287395" y="247996"/>
                      <a:pt x="321425" y="260379"/>
                    </a:cubicBezTo>
                    <a:lnTo>
                      <a:pt x="321425" y="321599"/>
                    </a:lnTo>
                    <a:cubicBezTo>
                      <a:pt x="264189" y="307831"/>
                      <a:pt x="220980" y="269298"/>
                      <a:pt x="196042" y="228167"/>
                    </a:cubicBezTo>
                    <a:cubicBezTo>
                      <a:pt x="157076" y="278476"/>
                      <a:pt x="83993" y="313113"/>
                      <a:pt x="0" y="322984"/>
                    </a:cubicBezTo>
                    <a:lnTo>
                      <a:pt x="0" y="267133"/>
                    </a:lnTo>
                    <a:cubicBezTo>
                      <a:pt x="124691" y="255097"/>
                      <a:pt x="199506" y="175866"/>
                      <a:pt x="204441" y="79231"/>
                    </a:cubicBezTo>
                    <a:lnTo>
                      <a:pt x="7707" y="79231"/>
                    </a:lnTo>
                    <a:lnTo>
                      <a:pt x="7707" y="23639"/>
                    </a:lnTo>
                    <a:lnTo>
                      <a:pt x="186604" y="23639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4" name="フリーフォーム 33">
                <a:extLst>
                  <a:ext uri="{FF2B5EF4-FFF2-40B4-BE49-F238E27FC236}">
                    <a16:creationId xmlns:a16="http://schemas.microsoft.com/office/drawing/2014/main" id="{0FEE9083-2D25-C844-B5F6-3D3D62369506}"/>
                  </a:ext>
                </a:extLst>
              </p:cNvPr>
              <p:cNvSpPr/>
              <p:nvPr/>
            </p:nvSpPr>
            <p:spPr>
              <a:xfrm>
                <a:off x="6737898" y="3523903"/>
                <a:ext cx="311326" cy="299691"/>
              </a:xfrm>
              <a:custGeom>
                <a:avLst/>
                <a:gdLst>
                  <a:gd name="connsiteX0" fmla="*/ 46759 w 311326"/>
                  <a:gd name="connsiteY0" fmla="*/ 244013 h 299691"/>
                  <a:gd name="connsiteX1" fmla="*/ 250854 w 311326"/>
                  <a:gd name="connsiteY1" fmla="*/ 54033 h 299691"/>
                  <a:gd name="connsiteX2" fmla="*/ 56197 w 311326"/>
                  <a:gd name="connsiteY2" fmla="*/ 54033 h 299691"/>
                  <a:gd name="connsiteX3" fmla="*/ 56197 w 311326"/>
                  <a:gd name="connsiteY3" fmla="*/ 141836 h 299691"/>
                  <a:gd name="connsiteX4" fmla="*/ 0 w 311326"/>
                  <a:gd name="connsiteY4" fmla="*/ 141836 h 299691"/>
                  <a:gd name="connsiteX5" fmla="*/ 0 w 311326"/>
                  <a:gd name="connsiteY5" fmla="*/ 0 h 299691"/>
                  <a:gd name="connsiteX6" fmla="*/ 311294 w 311326"/>
                  <a:gd name="connsiteY6" fmla="*/ 0 h 299691"/>
                  <a:gd name="connsiteX7" fmla="*/ 46759 w 311326"/>
                  <a:gd name="connsiteY7" fmla="*/ 299691 h 299691"/>
                  <a:gd name="connsiteX8" fmla="*/ 46759 w 311326"/>
                  <a:gd name="connsiteY8" fmla="*/ 244013 h 299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326" h="299691">
                    <a:moveTo>
                      <a:pt x="46759" y="244013"/>
                    </a:moveTo>
                    <a:cubicBezTo>
                      <a:pt x="198899" y="230592"/>
                      <a:pt x="250507" y="165475"/>
                      <a:pt x="250854" y="54033"/>
                    </a:cubicBezTo>
                    <a:lnTo>
                      <a:pt x="56197" y="54033"/>
                    </a:lnTo>
                    <a:lnTo>
                      <a:pt x="56197" y="141836"/>
                    </a:lnTo>
                    <a:lnTo>
                      <a:pt x="0" y="141836"/>
                    </a:lnTo>
                    <a:lnTo>
                      <a:pt x="0" y="0"/>
                    </a:lnTo>
                    <a:lnTo>
                      <a:pt x="311294" y="0"/>
                    </a:lnTo>
                    <a:cubicBezTo>
                      <a:pt x="313026" y="199852"/>
                      <a:pt x="245226" y="279083"/>
                      <a:pt x="46759" y="299691"/>
                    </a:cubicBezTo>
                    <a:lnTo>
                      <a:pt x="46759" y="244013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5" name="フリーフォーム 34">
                <a:extLst>
                  <a:ext uri="{FF2B5EF4-FFF2-40B4-BE49-F238E27FC236}">
                    <a16:creationId xmlns:a16="http://schemas.microsoft.com/office/drawing/2014/main" id="{4CFE8574-480F-9640-853A-C978D6340D3E}"/>
                  </a:ext>
                </a:extLst>
              </p:cNvPr>
              <p:cNvSpPr/>
              <p:nvPr/>
            </p:nvSpPr>
            <p:spPr>
              <a:xfrm>
                <a:off x="7080538" y="3523037"/>
                <a:ext cx="316576" cy="300037"/>
              </a:xfrm>
              <a:custGeom>
                <a:avLst/>
                <a:gdLst>
                  <a:gd name="connsiteX0" fmla="*/ 180196 w 316576"/>
                  <a:gd name="connsiteY0" fmla="*/ 63038 h 300037"/>
                  <a:gd name="connsiteX1" fmla="*/ 0 w 316576"/>
                  <a:gd name="connsiteY1" fmla="*/ 55938 h 300037"/>
                  <a:gd name="connsiteX2" fmla="*/ 0 w 316576"/>
                  <a:gd name="connsiteY2" fmla="*/ 0 h 300037"/>
                  <a:gd name="connsiteX3" fmla="*/ 180196 w 316576"/>
                  <a:gd name="connsiteY3" fmla="*/ 7101 h 300037"/>
                  <a:gd name="connsiteX4" fmla="*/ 180196 w 316576"/>
                  <a:gd name="connsiteY4" fmla="*/ 63038 h 300037"/>
                  <a:gd name="connsiteX5" fmla="*/ 12642 w 316576"/>
                  <a:gd name="connsiteY5" fmla="*/ 242108 h 300037"/>
                  <a:gd name="connsiteX6" fmla="*/ 259599 w 316576"/>
                  <a:gd name="connsiteY6" fmla="*/ 38620 h 300037"/>
                  <a:gd name="connsiteX7" fmla="*/ 316576 w 316576"/>
                  <a:gd name="connsiteY7" fmla="*/ 38620 h 300037"/>
                  <a:gd name="connsiteX8" fmla="*/ 12642 w 316576"/>
                  <a:gd name="connsiteY8" fmla="*/ 300038 h 300037"/>
                  <a:gd name="connsiteX9" fmla="*/ 12642 w 316576"/>
                  <a:gd name="connsiteY9" fmla="*/ 242108 h 30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6576" h="300037">
                    <a:moveTo>
                      <a:pt x="180196" y="63038"/>
                    </a:moveTo>
                    <a:lnTo>
                      <a:pt x="0" y="55938"/>
                    </a:lnTo>
                    <a:lnTo>
                      <a:pt x="0" y="0"/>
                    </a:lnTo>
                    <a:lnTo>
                      <a:pt x="180196" y="7101"/>
                    </a:lnTo>
                    <a:lnTo>
                      <a:pt x="180196" y="63038"/>
                    </a:lnTo>
                    <a:close/>
                    <a:moveTo>
                      <a:pt x="12642" y="242108"/>
                    </a:moveTo>
                    <a:cubicBezTo>
                      <a:pt x="187296" y="235700"/>
                      <a:pt x="247304" y="177338"/>
                      <a:pt x="259599" y="38620"/>
                    </a:cubicBezTo>
                    <a:lnTo>
                      <a:pt x="316576" y="38620"/>
                    </a:lnTo>
                    <a:cubicBezTo>
                      <a:pt x="304280" y="215178"/>
                      <a:pt x="219594" y="294409"/>
                      <a:pt x="12642" y="300038"/>
                    </a:cubicBezTo>
                    <a:lnTo>
                      <a:pt x="12642" y="242108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99491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19</Words>
  <Application>Microsoft Macintosh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Baskerville</vt:lpstr>
      <vt:lpstr>Office テーマ</vt:lpstr>
      <vt:lpstr>アズワン太郎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アズワン太郎</dc:title>
  <dc:creator>アズワン 大地</dc:creator>
  <cp:lastModifiedBy>アズワン 大地</cp:lastModifiedBy>
  <cp:revision>25</cp:revision>
  <dcterms:created xsi:type="dcterms:W3CDTF">2020-07-07T02:35:17Z</dcterms:created>
  <dcterms:modified xsi:type="dcterms:W3CDTF">2020-07-08T10:24:12Z</dcterms:modified>
</cp:coreProperties>
</file>