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rawings/drawing1.xml" ContentType="application/vnd.openxmlformats-officedocument.drawingml.chartshapes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  <p:sldId id="257" r:id="rId3"/>
    <p:sldId id="258" r:id="rId4"/>
    <p:sldId id="259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3996F"/>
    <a:srgbClr val="8DC21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712"/>
    <p:restoredTop sz="96327"/>
  </p:normalViewPr>
  <p:slideViewPr>
    <p:cSldViewPr snapToGrid="0" snapToObjects="1">
      <p:cViewPr varScale="1">
        <p:scale>
          <a:sx n="128" d="100"/>
          <a:sy n="128" d="100"/>
        </p:scale>
        <p:origin x="1984" y="18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.xlsx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chartUserShapes" Target="../drawings/drawing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ja-JP" altLang="en-US" sz="1200" b="1"/>
              <a:t>グラフタイトル</a:t>
            </a:r>
            <a:endParaRPr lang="en-US" altLang="ja-JP" sz="1200" b="1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列2</c:v>
                </c:pt>
              </c:strCache>
            </c:strRef>
          </c:tx>
          <c:spPr>
            <a:solidFill>
              <a:srgbClr val="A3996F"/>
            </a:solidFill>
            <a:ln w="63500" cmpd="sng">
              <a:solidFill>
                <a:schemeClr val="lt1"/>
              </a:solidFill>
            </a:ln>
          </c:spPr>
          <c:dPt>
            <c:idx val="0"/>
            <c:bubble3D val="0"/>
            <c:spPr>
              <a:solidFill>
                <a:srgbClr val="A3996F"/>
              </a:solidFill>
              <a:ln w="63500" cmpd="sng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2E00-E746-BFEE-EDC04DA552BD}"/>
              </c:ext>
            </c:extLst>
          </c:dPt>
          <c:dPt>
            <c:idx val="1"/>
            <c:bubble3D val="0"/>
            <c:spPr>
              <a:solidFill>
                <a:srgbClr val="A3996F">
                  <a:alpha val="70000"/>
                </a:srgbClr>
              </a:solidFill>
              <a:ln w="63500" cmpd="sng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2E00-E746-BFEE-EDC04DA552BD}"/>
              </c:ext>
            </c:extLst>
          </c:dPt>
          <c:dPt>
            <c:idx val="2"/>
            <c:bubble3D val="0"/>
            <c:spPr>
              <a:solidFill>
                <a:srgbClr val="A3996F">
                  <a:alpha val="40000"/>
                </a:srgbClr>
              </a:solidFill>
              <a:ln w="63500" cmpd="sng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2E00-E746-BFEE-EDC04DA552BD}"/>
              </c:ext>
            </c:extLst>
          </c:dPt>
          <c:dPt>
            <c:idx val="3"/>
            <c:bubble3D val="0"/>
            <c:spPr>
              <a:solidFill>
                <a:schemeClr val="tx1">
                  <a:lumMod val="95000"/>
                  <a:lumOff val="5000"/>
                </a:schemeClr>
              </a:solidFill>
              <a:ln w="63500" cmpd="sng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2E00-E746-BFEE-EDC04DA552BD}"/>
              </c:ext>
            </c:extLst>
          </c:dPt>
          <c:cat>
            <c:strRef>
              <c:f>Sheet1!$A$2:$A$5</c:f>
              <c:strCache>
                <c:ptCount val="4"/>
                <c:pt idx="0">
                  <c:v>第 1 四半期</c:v>
                </c:pt>
                <c:pt idx="1">
                  <c:v>第 2 四半期</c:v>
                </c:pt>
                <c:pt idx="2">
                  <c:v>第 3 四半期</c:v>
                </c:pt>
                <c:pt idx="3">
                  <c:v>第 4 四半期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E00-E746-BFEE-EDC04DA552B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 cap="flat" cmpd="sng">
      <a:solidFill>
        <a:schemeClr val="lt1"/>
      </a:solidFill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  <c:userShapes r:id="rId4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ja-JP" altLang="en-US" sz="1200" b="1"/>
              <a:t>グラフ タイトル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系列 1</c:v>
                </c:pt>
              </c:strCache>
            </c:strRef>
          </c:tx>
          <c:spPr>
            <a:solidFill>
              <a:srgbClr val="A3996F">
                <a:alpha val="80000"/>
              </a:srgbClr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カテゴリ 1</c:v>
                </c:pt>
                <c:pt idx="1">
                  <c:v>カテゴリ 2</c:v>
                </c:pt>
                <c:pt idx="2">
                  <c:v>カテゴリ 3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5AA-964D-9ECC-621BA0334505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系列 2</c:v>
                </c:pt>
              </c:strCache>
            </c:strRef>
          </c:tx>
          <c:spPr>
            <a:solidFill>
              <a:srgbClr val="A3996F">
                <a:alpha val="50000"/>
              </a:srgbClr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カテゴリ 1</c:v>
                </c:pt>
                <c:pt idx="1">
                  <c:v>カテゴリ 2</c:v>
                </c:pt>
                <c:pt idx="2">
                  <c:v>カテゴリ 3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5AA-964D-9ECC-621BA0334505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系列 3</c:v>
                </c:pt>
              </c:strCache>
            </c:strRef>
          </c:tx>
          <c:spPr>
            <a:solidFill>
              <a:schemeClr val="tx1">
                <a:alpha val="3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Sheet1!$A$2:$A$4</c:f>
              <c:strCache>
                <c:ptCount val="3"/>
                <c:pt idx="0">
                  <c:v>カテゴリ 1</c:v>
                </c:pt>
                <c:pt idx="1">
                  <c:v>カテゴリ 2</c:v>
                </c:pt>
                <c:pt idx="2">
                  <c:v>カテゴリ 3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2</c:v>
                </c:pt>
                <c:pt idx="1">
                  <c:v>2</c:v>
                </c:pt>
                <c:pt idx="2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D5AA-964D-9ECC-621BA033450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400"/>
        <c:axId val="893684111"/>
        <c:axId val="893927199"/>
      </c:barChart>
      <c:catAx>
        <c:axId val="893684111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893927199"/>
        <c:crosses val="autoZero"/>
        <c:auto val="1"/>
        <c:lblAlgn val="ctr"/>
        <c:lblOffset val="100"/>
        <c:noMultiLvlLbl val="0"/>
      </c:catAx>
      <c:valAx>
        <c:axId val="893927199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rgbClr val="A3996F">
                  <a:alpha val="70000"/>
                </a:srgb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solidFill>
              <a:srgbClr val="A3996F"/>
            </a:solidFill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893684111"/>
        <c:crosses val="autoZero"/>
        <c:crossBetween val="between"/>
        <c:majorUnit val="1"/>
      </c:valAx>
      <c:spPr>
        <a:noFill/>
        <a:ln>
          <a:solidFill>
            <a:schemeClr val="lt1"/>
          </a:solidFill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0.27234</cdr:x>
      <cdr:y>0.23733</cdr:y>
    </cdr:from>
    <cdr:to>
      <cdr:x>0.72766</cdr:x>
      <cdr:y>0.69618</cdr:y>
    </cdr:to>
    <cdr:sp macro="" textlink="">
      <cdr:nvSpPr>
        <cdr:cNvPr id="2" name="円/楕円 1">
          <a:extLst xmlns:a="http://schemas.openxmlformats.org/drawingml/2006/main">
            <a:ext uri="{FF2B5EF4-FFF2-40B4-BE49-F238E27FC236}">
              <a16:creationId xmlns:a16="http://schemas.microsoft.com/office/drawing/2014/main" id="{FBC8E585-46A0-3C45-9706-883E4FB70B73}"/>
            </a:ext>
          </a:extLst>
        </cdr:cNvPr>
        <cdr:cNvSpPr/>
      </cdr:nvSpPr>
      <cdr:spPr>
        <a:xfrm xmlns:a="http://schemas.openxmlformats.org/drawingml/2006/main">
          <a:off x="951554" y="822862"/>
          <a:ext cx="1590915" cy="1590915"/>
        </a:xfrm>
        <a:prstGeom xmlns:a="http://schemas.openxmlformats.org/drawingml/2006/main" prst="ellipse">
          <a:avLst/>
        </a:prstGeom>
        <a:solidFill xmlns:a="http://schemas.openxmlformats.org/drawingml/2006/main">
          <a:schemeClr val="bg1"/>
        </a:solidFill>
        <a:ln xmlns:a="http://schemas.openxmlformats.org/drawingml/2006/main">
          <a:noFill/>
        </a:ln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ja-JP"/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0997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02717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05836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1000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5436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97293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4564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40167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15884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343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7044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5F9B49-473F-814E-8626-7946DC668B4B}" type="datetimeFigureOut">
              <a:rPr kumimoji="1" lang="ja-JP" altLang="en-US" smtClean="0"/>
              <a:t>2020/9/8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294A52-B54A-0244-8D6A-4D8DE2960C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46886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DBAFC3D-9A81-A543-B435-257721B1AC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016133" y="546537"/>
            <a:ext cx="4911616" cy="2074671"/>
          </a:xfrm>
        </p:spPr>
        <p:txBody>
          <a:bodyPr lIns="0" tIns="0" rIns="0" bIns="0">
            <a:normAutofit/>
          </a:bodyPr>
          <a:lstStyle/>
          <a:p>
            <a:pPr algn="l"/>
            <a:r>
              <a:rPr kumimoji="1" lang="ja-JP" altLang="en-US" sz="3600" b="1">
                <a:solidFill>
                  <a:srgbClr val="A3996F"/>
                </a:solidFill>
                <a:latin typeface="+mn-ea"/>
                <a:ea typeface="+mn-ea"/>
              </a:rPr>
              <a:t>タイトル入ります</a:t>
            </a:r>
            <a:br>
              <a:rPr kumimoji="1" lang="en-US" altLang="ja-JP" sz="3600" b="1" dirty="0">
                <a:solidFill>
                  <a:srgbClr val="A3996F"/>
                </a:solidFill>
                <a:latin typeface="+mn-ea"/>
                <a:ea typeface="+mn-ea"/>
              </a:rPr>
            </a:br>
            <a:r>
              <a:rPr lang="en-US" altLang="ja-JP" sz="3600" b="1" dirty="0">
                <a:solidFill>
                  <a:srgbClr val="A3996F"/>
                </a:solidFill>
                <a:latin typeface="+mn-ea"/>
              </a:rPr>
              <a:t>XXXXXXXXXXXXX</a:t>
            </a:r>
            <a:endParaRPr kumimoji="1" lang="ja-JP" altLang="en-US" sz="3600" b="1">
              <a:solidFill>
                <a:srgbClr val="A3996F"/>
              </a:solidFill>
              <a:latin typeface="+mn-ea"/>
              <a:ea typeface="+mn-ea"/>
            </a:endParaRP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F470960-5E65-B042-8E79-C5AC68DD986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016133" y="2892590"/>
            <a:ext cx="4911616" cy="1655762"/>
          </a:xfrm>
        </p:spPr>
        <p:txBody>
          <a:bodyPr lIns="0" tIns="0" rIns="0" bIns="0">
            <a:normAutofit/>
          </a:bodyPr>
          <a:lstStyle/>
          <a:p>
            <a:pPr algn="l">
              <a:lnSpc>
                <a:spcPct val="100000"/>
              </a:lnSpc>
              <a:spcBef>
                <a:spcPts val="0"/>
              </a:spcBef>
            </a:pPr>
            <a:r>
              <a:rPr lang="ja-JP" altLang="en-US" sz="2000"/>
              <a:t>サブタイトル入ります</a:t>
            </a:r>
            <a:endParaRPr lang="en-US" altLang="ja-JP" sz="2000" dirty="0"/>
          </a:p>
          <a:p>
            <a:pPr algn="l">
              <a:lnSpc>
                <a:spcPct val="100000"/>
              </a:lnSpc>
              <a:spcBef>
                <a:spcPts val="0"/>
              </a:spcBef>
            </a:pPr>
            <a:r>
              <a:rPr lang="en-US" altLang="ja-JP" sz="2000" dirty="0"/>
              <a:t>XXXXXXXXXXXXXXXXXXXXXXXXXX</a:t>
            </a:r>
            <a:endParaRPr lang="ja-JP" altLang="en-US" sz="2000"/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CBBC6735-9D0F-1445-BFC4-31689DF38F9A}"/>
              </a:ext>
            </a:extLst>
          </p:cNvPr>
          <p:cNvCxnSpPr>
            <a:cxnSpLocks/>
          </p:cNvCxnSpPr>
          <p:nvPr/>
        </p:nvCxnSpPr>
        <p:spPr>
          <a:xfrm>
            <a:off x="2016133" y="2711669"/>
            <a:ext cx="625694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字幕 2">
            <a:extLst>
              <a:ext uri="{FF2B5EF4-FFF2-40B4-BE49-F238E27FC236}">
                <a16:creationId xmlns:a16="http://schemas.microsoft.com/office/drawing/2014/main" id="{6FB0CE6A-F817-2C44-94DA-DFBB616AD89C}"/>
              </a:ext>
            </a:extLst>
          </p:cNvPr>
          <p:cNvSpPr txBox="1">
            <a:spLocks/>
          </p:cNvSpPr>
          <p:nvPr/>
        </p:nvSpPr>
        <p:spPr>
          <a:xfrm>
            <a:off x="2016133" y="4421495"/>
            <a:ext cx="4911616" cy="307777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00000"/>
              </a:lnSpc>
              <a:spcBef>
                <a:spcPts val="0"/>
              </a:spcBef>
            </a:pPr>
            <a:r>
              <a:rPr lang="ja-JP" altLang="en-US" sz="1000" b="1"/>
              <a:t>株式会社　アズワン</a:t>
            </a:r>
            <a:endParaRPr lang="en-US" altLang="ja-JP" sz="1000" b="1" dirty="0"/>
          </a:p>
          <a:p>
            <a:pPr algn="l">
              <a:lnSpc>
                <a:spcPct val="100000"/>
              </a:lnSpc>
              <a:spcBef>
                <a:spcPts val="0"/>
              </a:spcBef>
            </a:pPr>
            <a:r>
              <a:rPr lang="en-US" altLang="ja-JP" sz="1000" dirty="0"/>
              <a:t>XXXXXXXXXXXXXXXXXXXXXXXXXXXXXX</a:t>
            </a:r>
            <a:endParaRPr lang="ja-JP" altLang="en-US" sz="1000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FAF58179-1EB1-1541-9433-64FC36B50974}"/>
              </a:ext>
            </a:extLst>
          </p:cNvPr>
          <p:cNvSpPr/>
          <p:nvPr/>
        </p:nvSpPr>
        <p:spPr>
          <a:xfrm>
            <a:off x="0" y="1570383"/>
            <a:ext cx="1721224" cy="3158884"/>
          </a:xfrm>
          <a:prstGeom prst="rect">
            <a:avLst/>
          </a:prstGeom>
          <a:solidFill>
            <a:srgbClr val="A3996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263B22C8-6AD9-F34B-B07C-9E155A47C194}"/>
              </a:ext>
            </a:extLst>
          </p:cNvPr>
          <p:cNvSpPr/>
          <p:nvPr/>
        </p:nvSpPr>
        <p:spPr>
          <a:xfrm>
            <a:off x="1568824" y="1570383"/>
            <a:ext cx="152400" cy="315888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0CA09A7F-C99D-B640-AA62-96BC9B5FCB39}"/>
              </a:ext>
            </a:extLst>
          </p:cNvPr>
          <p:cNvSpPr/>
          <p:nvPr/>
        </p:nvSpPr>
        <p:spPr>
          <a:xfrm>
            <a:off x="-1192193" y="2442258"/>
            <a:ext cx="752355" cy="752355"/>
          </a:xfrm>
          <a:prstGeom prst="rect">
            <a:avLst/>
          </a:prstGeom>
          <a:solidFill>
            <a:srgbClr val="CDE1A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B059FE66-1251-B345-8A5B-61A4E534EF1E}"/>
              </a:ext>
            </a:extLst>
          </p:cNvPr>
          <p:cNvSpPr/>
          <p:nvPr/>
        </p:nvSpPr>
        <p:spPr>
          <a:xfrm>
            <a:off x="-1192192" y="0"/>
            <a:ext cx="752355" cy="752355"/>
          </a:xfrm>
          <a:prstGeom prst="rect">
            <a:avLst/>
          </a:prstGeom>
          <a:solidFill>
            <a:srgbClr val="EFA5A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510A3459-1B69-2540-8E12-21A2115D7A03}"/>
              </a:ext>
            </a:extLst>
          </p:cNvPr>
          <p:cNvSpPr/>
          <p:nvPr/>
        </p:nvSpPr>
        <p:spPr>
          <a:xfrm>
            <a:off x="-1192192" y="3663387"/>
            <a:ext cx="752355" cy="752355"/>
          </a:xfrm>
          <a:prstGeom prst="rect">
            <a:avLst/>
          </a:prstGeom>
          <a:solidFill>
            <a:srgbClr val="95D0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12DE9923-A22C-1A49-866B-A400030E937F}"/>
              </a:ext>
            </a:extLst>
          </p:cNvPr>
          <p:cNvSpPr/>
          <p:nvPr/>
        </p:nvSpPr>
        <p:spPr>
          <a:xfrm>
            <a:off x="-1192192" y="4884516"/>
            <a:ext cx="752355" cy="752355"/>
          </a:xfrm>
          <a:prstGeom prst="rect">
            <a:avLst/>
          </a:prstGeom>
          <a:solidFill>
            <a:srgbClr val="90BFD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557E72A7-86F8-B94E-ACB3-C7E6D168D841}"/>
              </a:ext>
            </a:extLst>
          </p:cNvPr>
          <p:cNvSpPr/>
          <p:nvPr/>
        </p:nvSpPr>
        <p:spPr>
          <a:xfrm>
            <a:off x="-1192192" y="1221129"/>
            <a:ext cx="752355" cy="752355"/>
          </a:xfrm>
          <a:prstGeom prst="rect">
            <a:avLst/>
          </a:prstGeom>
          <a:solidFill>
            <a:srgbClr val="F8CD9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CC86AB57-5CC6-E14B-9717-B0284E8F99C9}"/>
              </a:ext>
            </a:extLst>
          </p:cNvPr>
          <p:cNvSpPr/>
          <p:nvPr/>
        </p:nvSpPr>
        <p:spPr>
          <a:xfrm>
            <a:off x="-1192192" y="6105645"/>
            <a:ext cx="752355" cy="752355"/>
          </a:xfrm>
          <a:prstGeom prst="rect">
            <a:avLst/>
          </a:prstGeom>
          <a:solidFill>
            <a:srgbClr val="C3BEC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0A5ED4BF-763E-EC48-8F0F-18B3584C73C3}"/>
              </a:ext>
            </a:extLst>
          </p:cNvPr>
          <p:cNvSpPr/>
          <p:nvPr/>
        </p:nvSpPr>
        <p:spPr>
          <a:xfrm>
            <a:off x="-2202594" y="2442258"/>
            <a:ext cx="752355" cy="752355"/>
          </a:xfrm>
          <a:prstGeom prst="rect">
            <a:avLst/>
          </a:prstGeom>
          <a:solidFill>
            <a:srgbClr val="8DC21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D60E55F9-E3A4-2340-B4F4-B36F452E89B6}"/>
              </a:ext>
            </a:extLst>
          </p:cNvPr>
          <p:cNvSpPr/>
          <p:nvPr/>
        </p:nvSpPr>
        <p:spPr>
          <a:xfrm>
            <a:off x="-2202593" y="0"/>
            <a:ext cx="752355" cy="752355"/>
          </a:xfrm>
          <a:prstGeom prst="rect">
            <a:avLst/>
          </a:prstGeom>
          <a:solidFill>
            <a:srgbClr val="F083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492DA67A-B6CB-0F4E-B6D1-A78141277268}"/>
              </a:ext>
            </a:extLst>
          </p:cNvPr>
          <p:cNvSpPr/>
          <p:nvPr/>
        </p:nvSpPr>
        <p:spPr>
          <a:xfrm>
            <a:off x="-2202593" y="3663387"/>
            <a:ext cx="752355" cy="752355"/>
          </a:xfrm>
          <a:prstGeom prst="rect">
            <a:avLst/>
          </a:prstGeom>
          <a:solidFill>
            <a:srgbClr val="009E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DE58EF34-C27E-4A47-BAC2-2823EC163A7E}"/>
              </a:ext>
            </a:extLst>
          </p:cNvPr>
          <p:cNvSpPr/>
          <p:nvPr/>
        </p:nvSpPr>
        <p:spPr>
          <a:xfrm>
            <a:off x="-2202593" y="4884516"/>
            <a:ext cx="752355" cy="752355"/>
          </a:xfrm>
          <a:prstGeom prst="rect">
            <a:avLst/>
          </a:prstGeom>
          <a:solidFill>
            <a:srgbClr val="008AC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68862795-CACE-0244-A6EE-CEAC9D1AF594}"/>
              </a:ext>
            </a:extLst>
          </p:cNvPr>
          <p:cNvSpPr/>
          <p:nvPr/>
        </p:nvSpPr>
        <p:spPr>
          <a:xfrm>
            <a:off x="-2202593" y="1221129"/>
            <a:ext cx="752355" cy="752355"/>
          </a:xfrm>
          <a:prstGeom prst="rect">
            <a:avLst/>
          </a:prstGeom>
          <a:solidFill>
            <a:srgbClr val="F9C62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1A54658B-BB81-254C-9EC5-9D47EFE34B9D}"/>
              </a:ext>
            </a:extLst>
          </p:cNvPr>
          <p:cNvSpPr/>
          <p:nvPr/>
        </p:nvSpPr>
        <p:spPr>
          <a:xfrm>
            <a:off x="-2202593" y="6105645"/>
            <a:ext cx="752355" cy="752355"/>
          </a:xfrm>
          <a:prstGeom prst="rect">
            <a:avLst/>
          </a:prstGeom>
          <a:solidFill>
            <a:srgbClr val="7F78AB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08345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正方形/長方形 25">
            <a:extLst>
              <a:ext uri="{FF2B5EF4-FFF2-40B4-BE49-F238E27FC236}">
                <a16:creationId xmlns:a16="http://schemas.microsoft.com/office/drawing/2014/main" id="{13E41BE2-BAC6-1A48-A335-CBC17FEE3B44}"/>
              </a:ext>
            </a:extLst>
          </p:cNvPr>
          <p:cNvSpPr/>
          <p:nvPr/>
        </p:nvSpPr>
        <p:spPr>
          <a:xfrm>
            <a:off x="9082130" y="586865"/>
            <a:ext cx="440792" cy="5963443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rgbClr val="A3996F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/>
              <a:t>　</a:t>
            </a:r>
          </a:p>
        </p:txBody>
      </p:sp>
      <p:sp>
        <p:nvSpPr>
          <p:cNvPr id="8" name="タイトル 1">
            <a:extLst>
              <a:ext uri="{FF2B5EF4-FFF2-40B4-BE49-F238E27FC236}">
                <a16:creationId xmlns:a16="http://schemas.microsoft.com/office/drawing/2014/main" id="{FE634693-A5EF-A440-B4C9-BA57B42CA0F4}"/>
              </a:ext>
            </a:extLst>
          </p:cNvPr>
          <p:cNvSpPr txBox="1">
            <a:spLocks/>
          </p:cNvSpPr>
          <p:nvPr/>
        </p:nvSpPr>
        <p:spPr>
          <a:xfrm>
            <a:off x="492171" y="307700"/>
            <a:ext cx="4911616" cy="279179"/>
          </a:xfrm>
          <a:prstGeom prst="rect">
            <a:avLst/>
          </a:prstGeom>
        </p:spPr>
        <p:txBody>
          <a:bodyPr vert="horz" lIns="0" tIns="0" rIns="0" bIns="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sz="2000" b="1" dirty="0">
                <a:solidFill>
                  <a:srgbClr val="A3996F"/>
                </a:solidFill>
                <a:latin typeface="+mn-ea"/>
                <a:ea typeface="+mn-ea"/>
              </a:rPr>
              <a:t>CONTENTS</a:t>
            </a:r>
            <a:endParaRPr lang="ja-JP" altLang="en-US" sz="2000" b="1">
              <a:solidFill>
                <a:srgbClr val="A3996F"/>
              </a:solidFill>
              <a:latin typeface="+mn-ea"/>
              <a:ea typeface="+mn-ea"/>
            </a:endParaRPr>
          </a:p>
        </p:txBody>
      </p:sp>
      <p:sp>
        <p:nvSpPr>
          <p:cNvPr id="10" name="タイトル 1">
            <a:extLst>
              <a:ext uri="{FF2B5EF4-FFF2-40B4-BE49-F238E27FC236}">
                <a16:creationId xmlns:a16="http://schemas.microsoft.com/office/drawing/2014/main" id="{77C855DF-F32C-3E44-986D-7BF375E26B13}"/>
              </a:ext>
            </a:extLst>
          </p:cNvPr>
          <p:cNvSpPr txBox="1">
            <a:spLocks/>
          </p:cNvSpPr>
          <p:nvPr/>
        </p:nvSpPr>
        <p:spPr>
          <a:xfrm>
            <a:off x="1218344" y="2133569"/>
            <a:ext cx="7469312" cy="2857192"/>
          </a:xfrm>
          <a:prstGeom prst="rect">
            <a:avLst/>
          </a:prstGeom>
          <a:noFill/>
        </p:spPr>
        <p:txBody>
          <a:bodyPr vert="horz" wrap="square" lIns="0" tIns="0" rIns="0" bIns="0" rtlCol="0" anchor="t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t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</a:pPr>
            <a:r>
              <a:rPr lang="en-US" altLang="ja-JP" sz="2400" b="1" dirty="0">
                <a:solidFill>
                  <a:srgbClr val="A3996F"/>
                </a:solidFill>
                <a:latin typeface="+mn-ea"/>
                <a:ea typeface="+mn-ea"/>
              </a:rPr>
              <a:t>1.</a:t>
            </a:r>
            <a:r>
              <a:rPr lang="en-US" altLang="ja-JP" sz="2400" b="1" dirty="0">
                <a:solidFill>
                  <a:srgbClr val="A3996F"/>
                </a:solidFill>
                <a:latin typeface="+mn-ea"/>
              </a:rPr>
              <a:t> </a:t>
            </a:r>
            <a:r>
              <a:rPr lang="en-US" altLang="ja-JP" sz="2400" b="1" dirty="0">
                <a:latin typeface="+mn-ea"/>
                <a:ea typeface="+mn-ea"/>
              </a:rPr>
              <a:t>XXXXXXXXXXXXXX</a:t>
            </a:r>
            <a:r>
              <a:rPr lang="en-US" altLang="ja-JP" sz="2400" b="1" dirty="0">
                <a:latin typeface="+mn-ea"/>
              </a:rPr>
              <a:t>XXXXXXXXXX</a:t>
            </a:r>
            <a:endParaRPr lang="en-US" altLang="ja-JP" sz="2400" b="1" dirty="0">
              <a:latin typeface="+mn-ea"/>
              <a:ea typeface="+mn-ea"/>
            </a:endParaRPr>
          </a:p>
          <a:p>
            <a:pPr fontAlgn="t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</a:pPr>
            <a:r>
              <a:rPr lang="en-US" altLang="ja-JP" sz="2400" b="1" dirty="0">
                <a:solidFill>
                  <a:srgbClr val="A3996F"/>
                </a:solidFill>
                <a:latin typeface="+mn-ea"/>
              </a:rPr>
              <a:t>2. </a:t>
            </a:r>
            <a:r>
              <a:rPr lang="en-US" altLang="ja-JP" sz="2400" b="1" dirty="0">
                <a:latin typeface="+mn-ea"/>
              </a:rPr>
              <a:t>XXXXXXXXXXXXXXXXXXXXXXXX</a:t>
            </a:r>
          </a:p>
          <a:p>
            <a:pPr fontAlgn="t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</a:pPr>
            <a:r>
              <a:rPr lang="en-US" altLang="ja-JP" sz="2400" b="1" dirty="0">
                <a:solidFill>
                  <a:srgbClr val="A3996F"/>
                </a:solidFill>
                <a:latin typeface="+mn-ea"/>
              </a:rPr>
              <a:t>3. </a:t>
            </a:r>
            <a:r>
              <a:rPr lang="en-US" altLang="ja-JP" sz="2400" b="1" dirty="0">
                <a:latin typeface="+mn-ea"/>
              </a:rPr>
              <a:t>XXXXXXXXXXXXXXXXXXXXXXXX</a:t>
            </a:r>
          </a:p>
          <a:p>
            <a:pPr fontAlgn="t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</a:pPr>
            <a:r>
              <a:rPr lang="en-US" altLang="ja-JP" sz="2400" b="1" dirty="0">
                <a:solidFill>
                  <a:srgbClr val="A3996F"/>
                </a:solidFill>
                <a:latin typeface="+mn-ea"/>
              </a:rPr>
              <a:t>4. </a:t>
            </a:r>
            <a:r>
              <a:rPr lang="en-US" altLang="ja-JP" sz="2400" b="1" dirty="0">
                <a:latin typeface="+mn-ea"/>
              </a:rPr>
              <a:t>XXXXXXXXXXXXXXXXXXXXXXXX</a:t>
            </a:r>
          </a:p>
          <a:p>
            <a:pPr fontAlgn="t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</a:pPr>
            <a:r>
              <a:rPr lang="en-US" altLang="ja-JP" sz="2400" b="1" dirty="0">
                <a:solidFill>
                  <a:srgbClr val="A3996F"/>
                </a:solidFill>
                <a:latin typeface="+mn-ea"/>
              </a:rPr>
              <a:t>5. </a:t>
            </a:r>
            <a:r>
              <a:rPr lang="en-US" altLang="ja-JP" sz="2400" b="1" dirty="0">
                <a:latin typeface="+mn-ea"/>
              </a:rPr>
              <a:t>XXXXXXXXXXXXXXXXXXXXXXXX</a:t>
            </a:r>
          </a:p>
          <a:p>
            <a:pPr fontAlgn="t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</a:pPr>
            <a:r>
              <a:rPr lang="en-US" altLang="ja-JP" sz="2400" b="1" dirty="0">
                <a:solidFill>
                  <a:srgbClr val="A3996F"/>
                </a:solidFill>
                <a:latin typeface="+mn-ea"/>
              </a:rPr>
              <a:t>6. </a:t>
            </a:r>
            <a:r>
              <a:rPr lang="en-US" altLang="ja-JP" sz="2400" b="1" dirty="0">
                <a:latin typeface="+mn-ea"/>
              </a:rPr>
              <a:t>XXXXXXXXXXXXXXXXXXXXXXXX</a:t>
            </a:r>
          </a:p>
        </p:txBody>
      </p:sp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94D376DC-A02E-684C-B7D7-1CA2FF03164A}"/>
              </a:ext>
            </a:extLst>
          </p:cNvPr>
          <p:cNvCxnSpPr>
            <a:cxnSpLocks/>
          </p:cNvCxnSpPr>
          <p:nvPr/>
        </p:nvCxnSpPr>
        <p:spPr>
          <a:xfrm>
            <a:off x="321376" y="586890"/>
            <a:ext cx="9201565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タイトル 1">
            <a:extLst>
              <a:ext uri="{FF2B5EF4-FFF2-40B4-BE49-F238E27FC236}">
                <a16:creationId xmlns:a16="http://schemas.microsoft.com/office/drawing/2014/main" id="{2815E9BF-67F3-4F48-8C95-B69508032E81}"/>
              </a:ext>
            </a:extLst>
          </p:cNvPr>
          <p:cNvSpPr txBox="1">
            <a:spLocks/>
          </p:cNvSpPr>
          <p:nvPr/>
        </p:nvSpPr>
        <p:spPr>
          <a:xfrm>
            <a:off x="9086411" y="349558"/>
            <a:ext cx="436530" cy="195438"/>
          </a:xfrm>
          <a:prstGeom prst="rect">
            <a:avLst/>
          </a:prstGeom>
          <a:solidFill>
            <a:schemeClr val="bg1"/>
          </a:solidFill>
        </p:spPr>
        <p:txBody>
          <a:bodyPr vert="horz" wrap="square" lIns="0" tIns="0" rIns="0" bIns="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altLang="ja-JP" sz="1400" b="1" dirty="0">
                <a:latin typeface="+mn-ea"/>
                <a:ea typeface="+mn-ea"/>
              </a:rPr>
              <a:t>01</a:t>
            </a:r>
            <a:endParaRPr lang="ja-JP" altLang="en-US" sz="1400" b="1">
              <a:latin typeface="+mn-ea"/>
              <a:ea typeface="+mn-ea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D53F9A5C-EBC5-484F-BBCB-13F1C69B37F0}"/>
              </a:ext>
            </a:extLst>
          </p:cNvPr>
          <p:cNvSpPr/>
          <p:nvPr/>
        </p:nvSpPr>
        <p:spPr>
          <a:xfrm>
            <a:off x="321376" y="307688"/>
            <a:ext cx="100198" cy="27917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791BF219-3DB7-7A45-ACAE-99A68694E657}"/>
              </a:ext>
            </a:extLst>
          </p:cNvPr>
          <p:cNvCxnSpPr>
            <a:cxnSpLocks/>
          </p:cNvCxnSpPr>
          <p:nvPr/>
        </p:nvCxnSpPr>
        <p:spPr>
          <a:xfrm>
            <a:off x="9084983" y="307688"/>
            <a:ext cx="0" cy="624262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B4258621-4BA8-024C-83AC-46EEB81E5A0E}"/>
              </a:ext>
            </a:extLst>
          </p:cNvPr>
          <p:cNvCxnSpPr>
            <a:cxnSpLocks/>
          </p:cNvCxnSpPr>
          <p:nvPr/>
        </p:nvCxnSpPr>
        <p:spPr>
          <a:xfrm>
            <a:off x="9522941" y="307688"/>
            <a:ext cx="0" cy="624262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字幕 2">
            <a:extLst>
              <a:ext uri="{FF2B5EF4-FFF2-40B4-BE49-F238E27FC236}">
                <a16:creationId xmlns:a16="http://schemas.microsoft.com/office/drawing/2014/main" id="{1C9CD37D-2959-7E46-B0EA-5CA07F277F1F}"/>
              </a:ext>
            </a:extLst>
          </p:cNvPr>
          <p:cNvSpPr txBox="1">
            <a:spLocks/>
          </p:cNvSpPr>
          <p:nvPr/>
        </p:nvSpPr>
        <p:spPr>
          <a:xfrm>
            <a:off x="231649" y="6581205"/>
            <a:ext cx="4911616" cy="153888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00000"/>
              </a:lnSpc>
              <a:spcBef>
                <a:spcPts val="0"/>
              </a:spcBef>
            </a:pPr>
            <a:r>
              <a:rPr lang="ja-JP" altLang="en-US" sz="1000" b="1"/>
              <a:t>株式会社アズワン</a:t>
            </a:r>
            <a:r>
              <a:rPr lang="en-US" altLang="ja-JP" sz="1000" b="1" dirty="0"/>
              <a:t>    </a:t>
            </a:r>
            <a:r>
              <a:rPr lang="en-US" altLang="ja-JP" sz="1000" dirty="0"/>
              <a:t>https://</a:t>
            </a:r>
            <a:r>
              <a:rPr lang="en-US" altLang="ja-JP" sz="1000" dirty="0" err="1"/>
              <a:t>www.xxxxxxxxxxx</a:t>
            </a:r>
            <a:endParaRPr lang="ja-JP" altLang="en-US" sz="1000"/>
          </a:p>
        </p:txBody>
      </p:sp>
    </p:spTree>
    <p:extLst>
      <p:ext uri="{BB962C8B-B14F-4D97-AF65-F5344CB8AC3E}">
        <p14:creationId xmlns:p14="http://schemas.microsoft.com/office/powerpoint/2010/main" val="41962213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C10AC569-6529-5D43-99BB-C6B0A958460C}"/>
              </a:ext>
            </a:extLst>
          </p:cNvPr>
          <p:cNvSpPr/>
          <p:nvPr/>
        </p:nvSpPr>
        <p:spPr>
          <a:xfrm>
            <a:off x="9082130" y="586865"/>
            <a:ext cx="440792" cy="5963443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rgbClr val="A3996F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/>
              <a:t>　</a:t>
            </a:r>
          </a:p>
        </p:txBody>
      </p:sp>
      <p:sp>
        <p:nvSpPr>
          <p:cNvPr id="21" name="タイトル 1">
            <a:extLst>
              <a:ext uri="{FF2B5EF4-FFF2-40B4-BE49-F238E27FC236}">
                <a16:creationId xmlns:a16="http://schemas.microsoft.com/office/drawing/2014/main" id="{897FDBD9-5A59-A642-8F76-1FDC6B0FE3B8}"/>
              </a:ext>
            </a:extLst>
          </p:cNvPr>
          <p:cNvSpPr txBox="1">
            <a:spLocks/>
          </p:cNvSpPr>
          <p:nvPr/>
        </p:nvSpPr>
        <p:spPr>
          <a:xfrm>
            <a:off x="1205681" y="1586286"/>
            <a:ext cx="7432953" cy="390876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800" b="1" spc="-150">
                <a:solidFill>
                  <a:srgbClr val="A3996F"/>
                </a:solidFill>
                <a:latin typeface="+mn-ea"/>
                <a:ea typeface="+mn-ea"/>
              </a:rPr>
              <a:t>見出し入ります</a:t>
            </a:r>
            <a:r>
              <a:rPr lang="en-US" altLang="ja-JP" sz="2800" b="1" spc="-150" dirty="0">
                <a:solidFill>
                  <a:srgbClr val="A3996F"/>
                </a:solidFill>
                <a:latin typeface="+mn-ea"/>
              </a:rPr>
              <a:t>XXXXXXXXXXXXXXXXXXXXXX</a:t>
            </a:r>
            <a:endParaRPr lang="ja-JP" altLang="en-US" sz="2800" b="1" spc="-150">
              <a:solidFill>
                <a:srgbClr val="A3996F"/>
              </a:solidFill>
              <a:latin typeface="+mn-ea"/>
              <a:ea typeface="+mn-ea"/>
            </a:endParaRPr>
          </a:p>
        </p:txBody>
      </p:sp>
      <p:sp>
        <p:nvSpPr>
          <p:cNvPr id="18" name="タイトル 1">
            <a:extLst>
              <a:ext uri="{FF2B5EF4-FFF2-40B4-BE49-F238E27FC236}">
                <a16:creationId xmlns:a16="http://schemas.microsoft.com/office/drawing/2014/main" id="{3A7C13FF-71D5-DA48-9C9E-A0068A900182}"/>
              </a:ext>
            </a:extLst>
          </p:cNvPr>
          <p:cNvSpPr txBox="1">
            <a:spLocks/>
          </p:cNvSpPr>
          <p:nvPr/>
        </p:nvSpPr>
        <p:spPr>
          <a:xfrm>
            <a:off x="492171" y="307700"/>
            <a:ext cx="4911616" cy="279179"/>
          </a:xfrm>
          <a:prstGeom prst="rect">
            <a:avLst/>
          </a:prstGeom>
        </p:spPr>
        <p:txBody>
          <a:bodyPr vert="horz" lIns="0" tIns="0" rIns="0" bIns="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sz="2000" b="1" dirty="0">
                <a:solidFill>
                  <a:srgbClr val="A3996F"/>
                </a:solidFill>
                <a:latin typeface="+mn-ea"/>
                <a:ea typeface="+mn-ea"/>
              </a:rPr>
              <a:t>1.</a:t>
            </a:r>
            <a:r>
              <a:rPr lang="ja-JP" altLang="en-US" sz="2000" b="1">
                <a:solidFill>
                  <a:srgbClr val="A3996F"/>
                </a:solidFill>
                <a:latin typeface="+mn-ea"/>
                <a:ea typeface="+mn-ea"/>
              </a:rPr>
              <a:t>見出し入ります</a:t>
            </a:r>
            <a:r>
              <a:rPr lang="en-US" altLang="ja-JP" sz="2000" b="1" dirty="0">
                <a:solidFill>
                  <a:srgbClr val="A3996F"/>
                </a:solidFill>
                <a:latin typeface="+mn-ea"/>
                <a:ea typeface="+mn-ea"/>
              </a:rPr>
              <a:t>XXXXXXXXXXXXX</a:t>
            </a:r>
            <a:endParaRPr lang="ja-JP" altLang="en-US" sz="2000" b="1">
              <a:solidFill>
                <a:srgbClr val="A3996F"/>
              </a:solidFill>
              <a:latin typeface="+mn-ea"/>
              <a:ea typeface="+mn-ea"/>
            </a:endParaRPr>
          </a:p>
        </p:txBody>
      </p: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A05435F9-1C20-4049-9DAB-572073684590}"/>
              </a:ext>
            </a:extLst>
          </p:cNvPr>
          <p:cNvCxnSpPr>
            <a:cxnSpLocks/>
          </p:cNvCxnSpPr>
          <p:nvPr/>
        </p:nvCxnSpPr>
        <p:spPr>
          <a:xfrm>
            <a:off x="321376" y="586890"/>
            <a:ext cx="9201565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タイトル 1">
            <a:extLst>
              <a:ext uri="{FF2B5EF4-FFF2-40B4-BE49-F238E27FC236}">
                <a16:creationId xmlns:a16="http://schemas.microsoft.com/office/drawing/2014/main" id="{7F6086A0-C7A3-C04D-AED8-F0099E397860}"/>
              </a:ext>
            </a:extLst>
          </p:cNvPr>
          <p:cNvSpPr txBox="1">
            <a:spLocks/>
          </p:cNvSpPr>
          <p:nvPr/>
        </p:nvSpPr>
        <p:spPr>
          <a:xfrm>
            <a:off x="9086411" y="349558"/>
            <a:ext cx="436530" cy="195438"/>
          </a:xfrm>
          <a:prstGeom prst="rect">
            <a:avLst/>
          </a:prstGeom>
          <a:solidFill>
            <a:schemeClr val="bg1"/>
          </a:solidFill>
        </p:spPr>
        <p:txBody>
          <a:bodyPr vert="horz" wrap="square" lIns="0" tIns="0" rIns="0" bIns="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altLang="ja-JP" sz="1400" b="1" dirty="0">
                <a:latin typeface="+mn-ea"/>
                <a:ea typeface="+mn-ea"/>
              </a:rPr>
              <a:t>02</a:t>
            </a:r>
            <a:endParaRPr lang="ja-JP" altLang="en-US" sz="1400" b="1">
              <a:latin typeface="+mn-ea"/>
              <a:ea typeface="+mn-ea"/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1C7BEA4A-DFBD-044B-9D77-8067F7765AB2}"/>
              </a:ext>
            </a:extLst>
          </p:cNvPr>
          <p:cNvSpPr/>
          <p:nvPr/>
        </p:nvSpPr>
        <p:spPr>
          <a:xfrm>
            <a:off x="321376" y="307688"/>
            <a:ext cx="100198" cy="27917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5" name="直線コネクタ 24">
            <a:extLst>
              <a:ext uri="{FF2B5EF4-FFF2-40B4-BE49-F238E27FC236}">
                <a16:creationId xmlns:a16="http://schemas.microsoft.com/office/drawing/2014/main" id="{023D9FDD-7294-4449-B10C-B9028D2AE557}"/>
              </a:ext>
            </a:extLst>
          </p:cNvPr>
          <p:cNvCxnSpPr>
            <a:cxnSpLocks/>
          </p:cNvCxnSpPr>
          <p:nvPr/>
        </p:nvCxnSpPr>
        <p:spPr>
          <a:xfrm>
            <a:off x="9084983" y="307688"/>
            <a:ext cx="0" cy="624262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コネクタ 25">
            <a:extLst>
              <a:ext uri="{FF2B5EF4-FFF2-40B4-BE49-F238E27FC236}">
                <a16:creationId xmlns:a16="http://schemas.microsoft.com/office/drawing/2014/main" id="{1278D106-CD17-CB48-8C71-9FF2FECA47F2}"/>
              </a:ext>
            </a:extLst>
          </p:cNvPr>
          <p:cNvCxnSpPr>
            <a:cxnSpLocks/>
          </p:cNvCxnSpPr>
          <p:nvPr/>
        </p:nvCxnSpPr>
        <p:spPr>
          <a:xfrm>
            <a:off x="9522941" y="307688"/>
            <a:ext cx="0" cy="624262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3A4F3625-C212-0D40-B0BE-1D3824ABECC9}"/>
              </a:ext>
            </a:extLst>
          </p:cNvPr>
          <p:cNvSpPr/>
          <p:nvPr/>
        </p:nvSpPr>
        <p:spPr>
          <a:xfrm>
            <a:off x="321375" y="1531934"/>
            <a:ext cx="759671" cy="429318"/>
          </a:xfrm>
          <a:prstGeom prst="rect">
            <a:avLst/>
          </a:prstGeom>
          <a:solidFill>
            <a:srgbClr val="A3996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A7E3E8D0-1091-0543-AEAC-FF29DEA5CF95}"/>
              </a:ext>
            </a:extLst>
          </p:cNvPr>
          <p:cNvSpPr/>
          <p:nvPr/>
        </p:nvSpPr>
        <p:spPr>
          <a:xfrm>
            <a:off x="928647" y="1531934"/>
            <a:ext cx="152400" cy="42931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タイトル 1">
            <a:extLst>
              <a:ext uri="{FF2B5EF4-FFF2-40B4-BE49-F238E27FC236}">
                <a16:creationId xmlns:a16="http://schemas.microsoft.com/office/drawing/2014/main" id="{113FF646-6EF3-0F43-9158-4BD3740C964D}"/>
              </a:ext>
            </a:extLst>
          </p:cNvPr>
          <p:cNvSpPr txBox="1">
            <a:spLocks/>
          </p:cNvSpPr>
          <p:nvPr/>
        </p:nvSpPr>
        <p:spPr>
          <a:xfrm>
            <a:off x="1212648" y="2982308"/>
            <a:ext cx="7543726" cy="3170099"/>
          </a:xfrm>
          <a:prstGeom prst="rect">
            <a:avLst/>
          </a:prstGeom>
          <a:solidFill>
            <a:schemeClr val="bg1"/>
          </a:solidFill>
        </p:spPr>
        <p:txBody>
          <a:bodyPr vert="horz" wrap="square" lIns="0" tIns="0" rIns="0" bIns="0" rtlCol="0" anchor="t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t">
              <a:lnSpc>
                <a:spcPct val="100000"/>
              </a:lnSpc>
              <a:spcAft>
                <a:spcPts val="400"/>
              </a:spcAft>
            </a:pPr>
            <a:r>
              <a:rPr lang="ja-JP" altLang="en-US" sz="1600" spc="-150">
                <a:latin typeface="+mn-ea"/>
                <a:ea typeface="+mn-ea"/>
              </a:rPr>
              <a:t>本文入ります</a:t>
            </a:r>
            <a:r>
              <a:rPr lang="en-US" altLang="ja-JP" sz="1600" spc="-150" dirty="0">
                <a:latin typeface="+mn-ea"/>
                <a:ea typeface="+mn-ea"/>
              </a:rPr>
              <a:t>XXXXXXXXXXXXXXXXXXXXXXXXX</a:t>
            </a:r>
            <a:r>
              <a:rPr lang="en-US" altLang="ja-JP" sz="1600" spc="-150" dirty="0">
                <a:latin typeface="+mn-ea"/>
              </a:rPr>
              <a:t>XXXXXXXXXXXXXXXXXXXXXXXXXXXXX</a:t>
            </a:r>
            <a:r>
              <a:rPr lang="en-US" altLang="ja-JP" sz="1600" spc="-150" dirty="0">
                <a:latin typeface="+mn-ea"/>
                <a:ea typeface="+mn-ea"/>
              </a:rPr>
              <a:t>XX</a:t>
            </a:r>
          </a:p>
          <a:p>
            <a:pPr fontAlgn="t">
              <a:lnSpc>
                <a:spcPct val="100000"/>
              </a:lnSpc>
              <a:spcAft>
                <a:spcPts val="400"/>
              </a:spcAft>
            </a:pPr>
            <a:r>
              <a:rPr lang="en-US" altLang="ja-JP" sz="1600" spc="-150" dirty="0">
                <a:latin typeface="+mn-ea"/>
                <a:ea typeface="+mn-ea"/>
              </a:rPr>
              <a:t>XXXXXXXXXXXXXXXXXXXXXXXXXXXXXXXXXXXXXXXXXX</a:t>
            </a:r>
            <a:r>
              <a:rPr lang="en-US" altLang="ja-JP" sz="1600" spc="-150" dirty="0">
                <a:latin typeface="+mn-ea"/>
              </a:rPr>
              <a:t>XXXXXXXXXXXXXX</a:t>
            </a:r>
            <a:r>
              <a:rPr lang="en-US" altLang="ja-JP" sz="1600" spc="-150" dirty="0">
                <a:latin typeface="+mn-ea"/>
                <a:ea typeface="+mn-ea"/>
              </a:rPr>
              <a:t>XXXX</a:t>
            </a:r>
            <a:r>
              <a:rPr lang="en-US" altLang="ja-JP" sz="1600" spc="-150" dirty="0">
                <a:latin typeface="+mn-ea"/>
              </a:rPr>
              <a:t>XXXX</a:t>
            </a:r>
            <a:r>
              <a:rPr lang="en-US" altLang="ja-JP" sz="1600" spc="-150" dirty="0">
                <a:latin typeface="+mn-ea"/>
                <a:ea typeface="+mn-ea"/>
              </a:rPr>
              <a:t>XX</a:t>
            </a:r>
          </a:p>
          <a:p>
            <a:pPr fontAlgn="t">
              <a:lnSpc>
                <a:spcPct val="100000"/>
              </a:lnSpc>
              <a:spcAft>
                <a:spcPts val="400"/>
              </a:spcAft>
            </a:pPr>
            <a:r>
              <a:rPr lang="en-US" altLang="ja-JP" sz="1600" spc="-150" dirty="0">
                <a:latin typeface="+mn-ea"/>
              </a:rPr>
              <a:t>XXXXXXXXXXXXXXXXXXXXXXXXXXXXXXXXXXXXXXXXXXXXXXXXXXXXXXXXXXXXXXXXXXXXXXXXXXXXXXXXXXXXXXXXXXXXXXXXXXXXXXXXXXXXXXXXXXXXXXXXXXXXXXXXXXXX</a:t>
            </a:r>
          </a:p>
          <a:p>
            <a:pPr fontAlgn="t">
              <a:lnSpc>
                <a:spcPct val="100000"/>
              </a:lnSpc>
              <a:spcAft>
                <a:spcPts val="400"/>
              </a:spcAft>
            </a:pPr>
            <a:r>
              <a:rPr lang="en-US" altLang="ja-JP" sz="1600" spc="-150" dirty="0">
                <a:latin typeface="+mn-ea"/>
              </a:rPr>
              <a:t>XXXXXXXXXXXXXXXXXXXXXXXXXXXXXXXXXXXXXXXXXXXXXXXXXXXXXXXXXXXXXXXXXX</a:t>
            </a:r>
          </a:p>
          <a:p>
            <a:pPr fontAlgn="t">
              <a:lnSpc>
                <a:spcPct val="100000"/>
              </a:lnSpc>
              <a:spcAft>
                <a:spcPts val="400"/>
              </a:spcAft>
            </a:pPr>
            <a:r>
              <a:rPr lang="en-US" altLang="ja-JP" sz="1600" spc="-150" dirty="0">
                <a:latin typeface="+mn-ea"/>
              </a:rPr>
              <a:t>XXXXXXXXXXXXXXXXXXXXXXXXXXXXXXXXXXXXXXXXXXXXXXXXXXXXXXXXXXXXXXXXXX</a:t>
            </a:r>
          </a:p>
          <a:p>
            <a:pPr fontAlgn="t">
              <a:lnSpc>
                <a:spcPct val="100000"/>
              </a:lnSpc>
              <a:spcAft>
                <a:spcPts val="400"/>
              </a:spcAft>
            </a:pPr>
            <a:r>
              <a:rPr lang="en-US" altLang="ja-JP" sz="1600" spc="-150" dirty="0">
                <a:latin typeface="+mn-ea"/>
              </a:rPr>
              <a:t>XXXXXXXXXXXXXXXXXXXXXXXXXXXXXXXXXXXXXXXXXXXXXXXXXXXXXXXXXXXXXXXXXX</a:t>
            </a:r>
          </a:p>
          <a:p>
            <a:pPr fontAlgn="t">
              <a:lnSpc>
                <a:spcPct val="100000"/>
              </a:lnSpc>
              <a:spcAft>
                <a:spcPts val="400"/>
              </a:spcAft>
            </a:pPr>
            <a:r>
              <a:rPr lang="en-US" altLang="ja-JP" sz="1600" spc="-150" dirty="0">
                <a:latin typeface="+mn-ea"/>
              </a:rPr>
              <a:t>XXXXXXXXXXXXXXXXXXXXXXXXXXXXXXXXXXXXXXXXXXXXXXXXXXXXXXXXXXXXXXXXXX</a:t>
            </a:r>
          </a:p>
          <a:p>
            <a:pPr fontAlgn="t">
              <a:lnSpc>
                <a:spcPct val="100000"/>
              </a:lnSpc>
              <a:spcAft>
                <a:spcPts val="400"/>
              </a:spcAft>
            </a:pPr>
            <a:r>
              <a:rPr lang="en-US" altLang="ja-JP" sz="1600" spc="-150" dirty="0">
                <a:latin typeface="+mn-ea"/>
              </a:rPr>
              <a:t>XXXXXXXXXXXXXXXXXXXXXXXXXXXXXXXXXXXXXXXXXXXXXXXXXXXXXXXXXXXXXXXXXX</a:t>
            </a:r>
          </a:p>
          <a:p>
            <a:pPr fontAlgn="t">
              <a:lnSpc>
                <a:spcPct val="100000"/>
              </a:lnSpc>
              <a:spcAft>
                <a:spcPts val="400"/>
              </a:spcAft>
            </a:pPr>
            <a:r>
              <a:rPr lang="en-US" altLang="ja-JP" sz="1600" spc="-150" dirty="0">
                <a:latin typeface="+mn-ea"/>
              </a:rPr>
              <a:t>XXXXXXXXXXXXXXXXXXXXXXXXXXXXXXXXXXXXXXXXXXXXXXXXXXXXXXXXXXXXXXXXXX</a:t>
            </a:r>
          </a:p>
          <a:p>
            <a:pPr fontAlgn="t">
              <a:lnSpc>
                <a:spcPct val="100000"/>
              </a:lnSpc>
              <a:spcAft>
                <a:spcPts val="400"/>
              </a:spcAft>
            </a:pPr>
            <a:endParaRPr lang="en-US" altLang="ja-JP" sz="1600" spc="-150" dirty="0">
              <a:latin typeface="+mn-ea"/>
            </a:endParaRP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27FC4AC1-8741-F14F-AC73-FC5839AE6AAE}"/>
              </a:ext>
            </a:extLst>
          </p:cNvPr>
          <p:cNvGrpSpPr/>
          <p:nvPr/>
        </p:nvGrpSpPr>
        <p:grpSpPr>
          <a:xfrm>
            <a:off x="1212647" y="2465316"/>
            <a:ext cx="7543727" cy="388356"/>
            <a:chOff x="1212647" y="2465316"/>
            <a:chExt cx="7543727" cy="388356"/>
          </a:xfrm>
        </p:grpSpPr>
        <p:sp>
          <p:nvSpPr>
            <p:cNvPr id="15" name="正方形/長方形 14">
              <a:extLst>
                <a:ext uri="{FF2B5EF4-FFF2-40B4-BE49-F238E27FC236}">
                  <a16:creationId xmlns:a16="http://schemas.microsoft.com/office/drawing/2014/main" id="{4B93D6FD-4E8F-A643-ACFD-1F9A3B29BBF8}"/>
                </a:ext>
              </a:extLst>
            </p:cNvPr>
            <p:cNvSpPr/>
            <p:nvPr/>
          </p:nvSpPr>
          <p:spPr>
            <a:xfrm>
              <a:off x="1212647" y="2465316"/>
              <a:ext cx="7543727" cy="388356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タイトル 1">
              <a:extLst>
                <a:ext uri="{FF2B5EF4-FFF2-40B4-BE49-F238E27FC236}">
                  <a16:creationId xmlns:a16="http://schemas.microsoft.com/office/drawing/2014/main" id="{DC348A3E-F56A-7348-8C07-FBA597E41688}"/>
                </a:ext>
              </a:extLst>
            </p:cNvPr>
            <p:cNvSpPr txBox="1">
              <a:spLocks/>
            </p:cNvSpPr>
            <p:nvPr/>
          </p:nvSpPr>
          <p:spPr>
            <a:xfrm>
              <a:off x="1454114" y="2553230"/>
              <a:ext cx="6928061" cy="279179"/>
            </a:xfrm>
            <a:prstGeom prst="rect">
              <a:avLst/>
            </a:prstGeom>
          </p:spPr>
          <p:txBody>
            <a:bodyPr vert="horz" wrap="square" lIns="0" tIns="0" rIns="0" bIns="0" rtlCol="0" anchor="ctr">
              <a:spAutoFit/>
            </a:bodyPr>
            <a:lstStyle>
              <a:lvl1pPr algn="l" defTabSz="914400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4400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r>
                <a:rPr lang="ja-JP" altLang="en-US" sz="2000" b="1" spc="-150">
                  <a:solidFill>
                    <a:schemeClr val="bg1"/>
                  </a:solidFill>
                  <a:latin typeface="+mn-ea"/>
                  <a:ea typeface="+mn-ea"/>
                </a:rPr>
                <a:t>見出し入ります</a:t>
              </a:r>
              <a:r>
                <a:rPr lang="en-US" altLang="ja-JP" sz="2000" b="1" spc="-150" dirty="0">
                  <a:solidFill>
                    <a:schemeClr val="bg1"/>
                  </a:solidFill>
                  <a:latin typeface="+mn-ea"/>
                </a:rPr>
                <a:t>XXXXXXXXXXXXXXXXXXXXXX</a:t>
              </a:r>
              <a:endParaRPr lang="ja-JP" altLang="en-US" sz="2000" b="1" spc="-150">
                <a:solidFill>
                  <a:schemeClr val="bg1"/>
                </a:solidFill>
                <a:latin typeface="+mn-ea"/>
                <a:ea typeface="+mn-ea"/>
              </a:endParaRPr>
            </a:p>
          </p:txBody>
        </p:sp>
      </p:grpSp>
      <p:sp>
        <p:nvSpPr>
          <p:cNvPr id="28" name="正方形/長方形 27">
            <a:extLst>
              <a:ext uri="{FF2B5EF4-FFF2-40B4-BE49-F238E27FC236}">
                <a16:creationId xmlns:a16="http://schemas.microsoft.com/office/drawing/2014/main" id="{DF8C92E0-EEAD-CA41-8A3D-D5F2387D665E}"/>
              </a:ext>
            </a:extLst>
          </p:cNvPr>
          <p:cNvSpPr/>
          <p:nvPr/>
        </p:nvSpPr>
        <p:spPr>
          <a:xfrm>
            <a:off x="1281188" y="2462784"/>
            <a:ext cx="104385" cy="390876"/>
          </a:xfrm>
          <a:prstGeom prst="rect">
            <a:avLst/>
          </a:prstGeom>
          <a:solidFill>
            <a:srgbClr val="A3996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字幕 2">
            <a:extLst>
              <a:ext uri="{FF2B5EF4-FFF2-40B4-BE49-F238E27FC236}">
                <a16:creationId xmlns:a16="http://schemas.microsoft.com/office/drawing/2014/main" id="{CFCC513E-1C12-3C4F-B04F-CBC995B0AC6C}"/>
              </a:ext>
            </a:extLst>
          </p:cNvPr>
          <p:cNvSpPr txBox="1">
            <a:spLocks/>
          </p:cNvSpPr>
          <p:nvPr/>
        </p:nvSpPr>
        <p:spPr>
          <a:xfrm>
            <a:off x="231649" y="6581205"/>
            <a:ext cx="4911616" cy="153888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00000"/>
              </a:lnSpc>
              <a:spcBef>
                <a:spcPts val="0"/>
              </a:spcBef>
            </a:pPr>
            <a:r>
              <a:rPr lang="ja-JP" altLang="en-US" sz="1000" b="1"/>
              <a:t>株式会社アズワン</a:t>
            </a:r>
            <a:r>
              <a:rPr lang="en-US" altLang="ja-JP" sz="1000" b="1" dirty="0"/>
              <a:t>    </a:t>
            </a:r>
            <a:r>
              <a:rPr lang="en-US" altLang="ja-JP" sz="1000" dirty="0"/>
              <a:t>https://</a:t>
            </a:r>
            <a:r>
              <a:rPr lang="en-US" altLang="ja-JP" sz="1000" dirty="0" err="1"/>
              <a:t>www.xxxxxxxxxxx</a:t>
            </a:r>
            <a:endParaRPr lang="ja-JP" altLang="en-US" sz="1000"/>
          </a:p>
        </p:txBody>
      </p:sp>
    </p:spTree>
    <p:extLst>
      <p:ext uri="{BB962C8B-B14F-4D97-AF65-F5344CB8AC3E}">
        <p14:creationId xmlns:p14="http://schemas.microsoft.com/office/powerpoint/2010/main" val="19996358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" name="グラフ 17">
            <a:extLst>
              <a:ext uri="{FF2B5EF4-FFF2-40B4-BE49-F238E27FC236}">
                <a16:creationId xmlns:a16="http://schemas.microsoft.com/office/drawing/2014/main" id="{3DABB603-4AAA-C541-ABCE-62F195C5D60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284943675"/>
              </p:ext>
            </p:extLst>
          </p:nvPr>
        </p:nvGraphicFramePr>
        <p:xfrm>
          <a:off x="244258" y="2316265"/>
          <a:ext cx="3494024" cy="346716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1" name="グラフ 20">
            <a:extLst>
              <a:ext uri="{FF2B5EF4-FFF2-40B4-BE49-F238E27FC236}">
                <a16:creationId xmlns:a16="http://schemas.microsoft.com/office/drawing/2014/main" id="{921305F4-0150-364D-86B8-7F2D845FD8D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05104068"/>
              </p:ext>
            </p:extLst>
          </p:nvPr>
        </p:nvGraphicFramePr>
        <p:xfrm>
          <a:off x="4007720" y="2316265"/>
          <a:ext cx="4320000" cy="346716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C0FCB0B1-AD29-9444-B4AD-017F53418F73}"/>
              </a:ext>
            </a:extLst>
          </p:cNvPr>
          <p:cNvSpPr/>
          <p:nvPr/>
        </p:nvSpPr>
        <p:spPr>
          <a:xfrm>
            <a:off x="9082130" y="586865"/>
            <a:ext cx="440792" cy="5963443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rgbClr val="A3996F"/>
              </a:gs>
            </a:gsLst>
            <a:lin ang="16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/>
              <a:t>　</a:t>
            </a:r>
          </a:p>
        </p:txBody>
      </p:sp>
      <p:sp>
        <p:nvSpPr>
          <p:cNvPr id="22" name="タイトル 1">
            <a:extLst>
              <a:ext uri="{FF2B5EF4-FFF2-40B4-BE49-F238E27FC236}">
                <a16:creationId xmlns:a16="http://schemas.microsoft.com/office/drawing/2014/main" id="{519AE5B8-341F-DE4F-8C63-F671A647027A}"/>
              </a:ext>
            </a:extLst>
          </p:cNvPr>
          <p:cNvSpPr txBox="1">
            <a:spLocks/>
          </p:cNvSpPr>
          <p:nvPr/>
        </p:nvSpPr>
        <p:spPr>
          <a:xfrm>
            <a:off x="492171" y="307700"/>
            <a:ext cx="4911616" cy="279179"/>
          </a:xfrm>
          <a:prstGeom prst="rect">
            <a:avLst/>
          </a:prstGeom>
        </p:spPr>
        <p:txBody>
          <a:bodyPr vert="horz" lIns="0" tIns="0" rIns="0" bIns="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ja-JP" sz="2000" b="1" dirty="0">
                <a:solidFill>
                  <a:srgbClr val="A3996F"/>
                </a:solidFill>
                <a:latin typeface="+mn-ea"/>
                <a:ea typeface="+mn-ea"/>
              </a:rPr>
              <a:t>1.</a:t>
            </a:r>
            <a:r>
              <a:rPr lang="ja-JP" altLang="en-US" sz="2000" b="1">
                <a:solidFill>
                  <a:srgbClr val="A3996F"/>
                </a:solidFill>
                <a:latin typeface="+mn-ea"/>
                <a:ea typeface="+mn-ea"/>
              </a:rPr>
              <a:t>見出し入ります</a:t>
            </a:r>
            <a:r>
              <a:rPr lang="en-US" altLang="ja-JP" sz="2000" b="1" dirty="0">
                <a:solidFill>
                  <a:srgbClr val="A3996F"/>
                </a:solidFill>
                <a:latin typeface="+mn-ea"/>
                <a:ea typeface="+mn-ea"/>
              </a:rPr>
              <a:t>XXXXXXXXXXXXX</a:t>
            </a:r>
            <a:endParaRPr lang="ja-JP" altLang="en-US" sz="2000" b="1">
              <a:solidFill>
                <a:srgbClr val="A3996F"/>
              </a:solidFill>
              <a:latin typeface="+mn-ea"/>
              <a:ea typeface="+mn-ea"/>
            </a:endParaRPr>
          </a:p>
        </p:txBody>
      </p:sp>
      <p:cxnSp>
        <p:nvCxnSpPr>
          <p:cNvPr id="23" name="直線コネクタ 22">
            <a:extLst>
              <a:ext uri="{FF2B5EF4-FFF2-40B4-BE49-F238E27FC236}">
                <a16:creationId xmlns:a16="http://schemas.microsoft.com/office/drawing/2014/main" id="{D6CA27AE-E720-DA49-B158-781E37F0F0CA}"/>
              </a:ext>
            </a:extLst>
          </p:cNvPr>
          <p:cNvCxnSpPr>
            <a:cxnSpLocks/>
          </p:cNvCxnSpPr>
          <p:nvPr/>
        </p:nvCxnSpPr>
        <p:spPr>
          <a:xfrm>
            <a:off x="321376" y="586890"/>
            <a:ext cx="9201565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タイトル 1">
            <a:extLst>
              <a:ext uri="{FF2B5EF4-FFF2-40B4-BE49-F238E27FC236}">
                <a16:creationId xmlns:a16="http://schemas.microsoft.com/office/drawing/2014/main" id="{4B747269-6109-9F4D-8759-F13D0F7A47FA}"/>
              </a:ext>
            </a:extLst>
          </p:cNvPr>
          <p:cNvSpPr txBox="1">
            <a:spLocks/>
          </p:cNvSpPr>
          <p:nvPr/>
        </p:nvSpPr>
        <p:spPr>
          <a:xfrm>
            <a:off x="9086411" y="349558"/>
            <a:ext cx="436530" cy="195438"/>
          </a:xfrm>
          <a:prstGeom prst="rect">
            <a:avLst/>
          </a:prstGeom>
          <a:solidFill>
            <a:schemeClr val="bg1"/>
          </a:solidFill>
        </p:spPr>
        <p:txBody>
          <a:bodyPr vert="horz" wrap="square" lIns="0" tIns="0" rIns="0" bIns="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en-US" altLang="ja-JP" sz="1400" b="1" dirty="0">
                <a:latin typeface="+mn-ea"/>
                <a:ea typeface="+mn-ea"/>
              </a:rPr>
              <a:t>03</a:t>
            </a:r>
            <a:endParaRPr lang="ja-JP" altLang="en-US" sz="1400" b="1">
              <a:latin typeface="+mn-ea"/>
              <a:ea typeface="+mn-ea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6089420A-B5E3-664F-9306-54B80A982376}"/>
              </a:ext>
            </a:extLst>
          </p:cNvPr>
          <p:cNvSpPr/>
          <p:nvPr/>
        </p:nvSpPr>
        <p:spPr>
          <a:xfrm>
            <a:off x="321376" y="307688"/>
            <a:ext cx="100198" cy="27917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26" name="直線コネクタ 25">
            <a:extLst>
              <a:ext uri="{FF2B5EF4-FFF2-40B4-BE49-F238E27FC236}">
                <a16:creationId xmlns:a16="http://schemas.microsoft.com/office/drawing/2014/main" id="{4B4BC668-A879-E949-BBF6-EF870EFDEE1F}"/>
              </a:ext>
            </a:extLst>
          </p:cNvPr>
          <p:cNvCxnSpPr>
            <a:cxnSpLocks/>
          </p:cNvCxnSpPr>
          <p:nvPr/>
        </p:nvCxnSpPr>
        <p:spPr>
          <a:xfrm>
            <a:off x="9084983" y="307688"/>
            <a:ext cx="0" cy="624262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線コネクタ 26">
            <a:extLst>
              <a:ext uri="{FF2B5EF4-FFF2-40B4-BE49-F238E27FC236}">
                <a16:creationId xmlns:a16="http://schemas.microsoft.com/office/drawing/2014/main" id="{FB024F05-C5F6-0A42-9F68-1D81A1441885}"/>
              </a:ext>
            </a:extLst>
          </p:cNvPr>
          <p:cNvCxnSpPr>
            <a:cxnSpLocks/>
          </p:cNvCxnSpPr>
          <p:nvPr/>
        </p:nvCxnSpPr>
        <p:spPr>
          <a:xfrm>
            <a:off x="9522941" y="307688"/>
            <a:ext cx="0" cy="624262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タイトル 1">
            <a:extLst>
              <a:ext uri="{FF2B5EF4-FFF2-40B4-BE49-F238E27FC236}">
                <a16:creationId xmlns:a16="http://schemas.microsoft.com/office/drawing/2014/main" id="{BC2EA105-5B6E-6540-97B0-B1DA953DE185}"/>
              </a:ext>
            </a:extLst>
          </p:cNvPr>
          <p:cNvSpPr txBox="1">
            <a:spLocks/>
          </p:cNvSpPr>
          <p:nvPr/>
        </p:nvSpPr>
        <p:spPr>
          <a:xfrm>
            <a:off x="1205681" y="1586286"/>
            <a:ext cx="7432953" cy="390876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800" b="1" spc="-150">
                <a:solidFill>
                  <a:srgbClr val="A3996F"/>
                </a:solidFill>
                <a:latin typeface="+mn-ea"/>
                <a:ea typeface="+mn-ea"/>
              </a:rPr>
              <a:t>見出し入ります</a:t>
            </a:r>
            <a:r>
              <a:rPr lang="en-US" altLang="ja-JP" sz="2800" b="1" spc="-150" dirty="0">
                <a:solidFill>
                  <a:srgbClr val="A3996F"/>
                </a:solidFill>
                <a:latin typeface="+mn-ea"/>
              </a:rPr>
              <a:t>XXXXXXXXXXXXXXXXXXXXXX</a:t>
            </a:r>
            <a:endParaRPr lang="ja-JP" altLang="en-US" sz="2800" b="1" spc="-150">
              <a:solidFill>
                <a:srgbClr val="A3996F"/>
              </a:solidFill>
              <a:latin typeface="+mn-ea"/>
              <a:ea typeface="+mn-ea"/>
            </a:endParaRPr>
          </a:p>
        </p:txBody>
      </p:sp>
      <p:sp>
        <p:nvSpPr>
          <p:cNvPr id="32" name="正方形/長方形 31">
            <a:extLst>
              <a:ext uri="{FF2B5EF4-FFF2-40B4-BE49-F238E27FC236}">
                <a16:creationId xmlns:a16="http://schemas.microsoft.com/office/drawing/2014/main" id="{017E3FBC-45F2-3047-99B9-9AD23FD8ED98}"/>
              </a:ext>
            </a:extLst>
          </p:cNvPr>
          <p:cNvSpPr/>
          <p:nvPr/>
        </p:nvSpPr>
        <p:spPr>
          <a:xfrm>
            <a:off x="321375" y="1531934"/>
            <a:ext cx="759671" cy="429318"/>
          </a:xfrm>
          <a:prstGeom prst="rect">
            <a:avLst/>
          </a:prstGeom>
          <a:solidFill>
            <a:srgbClr val="A3996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364AC532-A085-E343-A982-5D6AFC701EA3}"/>
              </a:ext>
            </a:extLst>
          </p:cNvPr>
          <p:cNvSpPr/>
          <p:nvPr/>
        </p:nvSpPr>
        <p:spPr>
          <a:xfrm>
            <a:off x="928647" y="1531934"/>
            <a:ext cx="152400" cy="429318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2CD52EEA-7B23-A84C-8277-21AEE8BEED10}"/>
              </a:ext>
            </a:extLst>
          </p:cNvPr>
          <p:cNvGrpSpPr/>
          <p:nvPr/>
        </p:nvGrpSpPr>
        <p:grpSpPr>
          <a:xfrm>
            <a:off x="1747737" y="3579937"/>
            <a:ext cx="525846" cy="682833"/>
            <a:chOff x="2797003" y="3251302"/>
            <a:chExt cx="525846" cy="682833"/>
          </a:xfrm>
        </p:grpSpPr>
        <p:sp>
          <p:nvSpPr>
            <p:cNvPr id="36" name="タイトル 1">
              <a:extLst>
                <a:ext uri="{FF2B5EF4-FFF2-40B4-BE49-F238E27FC236}">
                  <a16:creationId xmlns:a16="http://schemas.microsoft.com/office/drawing/2014/main" id="{067E4E7F-F7A6-BC40-B418-CA63ED97A5E6}"/>
                </a:ext>
              </a:extLst>
            </p:cNvPr>
            <p:cNvSpPr txBox="1">
              <a:spLocks/>
            </p:cNvSpPr>
            <p:nvPr/>
          </p:nvSpPr>
          <p:spPr>
            <a:xfrm>
              <a:off x="2797003" y="3251302"/>
              <a:ext cx="525846" cy="492443"/>
            </a:xfrm>
            <a:prstGeom prst="rect">
              <a:avLst/>
            </a:prstGeom>
            <a:noFill/>
          </p:spPr>
          <p:txBody>
            <a:bodyPr vert="horz" wrap="square" lIns="0" tIns="0" rIns="0" bIns="0" rtlCol="0" anchor="t" anchorCtr="0">
              <a:spAutoFit/>
            </a:bodyPr>
            <a:lstStyle>
              <a:lvl1pPr algn="l" defTabSz="914400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4400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pPr algn="ctr" fontAlgn="t">
                <a:lnSpc>
                  <a:spcPct val="100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altLang="ja-JP" sz="3200" b="1" dirty="0">
                  <a:solidFill>
                    <a:schemeClr val="bg1"/>
                  </a:solidFill>
                  <a:latin typeface="+mn-ea"/>
                </a:rPr>
                <a:t>60</a:t>
              </a:r>
            </a:p>
          </p:txBody>
        </p:sp>
        <p:sp>
          <p:nvSpPr>
            <p:cNvPr id="37" name="正方形/長方形 36">
              <a:extLst>
                <a:ext uri="{FF2B5EF4-FFF2-40B4-BE49-F238E27FC236}">
                  <a16:creationId xmlns:a16="http://schemas.microsoft.com/office/drawing/2014/main" id="{489800FA-3C03-7C44-A909-F86374CDD678}"/>
                </a:ext>
              </a:extLst>
            </p:cNvPr>
            <p:cNvSpPr/>
            <p:nvPr/>
          </p:nvSpPr>
          <p:spPr>
            <a:xfrm>
              <a:off x="2892514" y="3626358"/>
              <a:ext cx="335348" cy="307777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altLang="ja-JP" sz="1400" b="1" dirty="0">
                  <a:solidFill>
                    <a:schemeClr val="bg1"/>
                  </a:solidFill>
                  <a:latin typeface="+mn-ea"/>
                </a:rPr>
                <a:t>%</a:t>
              </a:r>
              <a:endParaRPr lang="ja-JP" altLang="en-US" sz="1400"/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F9A4D801-73CF-CD48-9BC0-BBD08075885E}"/>
              </a:ext>
            </a:extLst>
          </p:cNvPr>
          <p:cNvGrpSpPr/>
          <p:nvPr/>
        </p:nvGrpSpPr>
        <p:grpSpPr>
          <a:xfrm>
            <a:off x="1460298" y="3348334"/>
            <a:ext cx="1061944" cy="1213317"/>
            <a:chOff x="1460298" y="3428998"/>
            <a:chExt cx="1061944" cy="1213317"/>
          </a:xfrm>
        </p:grpSpPr>
        <p:sp>
          <p:nvSpPr>
            <p:cNvPr id="40" name="タイトル 1">
              <a:extLst>
                <a:ext uri="{FF2B5EF4-FFF2-40B4-BE49-F238E27FC236}">
                  <a16:creationId xmlns:a16="http://schemas.microsoft.com/office/drawing/2014/main" id="{E438FA8A-BC87-CD45-9DF5-2A4EFE6DF431}"/>
                </a:ext>
              </a:extLst>
            </p:cNvPr>
            <p:cNvSpPr txBox="1">
              <a:spLocks/>
            </p:cNvSpPr>
            <p:nvPr/>
          </p:nvSpPr>
          <p:spPr>
            <a:xfrm>
              <a:off x="1460298" y="3428998"/>
              <a:ext cx="1061944" cy="923330"/>
            </a:xfrm>
            <a:prstGeom prst="rect">
              <a:avLst/>
            </a:prstGeom>
            <a:noFill/>
          </p:spPr>
          <p:txBody>
            <a:bodyPr vert="horz" wrap="square" lIns="0" tIns="0" rIns="0" bIns="0" rtlCol="0" anchor="t" anchorCtr="0">
              <a:spAutoFit/>
            </a:bodyPr>
            <a:lstStyle>
              <a:lvl1pPr algn="l" defTabSz="914400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kumimoji="1" sz="4400" kern="120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</a:lstStyle>
            <a:p>
              <a:pPr algn="ctr" fontAlgn="t">
                <a:lnSpc>
                  <a:spcPct val="100000"/>
                </a:lnSpc>
                <a:spcBef>
                  <a:spcPts val="0"/>
                </a:spcBef>
                <a:spcAft>
                  <a:spcPts val="1000"/>
                </a:spcAft>
              </a:pPr>
              <a:r>
                <a:rPr lang="en-US" altLang="ja-JP" sz="6000" b="1" dirty="0">
                  <a:solidFill>
                    <a:srgbClr val="A3996F"/>
                  </a:solidFill>
                  <a:latin typeface="+mn-ea"/>
                </a:rPr>
                <a:t>60</a:t>
              </a:r>
            </a:p>
          </p:txBody>
        </p:sp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3ABF27F4-5A9B-F34C-B035-D11B1DD7D7CE}"/>
                </a:ext>
              </a:extLst>
            </p:cNvPr>
            <p:cNvSpPr/>
            <p:nvPr/>
          </p:nvSpPr>
          <p:spPr>
            <a:xfrm>
              <a:off x="1641383" y="4180650"/>
              <a:ext cx="699773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altLang="ja-JP" sz="2400" b="1" dirty="0">
                  <a:solidFill>
                    <a:srgbClr val="A3996F"/>
                  </a:solidFill>
                  <a:latin typeface="+mn-ea"/>
                </a:rPr>
                <a:t>%</a:t>
              </a:r>
              <a:endParaRPr lang="ja-JP" altLang="en-US" sz="2400">
                <a:solidFill>
                  <a:srgbClr val="A3996F"/>
                </a:solidFill>
              </a:endParaRPr>
            </a:p>
          </p:txBody>
        </p:sp>
      </p:grpSp>
      <p:sp>
        <p:nvSpPr>
          <p:cNvPr id="28" name="字幕 2">
            <a:extLst>
              <a:ext uri="{FF2B5EF4-FFF2-40B4-BE49-F238E27FC236}">
                <a16:creationId xmlns:a16="http://schemas.microsoft.com/office/drawing/2014/main" id="{E9CC5899-17B3-324B-B672-1BFDE231B365}"/>
              </a:ext>
            </a:extLst>
          </p:cNvPr>
          <p:cNvSpPr txBox="1">
            <a:spLocks/>
          </p:cNvSpPr>
          <p:nvPr/>
        </p:nvSpPr>
        <p:spPr>
          <a:xfrm>
            <a:off x="231649" y="6581205"/>
            <a:ext cx="4911616" cy="153888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00000"/>
              </a:lnSpc>
              <a:spcBef>
                <a:spcPts val="0"/>
              </a:spcBef>
            </a:pPr>
            <a:r>
              <a:rPr lang="ja-JP" altLang="en-US" sz="1000" b="1"/>
              <a:t>株式会社アズワン</a:t>
            </a:r>
            <a:r>
              <a:rPr lang="en-US" altLang="ja-JP" sz="1000" b="1" dirty="0"/>
              <a:t>    </a:t>
            </a:r>
            <a:r>
              <a:rPr lang="en-US" altLang="ja-JP" sz="1000" dirty="0"/>
              <a:t>https://</a:t>
            </a:r>
            <a:r>
              <a:rPr lang="en-US" altLang="ja-JP" sz="1000" dirty="0" err="1"/>
              <a:t>www.xxxxxxxxxxx</a:t>
            </a:r>
            <a:endParaRPr lang="ja-JP" altLang="en-US" sz="1000"/>
          </a:p>
        </p:txBody>
      </p:sp>
    </p:spTree>
    <p:extLst>
      <p:ext uri="{BB962C8B-B14F-4D97-AF65-F5344CB8AC3E}">
        <p14:creationId xmlns:p14="http://schemas.microsoft.com/office/powerpoint/2010/main" val="23980120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191</TotalTime>
  <Words>97</Words>
  <Application>Microsoft Macintosh PowerPoint</Application>
  <PresentationFormat>A4 210 x 297 mm</PresentationFormat>
  <Paragraphs>41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游ゴシック</vt:lpstr>
      <vt:lpstr>Arial</vt:lpstr>
      <vt:lpstr>Calibri</vt:lpstr>
      <vt:lpstr>Calibri Light</vt:lpstr>
      <vt:lpstr>Office テーマ</vt:lpstr>
      <vt:lpstr>タイトル入ります XXXXXXXXXXXXX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タイトル入ります XXXXXXXXXXXXX</dc:title>
  <dc:creator>アズワン 大地</dc:creator>
  <cp:lastModifiedBy>アズワン 大地</cp:lastModifiedBy>
  <cp:revision>31</cp:revision>
  <dcterms:created xsi:type="dcterms:W3CDTF">2020-06-08T06:59:17Z</dcterms:created>
  <dcterms:modified xsi:type="dcterms:W3CDTF">2020-09-08T07:05:25Z</dcterms:modified>
</cp:coreProperties>
</file>

<file path=docProps/thumbnail.jpeg>
</file>