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300"/>
    <a:srgbClr val="A39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/>
    <p:restoredTop sz="96327"/>
  </p:normalViewPr>
  <p:slideViewPr>
    <p:cSldViewPr snapToGrid="0" snapToObjects="1">
      <p:cViewPr>
        <p:scale>
          <a:sx n="65" d="100"/>
          <a:sy n="65" d="100"/>
        </p:scale>
        <p:origin x="2912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ラフィックス 2">
            <a:extLst>
              <a:ext uri="{FF2B5EF4-FFF2-40B4-BE49-F238E27FC236}">
                <a16:creationId xmlns:a16="http://schemas.microsoft.com/office/drawing/2014/main" id="{FCDD5C77-7F74-F748-93F6-D779EB544AF1}"/>
              </a:ext>
            </a:extLst>
          </p:cNvPr>
          <p:cNvGrpSpPr/>
          <p:nvPr/>
        </p:nvGrpSpPr>
        <p:grpSpPr>
          <a:xfrm>
            <a:off x="0" y="0"/>
            <a:ext cx="12192000" cy="6877113"/>
            <a:chOff x="0" y="0"/>
            <a:chExt cx="12192000" cy="6877113"/>
          </a:xfrm>
        </p:grpSpPr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5F3C4EF2-7A72-2142-AA1A-F79410C8C6D9}"/>
                </a:ext>
              </a:extLst>
            </p:cNvPr>
            <p:cNvSpPr/>
            <p:nvPr/>
          </p:nvSpPr>
          <p:spPr>
            <a:xfrm>
              <a:off x="0" y="4837419"/>
              <a:ext cx="3152901" cy="1103693"/>
            </a:xfrm>
            <a:custGeom>
              <a:avLst/>
              <a:gdLst>
                <a:gd name="connsiteX0" fmla="*/ 2049463 w 3152901"/>
                <a:gd name="connsiteY0" fmla="*/ 1103694 h 1103693"/>
                <a:gd name="connsiteX1" fmla="*/ 0 w 3152901"/>
                <a:gd name="connsiteY1" fmla="*/ 1103694 h 1103693"/>
                <a:gd name="connsiteX2" fmla="*/ 0 w 3152901"/>
                <a:gd name="connsiteY2" fmla="*/ 0 h 1103693"/>
                <a:gd name="connsiteX3" fmla="*/ 3152902 w 3152901"/>
                <a:gd name="connsiteY3" fmla="*/ 0 h 1103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2901" h="1103693">
                  <a:moveTo>
                    <a:pt x="2049463" y="1103694"/>
                  </a:moveTo>
                  <a:lnTo>
                    <a:pt x="0" y="1103694"/>
                  </a:lnTo>
                  <a:lnTo>
                    <a:pt x="0" y="0"/>
                  </a:lnTo>
                  <a:lnTo>
                    <a:pt x="3152902" y="0"/>
                  </a:lnTo>
                  <a:close/>
                </a:path>
              </a:pathLst>
            </a:custGeom>
            <a:solidFill>
              <a:srgbClr val="F2B22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" name="フリーフォーム 5">
              <a:extLst>
                <a:ext uri="{FF2B5EF4-FFF2-40B4-BE49-F238E27FC236}">
                  <a16:creationId xmlns:a16="http://schemas.microsoft.com/office/drawing/2014/main" id="{C96813A7-90CC-4B4A-84B9-435C4A6B2489}"/>
                </a:ext>
              </a:extLst>
            </p:cNvPr>
            <p:cNvSpPr/>
            <p:nvPr/>
          </p:nvSpPr>
          <p:spPr>
            <a:xfrm>
              <a:off x="0" y="3061451"/>
              <a:ext cx="6778942" cy="2372995"/>
            </a:xfrm>
            <a:custGeom>
              <a:avLst/>
              <a:gdLst>
                <a:gd name="connsiteX0" fmla="*/ 4406519 w 6778942"/>
                <a:gd name="connsiteY0" fmla="*/ 2372995 h 2372995"/>
                <a:gd name="connsiteX1" fmla="*/ 0 w 6778942"/>
                <a:gd name="connsiteY1" fmla="*/ 2372995 h 2372995"/>
                <a:gd name="connsiteX2" fmla="*/ 0 w 6778942"/>
                <a:gd name="connsiteY2" fmla="*/ 0 h 2372995"/>
                <a:gd name="connsiteX3" fmla="*/ 6778943 w 6778942"/>
                <a:gd name="connsiteY3" fmla="*/ 0 h 2372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8942" h="2372995">
                  <a:moveTo>
                    <a:pt x="4406519" y="2372995"/>
                  </a:moveTo>
                  <a:lnTo>
                    <a:pt x="0" y="2372995"/>
                  </a:lnTo>
                  <a:lnTo>
                    <a:pt x="0" y="0"/>
                  </a:lnTo>
                  <a:lnTo>
                    <a:pt x="6778943" y="0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" name="フリーフォーム 6">
              <a:extLst>
                <a:ext uri="{FF2B5EF4-FFF2-40B4-BE49-F238E27FC236}">
                  <a16:creationId xmlns:a16="http://schemas.microsoft.com/office/drawing/2014/main" id="{DA229ADA-D58E-DE47-B083-D8114061469F}"/>
                </a:ext>
              </a:extLst>
            </p:cNvPr>
            <p:cNvSpPr/>
            <p:nvPr/>
          </p:nvSpPr>
          <p:spPr>
            <a:xfrm>
              <a:off x="678180" y="0"/>
              <a:ext cx="2405506" cy="386651"/>
            </a:xfrm>
            <a:custGeom>
              <a:avLst/>
              <a:gdLst>
                <a:gd name="connsiteX0" fmla="*/ 2018919 w 2405506"/>
                <a:gd name="connsiteY0" fmla="*/ 0 h 386651"/>
                <a:gd name="connsiteX1" fmla="*/ 0 w 2405506"/>
                <a:gd name="connsiteY1" fmla="*/ 0 h 386651"/>
                <a:gd name="connsiteX2" fmla="*/ 0 w 2405506"/>
                <a:gd name="connsiteY2" fmla="*/ 386652 h 386651"/>
                <a:gd name="connsiteX3" fmla="*/ 2405507 w 2405506"/>
                <a:gd name="connsiteY3" fmla="*/ 386652 h 38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5506" h="386651">
                  <a:moveTo>
                    <a:pt x="2018919" y="0"/>
                  </a:moveTo>
                  <a:lnTo>
                    <a:pt x="0" y="0"/>
                  </a:lnTo>
                  <a:lnTo>
                    <a:pt x="0" y="386652"/>
                  </a:lnTo>
                  <a:lnTo>
                    <a:pt x="2405507" y="386652"/>
                  </a:lnTo>
                  <a:close/>
                </a:path>
              </a:pathLst>
            </a:custGeom>
            <a:solidFill>
              <a:srgbClr val="F2B22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93A4C4FF-2E76-6F49-A81F-430087C23A65}"/>
                </a:ext>
              </a:extLst>
            </p:cNvPr>
            <p:cNvSpPr/>
            <p:nvPr/>
          </p:nvSpPr>
          <p:spPr>
            <a:xfrm>
              <a:off x="0" y="0"/>
              <a:ext cx="2405570" cy="386651"/>
            </a:xfrm>
            <a:custGeom>
              <a:avLst/>
              <a:gdLst>
                <a:gd name="connsiteX0" fmla="*/ 2018983 w 2405570"/>
                <a:gd name="connsiteY0" fmla="*/ 0 h 386651"/>
                <a:gd name="connsiteX1" fmla="*/ 0 w 2405570"/>
                <a:gd name="connsiteY1" fmla="*/ 0 h 386651"/>
                <a:gd name="connsiteX2" fmla="*/ 0 w 2405570"/>
                <a:gd name="connsiteY2" fmla="*/ 386652 h 386651"/>
                <a:gd name="connsiteX3" fmla="*/ 2405571 w 2405570"/>
                <a:gd name="connsiteY3" fmla="*/ 386652 h 38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5570" h="386651">
                  <a:moveTo>
                    <a:pt x="2018983" y="0"/>
                  </a:moveTo>
                  <a:lnTo>
                    <a:pt x="0" y="0"/>
                  </a:lnTo>
                  <a:lnTo>
                    <a:pt x="0" y="386652"/>
                  </a:lnTo>
                  <a:lnTo>
                    <a:pt x="2405571" y="386652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" name="フリーフォーム 10">
              <a:extLst>
                <a:ext uri="{FF2B5EF4-FFF2-40B4-BE49-F238E27FC236}">
                  <a16:creationId xmlns:a16="http://schemas.microsoft.com/office/drawing/2014/main" id="{EDBDB326-CBC4-DE40-92B2-1486F86FD05F}"/>
                </a:ext>
              </a:extLst>
            </p:cNvPr>
            <p:cNvSpPr/>
            <p:nvPr/>
          </p:nvSpPr>
          <p:spPr>
            <a:xfrm>
              <a:off x="6397561" y="875474"/>
              <a:ext cx="1576451" cy="1576070"/>
            </a:xfrm>
            <a:custGeom>
              <a:avLst/>
              <a:gdLst>
                <a:gd name="connsiteX0" fmla="*/ 906272 w 1576451"/>
                <a:gd name="connsiteY0" fmla="*/ 444246 h 1576070"/>
                <a:gd name="connsiteX1" fmla="*/ 1576451 w 1576451"/>
                <a:gd name="connsiteY1" fmla="*/ 1114298 h 1576070"/>
                <a:gd name="connsiteX2" fmla="*/ 1114616 w 1576451"/>
                <a:gd name="connsiteY2" fmla="*/ 1576070 h 1576070"/>
                <a:gd name="connsiteX3" fmla="*/ 0 w 1576451"/>
                <a:gd name="connsiteY3" fmla="*/ 461709 h 1576070"/>
                <a:gd name="connsiteX4" fmla="*/ 461899 w 1576451"/>
                <a:gd name="connsiteY4" fmla="*/ 0 h 157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6451" h="1576070">
                  <a:moveTo>
                    <a:pt x="906272" y="444246"/>
                  </a:moveTo>
                  <a:lnTo>
                    <a:pt x="1576451" y="1114298"/>
                  </a:lnTo>
                  <a:lnTo>
                    <a:pt x="1114616" y="1576070"/>
                  </a:lnTo>
                  <a:lnTo>
                    <a:pt x="0" y="461709"/>
                  </a:lnTo>
                  <a:lnTo>
                    <a:pt x="461899" y="0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D003446D-5F63-8F45-A91D-970EC1A14880}"/>
                </a:ext>
              </a:extLst>
            </p:cNvPr>
            <p:cNvSpPr/>
            <p:nvPr/>
          </p:nvSpPr>
          <p:spPr>
            <a:xfrm>
              <a:off x="7587932" y="0"/>
              <a:ext cx="2739136" cy="3111436"/>
            </a:xfrm>
            <a:custGeom>
              <a:avLst/>
              <a:gdLst>
                <a:gd name="connsiteX0" fmla="*/ 0 w 2739136"/>
                <a:gd name="connsiteY0" fmla="*/ 1035685 h 3111436"/>
                <a:gd name="connsiteX1" fmla="*/ 728473 w 2739136"/>
                <a:gd name="connsiteY1" fmla="*/ 307340 h 3111436"/>
                <a:gd name="connsiteX2" fmla="*/ 419609 w 2739136"/>
                <a:gd name="connsiteY2" fmla="*/ 0 h 3111436"/>
                <a:gd name="connsiteX3" fmla="*/ 1637665 w 2739136"/>
                <a:gd name="connsiteY3" fmla="*/ 0 h 3111436"/>
                <a:gd name="connsiteX4" fmla="*/ 1248601 w 2739136"/>
                <a:gd name="connsiteY4" fmla="*/ 388938 h 3111436"/>
                <a:gd name="connsiteX5" fmla="*/ 2739137 w 2739136"/>
                <a:gd name="connsiteY5" fmla="*/ 1880553 h 3111436"/>
                <a:gd name="connsiteX6" fmla="*/ 1507999 w 2739136"/>
                <a:gd name="connsiteY6" fmla="*/ 3111437 h 3111436"/>
                <a:gd name="connsiteX7" fmla="*/ 386080 w 2739136"/>
                <a:gd name="connsiteY7" fmla="*/ 1989773 h 3111436"/>
                <a:gd name="connsiteX8" fmla="*/ 670179 w 2739136"/>
                <a:gd name="connsiteY8" fmla="*/ 1705737 h 311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39136" h="3111436">
                  <a:moveTo>
                    <a:pt x="0" y="1035685"/>
                  </a:moveTo>
                  <a:lnTo>
                    <a:pt x="728473" y="307340"/>
                  </a:lnTo>
                  <a:lnTo>
                    <a:pt x="419609" y="0"/>
                  </a:lnTo>
                  <a:lnTo>
                    <a:pt x="1637665" y="0"/>
                  </a:lnTo>
                  <a:lnTo>
                    <a:pt x="1248601" y="388938"/>
                  </a:lnTo>
                  <a:lnTo>
                    <a:pt x="2739137" y="1880553"/>
                  </a:lnTo>
                  <a:lnTo>
                    <a:pt x="1507999" y="3111437"/>
                  </a:lnTo>
                  <a:lnTo>
                    <a:pt x="386080" y="1989773"/>
                  </a:lnTo>
                  <a:lnTo>
                    <a:pt x="670179" y="1705737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1D21EC1B-887E-FB4C-BC4E-00A77A355478}"/>
                </a:ext>
              </a:extLst>
            </p:cNvPr>
            <p:cNvSpPr/>
            <p:nvPr/>
          </p:nvSpPr>
          <p:spPr>
            <a:xfrm rot="18900000">
              <a:off x="7580863" y="1039186"/>
              <a:ext cx="399093" cy="948490"/>
            </a:xfrm>
            <a:custGeom>
              <a:avLst/>
              <a:gdLst>
                <a:gd name="connsiteX0" fmla="*/ 0 w 399093"/>
                <a:gd name="connsiteY0" fmla="*/ 0 h 948490"/>
                <a:gd name="connsiteX1" fmla="*/ 399093 w 399093"/>
                <a:gd name="connsiteY1" fmla="*/ 0 h 948490"/>
                <a:gd name="connsiteX2" fmla="*/ 399093 w 399093"/>
                <a:gd name="connsiteY2" fmla="*/ 948491 h 948490"/>
                <a:gd name="connsiteX3" fmla="*/ 0 w 399093"/>
                <a:gd name="connsiteY3" fmla="*/ 948491 h 94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093" h="948490">
                  <a:moveTo>
                    <a:pt x="0" y="0"/>
                  </a:moveTo>
                  <a:lnTo>
                    <a:pt x="399093" y="0"/>
                  </a:lnTo>
                  <a:lnTo>
                    <a:pt x="399093" y="948491"/>
                  </a:lnTo>
                  <a:lnTo>
                    <a:pt x="0" y="948491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19DB0DD9-5060-3C41-AD22-FA895D856A9B}"/>
                </a:ext>
              </a:extLst>
            </p:cNvPr>
            <p:cNvSpPr/>
            <p:nvPr/>
          </p:nvSpPr>
          <p:spPr>
            <a:xfrm>
              <a:off x="5060060" y="0"/>
              <a:ext cx="1799399" cy="1337183"/>
            </a:xfrm>
            <a:custGeom>
              <a:avLst/>
              <a:gdLst>
                <a:gd name="connsiteX0" fmla="*/ 925195 w 1799399"/>
                <a:gd name="connsiteY0" fmla="*/ 0 h 1337183"/>
                <a:gd name="connsiteX1" fmla="*/ 1799400 w 1799399"/>
                <a:gd name="connsiteY1" fmla="*/ 875475 h 1337183"/>
                <a:gd name="connsiteX2" fmla="*/ 1337501 w 1799399"/>
                <a:gd name="connsiteY2" fmla="*/ 1337183 h 1337183"/>
                <a:gd name="connsiteX3" fmla="*/ 0 w 1799399"/>
                <a:gd name="connsiteY3" fmla="*/ 0 h 1337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9399" h="1337183">
                  <a:moveTo>
                    <a:pt x="925195" y="0"/>
                  </a:moveTo>
                  <a:lnTo>
                    <a:pt x="1799400" y="875475"/>
                  </a:lnTo>
                  <a:lnTo>
                    <a:pt x="1337501" y="1337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8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" name="フリーフォーム 24">
              <a:extLst>
                <a:ext uri="{FF2B5EF4-FFF2-40B4-BE49-F238E27FC236}">
                  <a16:creationId xmlns:a16="http://schemas.microsoft.com/office/drawing/2014/main" id="{99E5B4B2-7D4F-5A4F-ABC4-E2CCF8D84FC9}"/>
                </a:ext>
              </a:extLst>
            </p:cNvPr>
            <p:cNvSpPr/>
            <p:nvPr/>
          </p:nvSpPr>
          <p:spPr>
            <a:xfrm>
              <a:off x="6550532" y="0"/>
              <a:ext cx="1765872" cy="1035685"/>
            </a:xfrm>
            <a:custGeom>
              <a:avLst/>
              <a:gdLst>
                <a:gd name="connsiteX0" fmla="*/ 1037400 w 1765872"/>
                <a:gd name="connsiteY0" fmla="*/ 1035685 h 1035685"/>
                <a:gd name="connsiteX1" fmla="*/ 0 w 1765872"/>
                <a:gd name="connsiteY1" fmla="*/ 0 h 1035685"/>
                <a:gd name="connsiteX2" fmla="*/ 1457008 w 1765872"/>
                <a:gd name="connsiteY2" fmla="*/ 0 h 1035685"/>
                <a:gd name="connsiteX3" fmla="*/ 1765872 w 1765872"/>
                <a:gd name="connsiteY3" fmla="*/ 307340 h 103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5872" h="1035685">
                  <a:moveTo>
                    <a:pt x="1037400" y="1035685"/>
                  </a:moveTo>
                  <a:lnTo>
                    <a:pt x="0" y="0"/>
                  </a:lnTo>
                  <a:lnTo>
                    <a:pt x="1457008" y="0"/>
                  </a:lnTo>
                  <a:lnTo>
                    <a:pt x="1765872" y="307340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70499D49-3D83-2343-BAE1-4DCA221BFDA0}"/>
                </a:ext>
              </a:extLst>
            </p:cNvPr>
            <p:cNvSpPr/>
            <p:nvPr/>
          </p:nvSpPr>
          <p:spPr>
            <a:xfrm>
              <a:off x="5985255" y="0"/>
              <a:ext cx="1602676" cy="1319720"/>
            </a:xfrm>
            <a:custGeom>
              <a:avLst/>
              <a:gdLst>
                <a:gd name="connsiteX0" fmla="*/ 1318577 w 1602676"/>
                <a:gd name="connsiteY0" fmla="*/ 1319721 h 1319720"/>
                <a:gd name="connsiteX1" fmla="*/ 874204 w 1602676"/>
                <a:gd name="connsiteY1" fmla="*/ 875475 h 1319720"/>
                <a:gd name="connsiteX2" fmla="*/ 0 w 1602676"/>
                <a:gd name="connsiteY2" fmla="*/ 0 h 1319720"/>
                <a:gd name="connsiteX3" fmla="*/ 565277 w 1602676"/>
                <a:gd name="connsiteY3" fmla="*/ 0 h 1319720"/>
                <a:gd name="connsiteX4" fmla="*/ 1602676 w 1602676"/>
                <a:gd name="connsiteY4" fmla="*/ 1035685 h 131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2676" h="1319720">
                  <a:moveTo>
                    <a:pt x="1318577" y="1319721"/>
                  </a:moveTo>
                  <a:lnTo>
                    <a:pt x="874204" y="875475"/>
                  </a:lnTo>
                  <a:lnTo>
                    <a:pt x="0" y="0"/>
                  </a:lnTo>
                  <a:lnTo>
                    <a:pt x="565277" y="0"/>
                  </a:lnTo>
                  <a:lnTo>
                    <a:pt x="1602676" y="1035685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EA555E93-08A2-C74F-BAC2-F346EB8DA18B}"/>
                </a:ext>
              </a:extLst>
            </p:cNvPr>
            <p:cNvSpPr/>
            <p:nvPr/>
          </p:nvSpPr>
          <p:spPr>
            <a:xfrm>
              <a:off x="8836532" y="0"/>
              <a:ext cx="2219007" cy="1880552"/>
            </a:xfrm>
            <a:custGeom>
              <a:avLst/>
              <a:gdLst>
                <a:gd name="connsiteX0" fmla="*/ 389065 w 2219007"/>
                <a:gd name="connsiteY0" fmla="*/ 0 h 1880552"/>
                <a:gd name="connsiteX1" fmla="*/ 1065086 w 2219007"/>
                <a:gd name="connsiteY1" fmla="*/ 0 h 1880552"/>
                <a:gd name="connsiteX2" fmla="*/ 2219008 w 2219007"/>
                <a:gd name="connsiteY2" fmla="*/ 1152208 h 1880552"/>
                <a:gd name="connsiteX3" fmla="*/ 1490536 w 2219007"/>
                <a:gd name="connsiteY3" fmla="*/ 1880553 h 1880552"/>
                <a:gd name="connsiteX4" fmla="*/ 0 w 2219007"/>
                <a:gd name="connsiteY4" fmla="*/ 388938 h 188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9007" h="1880552">
                  <a:moveTo>
                    <a:pt x="389065" y="0"/>
                  </a:moveTo>
                  <a:lnTo>
                    <a:pt x="1065086" y="0"/>
                  </a:lnTo>
                  <a:lnTo>
                    <a:pt x="2219008" y="1152208"/>
                  </a:lnTo>
                  <a:lnTo>
                    <a:pt x="1490536" y="1880553"/>
                  </a:lnTo>
                  <a:lnTo>
                    <a:pt x="0" y="388938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D7477425-7680-F144-A040-A250DB0E109F}"/>
                </a:ext>
              </a:extLst>
            </p:cNvPr>
            <p:cNvSpPr/>
            <p:nvPr/>
          </p:nvSpPr>
          <p:spPr>
            <a:xfrm>
              <a:off x="8864981" y="4889309"/>
              <a:ext cx="1278254" cy="1278001"/>
            </a:xfrm>
            <a:custGeom>
              <a:avLst/>
              <a:gdLst>
                <a:gd name="connsiteX0" fmla="*/ 734822 w 1278254"/>
                <a:gd name="connsiteY0" fmla="*/ 917766 h 1278001"/>
                <a:gd name="connsiteX1" fmla="*/ 1278255 w 1278254"/>
                <a:gd name="connsiteY1" fmla="*/ 374396 h 1278001"/>
                <a:gd name="connsiteX2" fmla="*/ 903732 w 1278254"/>
                <a:gd name="connsiteY2" fmla="*/ 0 h 1278001"/>
                <a:gd name="connsiteX3" fmla="*/ 0 w 1278254"/>
                <a:gd name="connsiteY3" fmla="*/ 903542 h 1278001"/>
                <a:gd name="connsiteX4" fmla="*/ 374523 w 1278254"/>
                <a:gd name="connsiteY4" fmla="*/ 1278001 h 127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254" h="1278001">
                  <a:moveTo>
                    <a:pt x="734822" y="917766"/>
                  </a:moveTo>
                  <a:lnTo>
                    <a:pt x="1278255" y="374396"/>
                  </a:lnTo>
                  <a:lnTo>
                    <a:pt x="903732" y="0"/>
                  </a:lnTo>
                  <a:lnTo>
                    <a:pt x="0" y="903542"/>
                  </a:lnTo>
                  <a:lnTo>
                    <a:pt x="374523" y="1278001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7B7E994D-2C10-5149-AE1D-CA007B2CC43F}"/>
                </a:ext>
              </a:extLst>
            </p:cNvPr>
            <p:cNvSpPr/>
            <p:nvPr/>
          </p:nvSpPr>
          <p:spPr>
            <a:xfrm>
              <a:off x="9830181" y="4354258"/>
              <a:ext cx="2221038" cy="2522854"/>
            </a:xfrm>
            <a:custGeom>
              <a:avLst/>
              <a:gdLst>
                <a:gd name="connsiteX0" fmla="*/ 0 w 2221038"/>
                <a:gd name="connsiteY0" fmla="*/ 1683131 h 2522854"/>
                <a:gd name="connsiteX1" fmla="*/ 590676 w 2221038"/>
                <a:gd name="connsiteY1" fmla="*/ 2273681 h 2522854"/>
                <a:gd name="connsiteX2" fmla="*/ 340233 w 2221038"/>
                <a:gd name="connsiteY2" fmla="*/ 2522855 h 2522854"/>
                <a:gd name="connsiteX3" fmla="*/ 1327848 w 2221038"/>
                <a:gd name="connsiteY3" fmla="*/ 2522855 h 2522854"/>
                <a:gd name="connsiteX4" fmla="*/ 1012444 w 2221038"/>
                <a:gd name="connsiteY4" fmla="*/ 2207514 h 2522854"/>
                <a:gd name="connsiteX5" fmla="*/ 2221039 w 2221038"/>
                <a:gd name="connsiteY5" fmla="*/ 998029 h 2522854"/>
                <a:gd name="connsiteX6" fmla="*/ 1222756 w 2221038"/>
                <a:gd name="connsiteY6" fmla="*/ 0 h 2522854"/>
                <a:gd name="connsiteX7" fmla="*/ 313055 w 2221038"/>
                <a:gd name="connsiteY7" fmla="*/ 909447 h 2522854"/>
                <a:gd name="connsiteX8" fmla="*/ 543433 w 2221038"/>
                <a:gd name="connsiteY8" fmla="*/ 1139825 h 2522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1038" h="2522854">
                  <a:moveTo>
                    <a:pt x="0" y="1683131"/>
                  </a:moveTo>
                  <a:lnTo>
                    <a:pt x="590676" y="2273681"/>
                  </a:lnTo>
                  <a:lnTo>
                    <a:pt x="340233" y="2522855"/>
                  </a:lnTo>
                  <a:lnTo>
                    <a:pt x="1327848" y="2522855"/>
                  </a:lnTo>
                  <a:lnTo>
                    <a:pt x="1012444" y="2207514"/>
                  </a:lnTo>
                  <a:lnTo>
                    <a:pt x="2221039" y="998029"/>
                  </a:lnTo>
                  <a:lnTo>
                    <a:pt x="1222756" y="0"/>
                  </a:lnTo>
                  <a:lnTo>
                    <a:pt x="313055" y="909447"/>
                  </a:lnTo>
                  <a:lnTo>
                    <a:pt x="543433" y="1139825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C3C8B4AE-9141-0742-A2B1-67C26D5580D1}"/>
                </a:ext>
              </a:extLst>
            </p:cNvPr>
            <p:cNvSpPr/>
            <p:nvPr/>
          </p:nvSpPr>
          <p:spPr>
            <a:xfrm rot="18900000">
              <a:off x="9601639" y="5488237"/>
              <a:ext cx="769041" cy="323592"/>
            </a:xfrm>
            <a:custGeom>
              <a:avLst/>
              <a:gdLst>
                <a:gd name="connsiteX0" fmla="*/ 0 w 769041"/>
                <a:gd name="connsiteY0" fmla="*/ 0 h 323592"/>
                <a:gd name="connsiteX1" fmla="*/ 769041 w 769041"/>
                <a:gd name="connsiteY1" fmla="*/ 0 h 323592"/>
                <a:gd name="connsiteX2" fmla="*/ 769041 w 769041"/>
                <a:gd name="connsiteY2" fmla="*/ 323593 h 323592"/>
                <a:gd name="connsiteX3" fmla="*/ 0 w 769041"/>
                <a:gd name="connsiteY3" fmla="*/ 323593 h 32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041" h="323592">
                  <a:moveTo>
                    <a:pt x="0" y="0"/>
                  </a:moveTo>
                  <a:lnTo>
                    <a:pt x="769041" y="0"/>
                  </a:lnTo>
                  <a:lnTo>
                    <a:pt x="769041" y="323593"/>
                  </a:lnTo>
                  <a:lnTo>
                    <a:pt x="0" y="323593"/>
                  </a:lnTo>
                  <a:close/>
                </a:path>
              </a:pathLst>
            </a:custGeom>
            <a:solidFill>
              <a:srgbClr val="F083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CFDBDD31-7F26-0747-83CF-8F0D411752D6}"/>
                </a:ext>
              </a:extLst>
            </p:cNvPr>
            <p:cNvSpPr/>
            <p:nvPr/>
          </p:nvSpPr>
          <p:spPr>
            <a:xfrm>
              <a:off x="7780464" y="5792851"/>
              <a:ext cx="1459039" cy="1084262"/>
            </a:xfrm>
            <a:custGeom>
              <a:avLst/>
              <a:gdLst>
                <a:gd name="connsiteX0" fmla="*/ 750189 w 1459039"/>
                <a:gd name="connsiteY0" fmla="*/ 1084263 h 1084262"/>
                <a:gd name="connsiteX1" fmla="*/ 1459040 w 1459039"/>
                <a:gd name="connsiteY1" fmla="*/ 374459 h 1084262"/>
                <a:gd name="connsiteX2" fmla="*/ 1084517 w 1459039"/>
                <a:gd name="connsiteY2" fmla="*/ 0 h 1084262"/>
                <a:gd name="connsiteX3" fmla="*/ 0 w 1459039"/>
                <a:gd name="connsiteY3" fmla="*/ 1084263 h 108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9039" h="1084262">
                  <a:moveTo>
                    <a:pt x="750189" y="1084263"/>
                  </a:moveTo>
                  <a:lnTo>
                    <a:pt x="1459040" y="374459"/>
                  </a:lnTo>
                  <a:lnTo>
                    <a:pt x="1084517" y="0"/>
                  </a:lnTo>
                  <a:lnTo>
                    <a:pt x="0" y="1084263"/>
                  </a:lnTo>
                  <a:close/>
                </a:path>
              </a:pathLst>
            </a:custGeom>
            <a:solidFill>
              <a:srgbClr val="F398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7BC916F8-6EB1-8A4B-BD0E-DCA35E22D35E}"/>
                </a:ext>
              </a:extLst>
            </p:cNvPr>
            <p:cNvSpPr/>
            <p:nvPr/>
          </p:nvSpPr>
          <p:spPr>
            <a:xfrm>
              <a:off x="8988996" y="6037389"/>
              <a:ext cx="1431861" cy="839723"/>
            </a:xfrm>
            <a:custGeom>
              <a:avLst/>
              <a:gdLst>
                <a:gd name="connsiteX0" fmla="*/ 841185 w 1431861"/>
                <a:gd name="connsiteY0" fmla="*/ 0 h 839723"/>
                <a:gd name="connsiteX1" fmla="*/ 0 w 1431861"/>
                <a:gd name="connsiteY1" fmla="*/ 839724 h 839723"/>
                <a:gd name="connsiteX2" fmla="*/ 1181418 w 1431861"/>
                <a:gd name="connsiteY2" fmla="*/ 839724 h 839723"/>
                <a:gd name="connsiteX3" fmla="*/ 1431862 w 1431861"/>
                <a:gd name="connsiteY3" fmla="*/ 590550 h 83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1861" h="839723">
                  <a:moveTo>
                    <a:pt x="841185" y="0"/>
                  </a:moveTo>
                  <a:lnTo>
                    <a:pt x="0" y="839724"/>
                  </a:lnTo>
                  <a:lnTo>
                    <a:pt x="1181418" y="839724"/>
                  </a:lnTo>
                  <a:lnTo>
                    <a:pt x="1431862" y="590550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40775A88-0C00-7446-9962-CF0DB07544DB}"/>
                </a:ext>
              </a:extLst>
            </p:cNvPr>
            <p:cNvSpPr/>
            <p:nvPr/>
          </p:nvSpPr>
          <p:spPr>
            <a:xfrm>
              <a:off x="8530653" y="5807075"/>
              <a:ext cx="1299527" cy="1070038"/>
            </a:xfrm>
            <a:custGeom>
              <a:avLst/>
              <a:gdLst>
                <a:gd name="connsiteX0" fmla="*/ 1069150 w 1299527"/>
                <a:gd name="connsiteY0" fmla="*/ 0 h 1070038"/>
                <a:gd name="connsiteX1" fmla="*/ 708851 w 1299527"/>
                <a:gd name="connsiteY1" fmla="*/ 360235 h 1070038"/>
                <a:gd name="connsiteX2" fmla="*/ 0 w 1299527"/>
                <a:gd name="connsiteY2" fmla="*/ 1070039 h 1070038"/>
                <a:gd name="connsiteX3" fmla="*/ 458343 w 1299527"/>
                <a:gd name="connsiteY3" fmla="*/ 1070039 h 1070038"/>
                <a:gd name="connsiteX4" fmla="*/ 1299528 w 1299527"/>
                <a:gd name="connsiteY4" fmla="*/ 230315 h 107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527" h="1070038">
                  <a:moveTo>
                    <a:pt x="1069150" y="0"/>
                  </a:moveTo>
                  <a:lnTo>
                    <a:pt x="708851" y="360235"/>
                  </a:lnTo>
                  <a:lnTo>
                    <a:pt x="0" y="1070039"/>
                  </a:lnTo>
                  <a:lnTo>
                    <a:pt x="458343" y="1070039"/>
                  </a:lnTo>
                  <a:lnTo>
                    <a:pt x="1299528" y="230315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F7F27960-8ECA-F549-ABDE-AD61C9E3D98F}"/>
                </a:ext>
              </a:extLst>
            </p:cNvPr>
            <p:cNvSpPr/>
            <p:nvPr/>
          </p:nvSpPr>
          <p:spPr>
            <a:xfrm>
              <a:off x="9901618" y="0"/>
              <a:ext cx="2290381" cy="3743578"/>
            </a:xfrm>
            <a:custGeom>
              <a:avLst/>
              <a:gdLst>
                <a:gd name="connsiteX0" fmla="*/ 425450 w 2290381"/>
                <a:gd name="connsiteY0" fmla="*/ 1880553 h 3743578"/>
                <a:gd name="connsiteX1" fmla="*/ 1153922 w 2290381"/>
                <a:gd name="connsiteY1" fmla="*/ 1152208 h 3743578"/>
                <a:gd name="connsiteX2" fmla="*/ 0 w 2290381"/>
                <a:gd name="connsiteY2" fmla="*/ 0 h 3743578"/>
                <a:gd name="connsiteX3" fmla="*/ 2290381 w 2290381"/>
                <a:gd name="connsiteY3" fmla="*/ 0 h 3743578"/>
                <a:gd name="connsiteX4" fmla="*/ 2290381 w 2290381"/>
                <a:gd name="connsiteY4" fmla="*/ 3743579 h 374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0381" h="3743578">
                  <a:moveTo>
                    <a:pt x="425450" y="1880553"/>
                  </a:moveTo>
                  <a:lnTo>
                    <a:pt x="1153922" y="1152208"/>
                  </a:lnTo>
                  <a:lnTo>
                    <a:pt x="0" y="0"/>
                  </a:lnTo>
                  <a:lnTo>
                    <a:pt x="2290381" y="0"/>
                  </a:lnTo>
                  <a:lnTo>
                    <a:pt x="2290381" y="3743579"/>
                  </a:lnTo>
                  <a:close/>
                </a:path>
              </a:pathLst>
            </a:custGeom>
            <a:solidFill>
              <a:srgbClr val="F398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2EFABAF4-E4DB-064E-864B-47B401562397}"/>
                </a:ext>
              </a:extLst>
            </p:cNvPr>
            <p:cNvSpPr/>
            <p:nvPr/>
          </p:nvSpPr>
          <p:spPr>
            <a:xfrm>
              <a:off x="10842625" y="5352288"/>
              <a:ext cx="1349375" cy="1524825"/>
            </a:xfrm>
            <a:custGeom>
              <a:avLst/>
              <a:gdLst>
                <a:gd name="connsiteX0" fmla="*/ 1349375 w 1349375"/>
                <a:gd name="connsiteY0" fmla="*/ 140779 h 1524825"/>
                <a:gd name="connsiteX1" fmla="*/ 1208595 w 1349375"/>
                <a:gd name="connsiteY1" fmla="*/ 0 h 1524825"/>
                <a:gd name="connsiteX2" fmla="*/ 0 w 1349375"/>
                <a:gd name="connsiteY2" fmla="*/ 1209484 h 1524825"/>
                <a:gd name="connsiteX3" fmla="*/ 315405 w 1349375"/>
                <a:gd name="connsiteY3" fmla="*/ 1524826 h 1524825"/>
                <a:gd name="connsiteX4" fmla="*/ 863600 w 1349375"/>
                <a:gd name="connsiteY4" fmla="*/ 1524826 h 1524825"/>
                <a:gd name="connsiteX5" fmla="*/ 1349375 w 1349375"/>
                <a:gd name="connsiteY5" fmla="*/ 1039813 h 152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9375" h="1524825">
                  <a:moveTo>
                    <a:pt x="1349375" y="140779"/>
                  </a:moveTo>
                  <a:lnTo>
                    <a:pt x="1208595" y="0"/>
                  </a:lnTo>
                  <a:lnTo>
                    <a:pt x="0" y="1209484"/>
                  </a:lnTo>
                  <a:lnTo>
                    <a:pt x="315405" y="1524826"/>
                  </a:lnTo>
                  <a:lnTo>
                    <a:pt x="863600" y="1524826"/>
                  </a:lnTo>
                  <a:lnTo>
                    <a:pt x="1349375" y="1039813"/>
                  </a:lnTo>
                  <a:close/>
                </a:path>
              </a:pathLst>
            </a:custGeom>
            <a:solidFill>
              <a:srgbClr val="FDD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50" name="グラフィックス 48">
            <a:extLst>
              <a:ext uri="{FF2B5EF4-FFF2-40B4-BE49-F238E27FC236}">
                <a16:creationId xmlns:a16="http://schemas.microsoft.com/office/drawing/2014/main" id="{40F78257-4C66-4F47-BFC4-C75C480F378C}"/>
              </a:ext>
            </a:extLst>
          </p:cNvPr>
          <p:cNvSpPr/>
          <p:nvPr/>
        </p:nvSpPr>
        <p:spPr>
          <a:xfrm>
            <a:off x="7969314" y="539403"/>
            <a:ext cx="3820392" cy="3821199"/>
          </a:xfrm>
          <a:custGeom>
            <a:avLst/>
            <a:gdLst>
              <a:gd name="connsiteX0" fmla="*/ 1279662 w 2464247"/>
              <a:gd name="connsiteY0" fmla="*/ 2445349 h 2464767"/>
              <a:gd name="connsiteX1" fmla="*/ 1185365 w 2464247"/>
              <a:gd name="connsiteY1" fmla="*/ 2445349 h 2464767"/>
              <a:gd name="connsiteX2" fmla="*/ 19418 w 2464247"/>
              <a:gd name="connsiteY2" fmla="*/ 1279922 h 2464767"/>
              <a:gd name="connsiteX3" fmla="*/ 19418 w 2464247"/>
              <a:gd name="connsiteY3" fmla="*/ 1185625 h 2464767"/>
              <a:gd name="connsiteX4" fmla="*/ 1184585 w 2464247"/>
              <a:gd name="connsiteY4" fmla="*/ 19418 h 2464767"/>
              <a:gd name="connsiteX5" fmla="*/ 1278883 w 2464247"/>
              <a:gd name="connsiteY5" fmla="*/ 19418 h 2464767"/>
              <a:gd name="connsiteX6" fmla="*/ 2444830 w 2464247"/>
              <a:gd name="connsiteY6" fmla="*/ 1185625 h 2464767"/>
              <a:gd name="connsiteX7" fmla="*/ 2444830 w 2464247"/>
              <a:gd name="connsiteY7" fmla="*/ 1279922 h 2464767"/>
              <a:gd name="connsiteX8" fmla="*/ 1279662 w 2464247"/>
              <a:gd name="connsiteY8" fmla="*/ 2445349 h 246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4247" h="2464767">
                <a:moveTo>
                  <a:pt x="1279662" y="2445349"/>
                </a:moveTo>
                <a:cubicBezTo>
                  <a:pt x="1253772" y="2471240"/>
                  <a:pt x="1211342" y="2471240"/>
                  <a:pt x="1185365" y="2445349"/>
                </a:cubicBezTo>
                <a:lnTo>
                  <a:pt x="19418" y="1279922"/>
                </a:lnTo>
                <a:cubicBezTo>
                  <a:pt x="-6473" y="1254031"/>
                  <a:pt x="-6473" y="1211515"/>
                  <a:pt x="19418" y="1185625"/>
                </a:cubicBezTo>
                <a:lnTo>
                  <a:pt x="1184585" y="19418"/>
                </a:lnTo>
                <a:cubicBezTo>
                  <a:pt x="1210476" y="-6473"/>
                  <a:pt x="1252906" y="-6473"/>
                  <a:pt x="1278883" y="19418"/>
                </a:cubicBezTo>
                <a:lnTo>
                  <a:pt x="2444830" y="1185625"/>
                </a:lnTo>
                <a:cubicBezTo>
                  <a:pt x="2470720" y="1211515"/>
                  <a:pt x="2470720" y="1254031"/>
                  <a:pt x="2444830" y="1279922"/>
                </a:cubicBezTo>
                <a:lnTo>
                  <a:pt x="1279662" y="2445349"/>
                </a:lnTo>
                <a:close/>
              </a:path>
            </a:pathLst>
          </a:custGeom>
          <a:solidFill>
            <a:srgbClr val="FFFFFF"/>
          </a:solidFill>
          <a:ln w="8653" cap="flat">
            <a:noFill/>
            <a:prstDash val="solid"/>
            <a:miter/>
          </a:ln>
          <a:effectLst>
            <a:outerShdw blurRad="3683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3793" y="1457479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l"/>
            <a:r>
              <a:rPr kumimoji="1" lang="ja-JP" altLang="en-US" sz="4400" b="1">
                <a:solidFill>
                  <a:srgbClr val="F08300"/>
                </a:solidFill>
                <a:latin typeface="+mn-ea"/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793" y="733721"/>
            <a:ext cx="3372754" cy="615553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/>
              <a:t>株式会社アズワン</a:t>
            </a:r>
            <a:endParaRPr lang="en-US" altLang="ja-JP" sz="2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/>
              <a:t>代表取締役社長 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553793" y="2067386"/>
            <a:ext cx="292670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2000" b="1" dirty="0">
                <a:cs typeface="Aharoni" panose="02010803020104030203" pitchFamily="2" charset="-79"/>
              </a:rPr>
              <a:t>AZ1 TARO</a:t>
            </a:r>
            <a:endParaRPr lang="ja-JP" altLang="en-US" sz="2000" b="1">
              <a:cs typeface="Aharoni" panose="02010803020104030203" pitchFamily="2" charset="-79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553793" y="2526361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600" b="1" dirty="0">
                <a:cs typeface="Aharoni" panose="02010803020104030203" pitchFamily="2" charset="-79"/>
              </a:rPr>
              <a:t>http://www.az1.co.jp</a:t>
            </a:r>
            <a:endParaRPr lang="ja-JP" altLang="en-US" sz="1600" b="1">
              <a:cs typeface="Aharoni" panose="02010803020104030203" pitchFamily="2" charset="-79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75869C3D-BB88-F14F-BA9B-BAE511276174}"/>
              </a:ext>
            </a:extLst>
          </p:cNvPr>
          <p:cNvSpPr txBox="1">
            <a:spLocks/>
          </p:cNvSpPr>
          <p:nvPr/>
        </p:nvSpPr>
        <p:spPr>
          <a:xfrm>
            <a:off x="107379" y="3307671"/>
            <a:ext cx="4088541" cy="183402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キャッチ入ります● ● ● ●</a:t>
            </a:r>
            <a:endParaRPr lang="en-US" altLang="ja-JP" sz="1800" b="1" dirty="0">
              <a:solidFill>
                <a:schemeClr val="bg1"/>
              </a:solidFill>
            </a:endParaRPr>
          </a:p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● ● ● ● ● ● ● ● ● ●</a:t>
            </a:r>
            <a:endParaRPr lang="en-US" altLang="ja-JP" sz="1800" b="1" dirty="0">
              <a:solidFill>
                <a:schemeClr val="bg1"/>
              </a:solidFill>
            </a:endParaRPr>
          </a:p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● ● ● ● ● ● ● ●</a:t>
            </a:r>
            <a:endParaRPr lang="en-US" altLang="ja-JP" sz="1800" b="1" dirty="0">
              <a:solidFill>
                <a:schemeClr val="bg1"/>
              </a:solidFill>
            </a:endParaRPr>
          </a:p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● ● ● ● ● ● ● ● ●</a:t>
            </a:r>
            <a:endParaRPr lang="en-US" altLang="ja-JP" sz="1800" b="1" dirty="0">
              <a:solidFill>
                <a:schemeClr val="bg1"/>
              </a:solidFill>
            </a:endParaRPr>
          </a:p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● ● ● ● ● ● ●</a:t>
            </a:r>
            <a:endParaRPr lang="en-US" altLang="ja-JP" sz="1800" b="1" dirty="0">
              <a:solidFill>
                <a:schemeClr val="bg1"/>
              </a:solidFill>
            </a:endParaRPr>
          </a:p>
          <a:p>
            <a:pPr lvl="1" algn="l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>
                <a:solidFill>
                  <a:schemeClr val="bg1"/>
                </a:solidFill>
              </a:rPr>
              <a:t>● ● ● ● ● ● ● ●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E984BB1-405E-9D4A-B562-66C7286FD1C1}"/>
              </a:ext>
            </a:extLst>
          </p:cNvPr>
          <p:cNvGrpSpPr/>
          <p:nvPr/>
        </p:nvGrpSpPr>
        <p:grpSpPr>
          <a:xfrm>
            <a:off x="8864981" y="1732909"/>
            <a:ext cx="2129656" cy="1352010"/>
            <a:chOff x="4814454" y="2184861"/>
            <a:chExt cx="2582660" cy="1639599"/>
          </a:xfrm>
        </p:grpSpPr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6CBED0A7-8BE5-E54F-B23C-722D0F45A0C6}"/>
                </a:ext>
              </a:extLst>
            </p:cNvPr>
            <p:cNvSpPr/>
            <p:nvPr/>
          </p:nvSpPr>
          <p:spPr>
            <a:xfrm>
              <a:off x="5046604" y="2184861"/>
              <a:ext cx="2118273" cy="1131223"/>
            </a:xfrm>
            <a:custGeom>
              <a:avLst/>
              <a:gdLst>
                <a:gd name="connsiteX0" fmla="*/ 1460529 w 2118273"/>
                <a:gd name="connsiteY0" fmla="*/ 343766 h 1131223"/>
                <a:gd name="connsiteX1" fmla="*/ 1460529 w 2118273"/>
                <a:gd name="connsiteY1" fmla="*/ 1073208 h 1131223"/>
                <a:gd name="connsiteX2" fmla="*/ 1053725 w 2118273"/>
                <a:gd name="connsiteY2" fmla="*/ 1115464 h 1131223"/>
                <a:gd name="connsiteX3" fmla="*/ 0 w 2118273"/>
                <a:gd name="connsiteY3" fmla="*/ 569075 h 1131223"/>
                <a:gd name="connsiteX4" fmla="*/ 1053725 w 2118273"/>
                <a:gd name="connsiteY4" fmla="*/ 22773 h 1131223"/>
                <a:gd name="connsiteX5" fmla="*/ 1508760 w 2118273"/>
                <a:gd name="connsiteY5" fmla="*/ 76200 h 1131223"/>
                <a:gd name="connsiteX6" fmla="*/ 1288559 w 2118273"/>
                <a:gd name="connsiteY6" fmla="*/ 175953 h 1131223"/>
                <a:gd name="connsiteX7" fmla="*/ 1257214 w 2118273"/>
                <a:gd name="connsiteY7" fmla="*/ 175953 h 1131223"/>
                <a:gd name="connsiteX8" fmla="*/ 1257214 w 2118273"/>
                <a:gd name="connsiteY8" fmla="*/ 343852 h 1131223"/>
                <a:gd name="connsiteX9" fmla="*/ 1460529 w 2118273"/>
                <a:gd name="connsiteY9" fmla="*/ 343852 h 1131223"/>
                <a:gd name="connsiteX10" fmla="*/ 197860 w 2118273"/>
                <a:gd name="connsiteY10" fmla="*/ 800879 h 1131223"/>
                <a:gd name="connsiteX11" fmla="*/ 312420 w 2118273"/>
                <a:gd name="connsiteY11" fmla="*/ 800879 h 1131223"/>
                <a:gd name="connsiteX12" fmla="*/ 508808 w 2118273"/>
                <a:gd name="connsiteY12" fmla="*/ 800879 h 1131223"/>
                <a:gd name="connsiteX13" fmla="*/ 510367 w 2118273"/>
                <a:gd name="connsiteY13" fmla="*/ 717319 h 1131223"/>
                <a:gd name="connsiteX14" fmla="*/ 409489 w 2118273"/>
                <a:gd name="connsiteY14" fmla="*/ 717319 h 1131223"/>
                <a:gd name="connsiteX15" fmla="*/ 632027 w 2118273"/>
                <a:gd name="connsiteY15" fmla="*/ 427672 h 1131223"/>
                <a:gd name="connsiteX16" fmla="*/ 628390 w 2118273"/>
                <a:gd name="connsiteY16" fmla="*/ 800879 h 1131223"/>
                <a:gd name="connsiteX17" fmla="*/ 731607 w 2118273"/>
                <a:gd name="connsiteY17" fmla="*/ 800879 h 1131223"/>
                <a:gd name="connsiteX18" fmla="*/ 731607 w 2118273"/>
                <a:gd name="connsiteY18" fmla="*/ 142529 h 1131223"/>
                <a:gd name="connsiteX19" fmla="*/ 197860 w 2118273"/>
                <a:gd name="connsiteY19" fmla="*/ 800879 h 1131223"/>
                <a:gd name="connsiteX20" fmla="*/ 1234094 w 2118273"/>
                <a:gd name="connsiteY20" fmla="*/ 282806 h 1131223"/>
                <a:gd name="connsiteX21" fmla="*/ 763472 w 2118273"/>
                <a:gd name="connsiteY21" fmla="*/ 282806 h 1131223"/>
                <a:gd name="connsiteX22" fmla="*/ 762260 w 2118273"/>
                <a:gd name="connsiteY22" fmla="*/ 381693 h 1131223"/>
                <a:gd name="connsiteX23" fmla="*/ 1063510 w 2118273"/>
                <a:gd name="connsiteY23" fmla="*/ 382645 h 1131223"/>
                <a:gd name="connsiteX24" fmla="*/ 742950 w 2118273"/>
                <a:gd name="connsiteY24" fmla="*/ 928774 h 1131223"/>
                <a:gd name="connsiteX25" fmla="*/ 1229158 w 2118273"/>
                <a:gd name="connsiteY25" fmla="*/ 928774 h 1131223"/>
                <a:gd name="connsiteX26" fmla="*/ 1233055 w 2118273"/>
                <a:gd name="connsiteY26" fmla="*/ 822873 h 1131223"/>
                <a:gd name="connsiteX27" fmla="*/ 930506 w 2118273"/>
                <a:gd name="connsiteY27" fmla="*/ 824345 h 1131223"/>
                <a:gd name="connsiteX28" fmla="*/ 1234094 w 2118273"/>
                <a:gd name="connsiteY28" fmla="*/ 282806 h 1131223"/>
                <a:gd name="connsiteX29" fmla="*/ 1722467 w 2118273"/>
                <a:gd name="connsiteY29" fmla="*/ 0 h 1131223"/>
                <a:gd name="connsiteX30" fmla="*/ 1546167 w 2118273"/>
                <a:gd name="connsiteY30" fmla="*/ 0 h 1131223"/>
                <a:gd name="connsiteX31" fmla="*/ 1508847 w 2118273"/>
                <a:gd name="connsiteY31" fmla="*/ 76113 h 1131223"/>
                <a:gd name="connsiteX32" fmla="*/ 1722467 w 2118273"/>
                <a:gd name="connsiteY32" fmla="*/ 142269 h 1131223"/>
                <a:gd name="connsiteX33" fmla="*/ 1722467 w 2118273"/>
                <a:gd name="connsiteY33" fmla="*/ 0 h 1131223"/>
                <a:gd name="connsiteX34" fmla="*/ 2118274 w 2118273"/>
                <a:gd name="connsiteY34" fmla="*/ 568989 h 1131223"/>
                <a:gd name="connsiteX35" fmla="*/ 1722380 w 2118273"/>
                <a:gd name="connsiteY35" fmla="*/ 142269 h 1131223"/>
                <a:gd name="connsiteX36" fmla="*/ 1722380 w 2118273"/>
                <a:gd name="connsiteY36" fmla="*/ 995795 h 1131223"/>
                <a:gd name="connsiteX37" fmla="*/ 2118274 w 2118273"/>
                <a:gd name="connsiteY37" fmla="*/ 568989 h 1131223"/>
                <a:gd name="connsiteX38" fmla="*/ 1459144 w 2118273"/>
                <a:gd name="connsiteY38" fmla="*/ 1131224 h 1131223"/>
                <a:gd name="connsiteX39" fmla="*/ 1722380 w 2118273"/>
                <a:gd name="connsiteY39" fmla="*/ 1131224 h 1131223"/>
                <a:gd name="connsiteX40" fmla="*/ 1722380 w 2118273"/>
                <a:gd name="connsiteY40" fmla="*/ 995795 h 1131223"/>
                <a:gd name="connsiteX41" fmla="*/ 1459144 w 2118273"/>
                <a:gd name="connsiteY41" fmla="*/ 1073208 h 1131223"/>
                <a:gd name="connsiteX42" fmla="*/ 1459144 w 2118273"/>
                <a:gd name="connsiteY42" fmla="*/ 1131224 h 113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18273" h="1131223">
                  <a:moveTo>
                    <a:pt x="1460529" y="343766"/>
                  </a:moveTo>
                  <a:lnTo>
                    <a:pt x="1460529" y="1073208"/>
                  </a:lnTo>
                  <a:cubicBezTo>
                    <a:pt x="1335318" y="1100311"/>
                    <a:pt x="1197985" y="1115464"/>
                    <a:pt x="1053725" y="1115464"/>
                  </a:cubicBezTo>
                  <a:cubicBezTo>
                    <a:pt x="471747" y="1115464"/>
                    <a:pt x="0" y="870758"/>
                    <a:pt x="0" y="569075"/>
                  </a:cubicBezTo>
                  <a:cubicBezTo>
                    <a:pt x="0" y="267393"/>
                    <a:pt x="471747" y="22773"/>
                    <a:pt x="1053725" y="22773"/>
                  </a:cubicBezTo>
                  <a:cubicBezTo>
                    <a:pt x="1216689" y="22773"/>
                    <a:pt x="1370994" y="41997"/>
                    <a:pt x="1508760" y="76200"/>
                  </a:cubicBezTo>
                  <a:cubicBezTo>
                    <a:pt x="1478107" y="128761"/>
                    <a:pt x="1416021" y="175953"/>
                    <a:pt x="1288559" y="175953"/>
                  </a:cubicBezTo>
                  <a:lnTo>
                    <a:pt x="1257214" y="175953"/>
                  </a:lnTo>
                  <a:lnTo>
                    <a:pt x="1257214" y="343852"/>
                  </a:lnTo>
                  <a:lnTo>
                    <a:pt x="1460529" y="343852"/>
                  </a:lnTo>
                  <a:close/>
                  <a:moveTo>
                    <a:pt x="197860" y="800879"/>
                  </a:moveTo>
                  <a:lnTo>
                    <a:pt x="312420" y="800879"/>
                  </a:lnTo>
                  <a:lnTo>
                    <a:pt x="508808" y="800879"/>
                  </a:lnTo>
                  <a:lnTo>
                    <a:pt x="510367" y="717319"/>
                  </a:lnTo>
                  <a:lnTo>
                    <a:pt x="409489" y="717319"/>
                  </a:lnTo>
                  <a:lnTo>
                    <a:pt x="632027" y="427672"/>
                  </a:lnTo>
                  <a:lnTo>
                    <a:pt x="628390" y="800879"/>
                  </a:lnTo>
                  <a:lnTo>
                    <a:pt x="731607" y="800879"/>
                  </a:lnTo>
                  <a:lnTo>
                    <a:pt x="731607" y="142529"/>
                  </a:lnTo>
                  <a:lnTo>
                    <a:pt x="197860" y="800879"/>
                  </a:lnTo>
                  <a:close/>
                  <a:moveTo>
                    <a:pt x="1234094" y="282806"/>
                  </a:moveTo>
                  <a:lnTo>
                    <a:pt x="763472" y="282806"/>
                  </a:lnTo>
                  <a:lnTo>
                    <a:pt x="762260" y="381693"/>
                  </a:lnTo>
                  <a:lnTo>
                    <a:pt x="1063510" y="382645"/>
                  </a:lnTo>
                  <a:lnTo>
                    <a:pt x="742950" y="928774"/>
                  </a:lnTo>
                  <a:lnTo>
                    <a:pt x="1229158" y="928774"/>
                  </a:lnTo>
                  <a:lnTo>
                    <a:pt x="1233055" y="822873"/>
                  </a:lnTo>
                  <a:lnTo>
                    <a:pt x="930506" y="824345"/>
                  </a:lnTo>
                  <a:lnTo>
                    <a:pt x="1234094" y="282806"/>
                  </a:lnTo>
                  <a:close/>
                  <a:moveTo>
                    <a:pt x="1722467" y="0"/>
                  </a:moveTo>
                  <a:lnTo>
                    <a:pt x="1546167" y="0"/>
                  </a:lnTo>
                  <a:cubicBezTo>
                    <a:pt x="1542271" y="23380"/>
                    <a:pt x="1523827" y="50396"/>
                    <a:pt x="1508847" y="76113"/>
                  </a:cubicBezTo>
                  <a:cubicBezTo>
                    <a:pt x="1581410" y="94124"/>
                    <a:pt x="1660294" y="116378"/>
                    <a:pt x="1722467" y="142269"/>
                  </a:cubicBezTo>
                  <a:lnTo>
                    <a:pt x="1722467" y="0"/>
                  </a:lnTo>
                  <a:close/>
                  <a:moveTo>
                    <a:pt x="2118274" y="568989"/>
                  </a:moveTo>
                  <a:cubicBezTo>
                    <a:pt x="2118274" y="396327"/>
                    <a:pt x="1963622" y="242368"/>
                    <a:pt x="1722380" y="142269"/>
                  </a:cubicBezTo>
                  <a:lnTo>
                    <a:pt x="1722380" y="995795"/>
                  </a:lnTo>
                  <a:cubicBezTo>
                    <a:pt x="1963709" y="895696"/>
                    <a:pt x="2118274" y="741738"/>
                    <a:pt x="2118274" y="568989"/>
                  </a:cubicBezTo>
                  <a:close/>
                  <a:moveTo>
                    <a:pt x="1459144" y="1131224"/>
                  </a:moveTo>
                  <a:lnTo>
                    <a:pt x="1722380" y="1131224"/>
                  </a:lnTo>
                  <a:lnTo>
                    <a:pt x="1722380" y="995795"/>
                  </a:lnTo>
                  <a:cubicBezTo>
                    <a:pt x="1646526" y="1027228"/>
                    <a:pt x="1562187" y="1053465"/>
                    <a:pt x="1459144" y="1073208"/>
                  </a:cubicBezTo>
                  <a:lnTo>
                    <a:pt x="1459144" y="1131224"/>
                  </a:lnTo>
                  <a:close/>
                </a:path>
              </a:pathLst>
            </a:custGeom>
            <a:solidFill>
              <a:srgbClr val="009A5A"/>
            </a:solidFill>
            <a:ln w="86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7" name="グラフィックス 23">
              <a:extLst>
                <a:ext uri="{FF2B5EF4-FFF2-40B4-BE49-F238E27FC236}">
                  <a16:creationId xmlns:a16="http://schemas.microsoft.com/office/drawing/2014/main" id="{E537C381-23EB-0048-A717-76FDAD18BE57}"/>
                </a:ext>
              </a:extLst>
            </p:cNvPr>
            <p:cNvGrpSpPr/>
            <p:nvPr/>
          </p:nvGrpSpPr>
          <p:grpSpPr>
            <a:xfrm>
              <a:off x="4814454" y="3501476"/>
              <a:ext cx="2582660" cy="322984"/>
              <a:chOff x="4814454" y="3501476"/>
              <a:chExt cx="2582660" cy="322984"/>
            </a:xfrm>
            <a:solidFill>
              <a:srgbClr val="009A5A"/>
            </a:solidFill>
          </p:grpSpPr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60DBDCEA-5B85-7244-98D0-3BD65BE12573}"/>
                  </a:ext>
                </a:extLst>
              </p:cNvPr>
              <p:cNvSpPr/>
              <p:nvPr/>
            </p:nvSpPr>
            <p:spPr>
              <a:xfrm>
                <a:off x="4814454" y="3538451"/>
                <a:ext cx="278129" cy="268777"/>
              </a:xfrm>
              <a:custGeom>
                <a:avLst/>
                <a:gdLst>
                  <a:gd name="connsiteX0" fmla="*/ 148157 w 278129"/>
                  <a:gd name="connsiteY0" fmla="*/ 71524 h 268777"/>
                  <a:gd name="connsiteX1" fmla="*/ 129367 w 278129"/>
                  <a:gd name="connsiteY1" fmla="*/ 107719 h 268777"/>
                  <a:gd name="connsiteX2" fmla="*/ 100792 w 278129"/>
                  <a:gd name="connsiteY2" fmla="*/ 91094 h 268777"/>
                  <a:gd name="connsiteX3" fmla="*/ 108758 w 278129"/>
                  <a:gd name="connsiteY3" fmla="*/ 80183 h 268777"/>
                  <a:gd name="connsiteX4" fmla="*/ 73949 w 278129"/>
                  <a:gd name="connsiteY4" fmla="*/ 80183 h 268777"/>
                  <a:gd name="connsiteX5" fmla="*/ 73949 w 278129"/>
                  <a:gd name="connsiteY5" fmla="*/ 103736 h 268777"/>
                  <a:gd name="connsiteX6" fmla="*/ 113088 w 278129"/>
                  <a:gd name="connsiteY6" fmla="*/ 152313 h 268777"/>
                  <a:gd name="connsiteX7" fmla="*/ 95077 w 278129"/>
                  <a:gd name="connsiteY7" fmla="*/ 178117 h 268777"/>
                  <a:gd name="connsiteX8" fmla="*/ 74555 w 278129"/>
                  <a:gd name="connsiteY8" fmla="*/ 145992 h 268777"/>
                  <a:gd name="connsiteX9" fmla="*/ 73949 w 278129"/>
                  <a:gd name="connsiteY9" fmla="*/ 145992 h 268777"/>
                  <a:gd name="connsiteX10" fmla="*/ 73949 w 278129"/>
                  <a:gd name="connsiteY10" fmla="*/ 268778 h 268777"/>
                  <a:gd name="connsiteX11" fmla="*/ 46846 w 278129"/>
                  <a:gd name="connsiteY11" fmla="*/ 268778 h 268777"/>
                  <a:gd name="connsiteX12" fmla="*/ 46846 w 278129"/>
                  <a:gd name="connsiteY12" fmla="*/ 135948 h 268777"/>
                  <a:gd name="connsiteX13" fmla="*/ 46240 w 278129"/>
                  <a:gd name="connsiteY13" fmla="*/ 135948 h 268777"/>
                  <a:gd name="connsiteX14" fmla="*/ 13162 w 278129"/>
                  <a:gd name="connsiteY14" fmla="*/ 208338 h 268777"/>
                  <a:gd name="connsiteX15" fmla="*/ 0 w 278129"/>
                  <a:gd name="connsiteY15" fmla="*/ 172143 h 268777"/>
                  <a:gd name="connsiteX16" fmla="*/ 42776 w 278129"/>
                  <a:gd name="connsiteY16" fmla="*/ 80183 h 268777"/>
                  <a:gd name="connsiteX17" fmla="*/ 5715 w 278129"/>
                  <a:gd name="connsiteY17" fmla="*/ 80183 h 268777"/>
                  <a:gd name="connsiteX18" fmla="*/ 5715 w 278129"/>
                  <a:gd name="connsiteY18" fmla="*/ 51781 h 268777"/>
                  <a:gd name="connsiteX19" fmla="*/ 46846 w 278129"/>
                  <a:gd name="connsiteY19" fmla="*/ 51781 h 268777"/>
                  <a:gd name="connsiteX20" fmla="*/ 46846 w 278129"/>
                  <a:gd name="connsiteY20" fmla="*/ 0 h 268777"/>
                  <a:gd name="connsiteX21" fmla="*/ 73949 w 278129"/>
                  <a:gd name="connsiteY21" fmla="*/ 0 h 268777"/>
                  <a:gd name="connsiteX22" fmla="*/ 73949 w 278129"/>
                  <a:gd name="connsiteY22" fmla="*/ 51781 h 268777"/>
                  <a:gd name="connsiteX23" fmla="*/ 108758 w 278129"/>
                  <a:gd name="connsiteY23" fmla="*/ 51781 h 268777"/>
                  <a:gd name="connsiteX24" fmla="*/ 108758 w 278129"/>
                  <a:gd name="connsiteY24" fmla="*/ 80183 h 268777"/>
                  <a:gd name="connsiteX25" fmla="*/ 109364 w 278129"/>
                  <a:gd name="connsiteY25" fmla="*/ 80183 h 268777"/>
                  <a:gd name="connsiteX26" fmla="*/ 135342 w 278129"/>
                  <a:gd name="connsiteY26" fmla="*/ 9438 h 268777"/>
                  <a:gd name="connsiteX27" fmla="*/ 165042 w 278129"/>
                  <a:gd name="connsiteY27" fmla="*/ 13768 h 268777"/>
                  <a:gd name="connsiteX28" fmla="*/ 157336 w 278129"/>
                  <a:gd name="connsiteY28" fmla="*/ 43382 h 268777"/>
                  <a:gd name="connsiteX29" fmla="*/ 179330 w 278129"/>
                  <a:gd name="connsiteY29" fmla="*/ 43382 h 268777"/>
                  <a:gd name="connsiteX30" fmla="*/ 179330 w 278129"/>
                  <a:gd name="connsiteY30" fmla="*/ 0 h 268777"/>
                  <a:gd name="connsiteX31" fmla="*/ 207645 w 278129"/>
                  <a:gd name="connsiteY31" fmla="*/ 0 h 268777"/>
                  <a:gd name="connsiteX32" fmla="*/ 207645 w 278129"/>
                  <a:gd name="connsiteY32" fmla="*/ 43382 h 268777"/>
                  <a:gd name="connsiteX33" fmla="*/ 267912 w 278129"/>
                  <a:gd name="connsiteY33" fmla="*/ 43382 h 268777"/>
                  <a:gd name="connsiteX34" fmla="*/ 267912 w 278129"/>
                  <a:gd name="connsiteY34" fmla="*/ 71611 h 268777"/>
                  <a:gd name="connsiteX35" fmla="*/ 207645 w 278129"/>
                  <a:gd name="connsiteY35" fmla="*/ 71611 h 268777"/>
                  <a:gd name="connsiteX36" fmla="*/ 207645 w 278129"/>
                  <a:gd name="connsiteY36" fmla="*/ 111789 h 268777"/>
                  <a:gd name="connsiteX37" fmla="*/ 273541 w 278129"/>
                  <a:gd name="connsiteY37" fmla="*/ 111789 h 268777"/>
                  <a:gd name="connsiteX38" fmla="*/ 273541 w 278129"/>
                  <a:gd name="connsiteY38" fmla="*/ 140277 h 268777"/>
                  <a:gd name="connsiteX39" fmla="*/ 216737 w 278129"/>
                  <a:gd name="connsiteY39" fmla="*/ 140277 h 268777"/>
                  <a:gd name="connsiteX40" fmla="*/ 278130 w 278129"/>
                  <a:gd name="connsiteY40" fmla="*/ 215611 h 268777"/>
                  <a:gd name="connsiteX41" fmla="*/ 263323 w 278129"/>
                  <a:gd name="connsiteY41" fmla="*/ 247217 h 268777"/>
                  <a:gd name="connsiteX42" fmla="*/ 208251 w 278129"/>
                  <a:gd name="connsiteY42" fmla="*/ 173095 h 268777"/>
                  <a:gd name="connsiteX43" fmla="*/ 207732 w 278129"/>
                  <a:gd name="connsiteY43" fmla="*/ 173095 h 268777"/>
                  <a:gd name="connsiteX44" fmla="*/ 207732 w 278129"/>
                  <a:gd name="connsiteY44" fmla="*/ 268778 h 268777"/>
                  <a:gd name="connsiteX45" fmla="*/ 179416 w 278129"/>
                  <a:gd name="connsiteY45" fmla="*/ 268778 h 268777"/>
                  <a:gd name="connsiteX46" fmla="*/ 179416 w 278129"/>
                  <a:gd name="connsiteY46" fmla="*/ 173874 h 268777"/>
                  <a:gd name="connsiteX47" fmla="*/ 178897 w 278129"/>
                  <a:gd name="connsiteY47" fmla="*/ 173874 h 268777"/>
                  <a:gd name="connsiteX48" fmla="*/ 114993 w 278129"/>
                  <a:gd name="connsiteY48" fmla="*/ 245139 h 268777"/>
                  <a:gd name="connsiteX49" fmla="*/ 96462 w 278129"/>
                  <a:gd name="connsiteY49" fmla="*/ 218988 h 268777"/>
                  <a:gd name="connsiteX50" fmla="*/ 171537 w 278129"/>
                  <a:gd name="connsiteY50" fmla="*/ 140190 h 268777"/>
                  <a:gd name="connsiteX51" fmla="*/ 109018 w 278129"/>
                  <a:gd name="connsiteY51" fmla="*/ 140190 h 268777"/>
                  <a:gd name="connsiteX52" fmla="*/ 109018 w 278129"/>
                  <a:gd name="connsiteY52" fmla="*/ 111702 h 268777"/>
                  <a:gd name="connsiteX53" fmla="*/ 179503 w 278129"/>
                  <a:gd name="connsiteY53" fmla="*/ 111702 h 268777"/>
                  <a:gd name="connsiteX54" fmla="*/ 179503 w 278129"/>
                  <a:gd name="connsiteY54" fmla="*/ 71524 h 268777"/>
                  <a:gd name="connsiteX55" fmla="*/ 148157 w 278129"/>
                  <a:gd name="connsiteY55" fmla="*/ 71524 h 26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78129" h="268777">
                    <a:moveTo>
                      <a:pt x="148157" y="71524"/>
                    </a:moveTo>
                    <a:cubicBezTo>
                      <a:pt x="140710" y="90487"/>
                      <a:pt x="134735" y="99406"/>
                      <a:pt x="129367" y="107719"/>
                    </a:cubicBezTo>
                    <a:lnTo>
                      <a:pt x="100792" y="91094"/>
                    </a:lnTo>
                    <a:cubicBezTo>
                      <a:pt x="104255" y="86764"/>
                      <a:pt x="105641" y="84772"/>
                      <a:pt x="108758" y="80183"/>
                    </a:cubicBezTo>
                    <a:lnTo>
                      <a:pt x="73949" y="80183"/>
                    </a:lnTo>
                    <a:lnTo>
                      <a:pt x="73949" y="103736"/>
                    </a:lnTo>
                    <a:cubicBezTo>
                      <a:pt x="82781" y="119842"/>
                      <a:pt x="97588" y="136467"/>
                      <a:pt x="113088" y="152313"/>
                    </a:cubicBezTo>
                    <a:lnTo>
                      <a:pt x="95077" y="178117"/>
                    </a:lnTo>
                    <a:cubicBezTo>
                      <a:pt x="86504" y="168073"/>
                      <a:pt x="80789" y="158634"/>
                      <a:pt x="74555" y="145992"/>
                    </a:cubicBezTo>
                    <a:lnTo>
                      <a:pt x="73949" y="145992"/>
                    </a:lnTo>
                    <a:lnTo>
                      <a:pt x="73949" y="268778"/>
                    </a:lnTo>
                    <a:lnTo>
                      <a:pt x="46846" y="268778"/>
                    </a:lnTo>
                    <a:lnTo>
                      <a:pt x="46846" y="135948"/>
                    </a:lnTo>
                    <a:lnTo>
                      <a:pt x="46240" y="135948"/>
                    </a:lnTo>
                    <a:cubicBezTo>
                      <a:pt x="39399" y="158028"/>
                      <a:pt x="30826" y="181927"/>
                      <a:pt x="13162" y="208338"/>
                    </a:cubicBezTo>
                    <a:lnTo>
                      <a:pt x="0" y="172143"/>
                    </a:lnTo>
                    <a:cubicBezTo>
                      <a:pt x="20262" y="144866"/>
                      <a:pt x="33684" y="112914"/>
                      <a:pt x="42776" y="80183"/>
                    </a:cubicBezTo>
                    <a:lnTo>
                      <a:pt x="5715" y="80183"/>
                    </a:lnTo>
                    <a:lnTo>
                      <a:pt x="5715" y="51781"/>
                    </a:lnTo>
                    <a:lnTo>
                      <a:pt x="46846" y="51781"/>
                    </a:lnTo>
                    <a:lnTo>
                      <a:pt x="46846" y="0"/>
                    </a:lnTo>
                    <a:lnTo>
                      <a:pt x="73949" y="0"/>
                    </a:lnTo>
                    <a:lnTo>
                      <a:pt x="73949" y="51781"/>
                    </a:lnTo>
                    <a:lnTo>
                      <a:pt x="108758" y="51781"/>
                    </a:lnTo>
                    <a:lnTo>
                      <a:pt x="108758" y="80183"/>
                    </a:lnTo>
                    <a:lnTo>
                      <a:pt x="109364" y="80183"/>
                    </a:lnTo>
                    <a:cubicBezTo>
                      <a:pt x="117071" y="67281"/>
                      <a:pt x="124778" y="51781"/>
                      <a:pt x="135342" y="9438"/>
                    </a:cubicBezTo>
                    <a:lnTo>
                      <a:pt x="165042" y="13768"/>
                    </a:lnTo>
                    <a:cubicBezTo>
                      <a:pt x="163310" y="21821"/>
                      <a:pt x="161059" y="30740"/>
                      <a:pt x="157336" y="43382"/>
                    </a:cubicBezTo>
                    <a:lnTo>
                      <a:pt x="179330" y="43382"/>
                    </a:lnTo>
                    <a:lnTo>
                      <a:pt x="179330" y="0"/>
                    </a:lnTo>
                    <a:lnTo>
                      <a:pt x="207645" y="0"/>
                    </a:lnTo>
                    <a:lnTo>
                      <a:pt x="207645" y="43382"/>
                    </a:lnTo>
                    <a:lnTo>
                      <a:pt x="267912" y="43382"/>
                    </a:lnTo>
                    <a:lnTo>
                      <a:pt x="267912" y="71611"/>
                    </a:lnTo>
                    <a:lnTo>
                      <a:pt x="207645" y="71611"/>
                    </a:lnTo>
                    <a:lnTo>
                      <a:pt x="207645" y="111789"/>
                    </a:lnTo>
                    <a:lnTo>
                      <a:pt x="273541" y="111789"/>
                    </a:lnTo>
                    <a:lnTo>
                      <a:pt x="273541" y="140277"/>
                    </a:lnTo>
                    <a:lnTo>
                      <a:pt x="216737" y="140277"/>
                    </a:lnTo>
                    <a:cubicBezTo>
                      <a:pt x="236740" y="177078"/>
                      <a:pt x="252153" y="194570"/>
                      <a:pt x="278130" y="215611"/>
                    </a:cubicBezTo>
                    <a:lnTo>
                      <a:pt x="263323" y="247217"/>
                    </a:lnTo>
                    <a:cubicBezTo>
                      <a:pt x="252499" y="237432"/>
                      <a:pt x="225656" y="212667"/>
                      <a:pt x="208251" y="173095"/>
                    </a:cubicBezTo>
                    <a:lnTo>
                      <a:pt x="207732" y="173095"/>
                    </a:lnTo>
                    <a:lnTo>
                      <a:pt x="207732" y="268778"/>
                    </a:lnTo>
                    <a:lnTo>
                      <a:pt x="179416" y="268778"/>
                    </a:lnTo>
                    <a:lnTo>
                      <a:pt x="179416" y="173874"/>
                    </a:lnTo>
                    <a:lnTo>
                      <a:pt x="178897" y="173874"/>
                    </a:lnTo>
                    <a:cubicBezTo>
                      <a:pt x="162012" y="202363"/>
                      <a:pt x="143481" y="223058"/>
                      <a:pt x="114993" y="245139"/>
                    </a:cubicBezTo>
                    <a:lnTo>
                      <a:pt x="96462" y="218988"/>
                    </a:lnTo>
                    <a:cubicBezTo>
                      <a:pt x="122180" y="201410"/>
                      <a:pt x="150149" y="178117"/>
                      <a:pt x="171537" y="140190"/>
                    </a:cubicBezTo>
                    <a:lnTo>
                      <a:pt x="109018" y="140190"/>
                    </a:lnTo>
                    <a:lnTo>
                      <a:pt x="109018" y="111702"/>
                    </a:lnTo>
                    <a:lnTo>
                      <a:pt x="179503" y="111702"/>
                    </a:lnTo>
                    <a:lnTo>
                      <a:pt x="179503" y="71524"/>
                    </a:lnTo>
                    <a:lnTo>
                      <a:pt x="148157" y="71524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9" name="フリーフォーム 28">
                <a:extLst>
                  <a:ext uri="{FF2B5EF4-FFF2-40B4-BE49-F238E27FC236}">
                    <a16:creationId xmlns:a16="http://schemas.microsoft.com/office/drawing/2014/main" id="{2E28FB2F-122E-9A43-918C-509904B71EDA}"/>
                  </a:ext>
                </a:extLst>
              </p:cNvPr>
              <p:cNvSpPr/>
              <p:nvPr/>
            </p:nvSpPr>
            <p:spPr>
              <a:xfrm>
                <a:off x="5105919" y="3535680"/>
                <a:ext cx="270856" cy="271895"/>
              </a:xfrm>
              <a:custGeom>
                <a:avLst/>
                <a:gdLst>
                  <a:gd name="connsiteX0" fmla="*/ 235181 w 270856"/>
                  <a:gd name="connsiteY0" fmla="*/ 48145 h 271895"/>
                  <a:gd name="connsiteX1" fmla="*/ 266007 w 270856"/>
                  <a:gd name="connsiteY1" fmla="*/ 48145 h 271895"/>
                  <a:gd name="connsiteX2" fmla="*/ 266007 w 270856"/>
                  <a:gd name="connsiteY2" fmla="*/ 76893 h 271895"/>
                  <a:gd name="connsiteX3" fmla="*/ 180369 w 270856"/>
                  <a:gd name="connsiteY3" fmla="*/ 76893 h 271895"/>
                  <a:gd name="connsiteX4" fmla="*/ 202623 w 270856"/>
                  <a:gd name="connsiteY4" fmla="*/ 201670 h 271895"/>
                  <a:gd name="connsiteX5" fmla="*/ 228600 w 270856"/>
                  <a:gd name="connsiteY5" fmla="*/ 235614 h 271895"/>
                  <a:gd name="connsiteX6" fmla="*/ 244619 w 270856"/>
                  <a:gd name="connsiteY6" fmla="*/ 192491 h 271895"/>
                  <a:gd name="connsiteX7" fmla="*/ 270856 w 270856"/>
                  <a:gd name="connsiteY7" fmla="*/ 207472 h 271895"/>
                  <a:gd name="connsiteX8" fmla="*/ 233449 w 270856"/>
                  <a:gd name="connsiteY8" fmla="*/ 271895 h 271895"/>
                  <a:gd name="connsiteX9" fmla="*/ 180022 w 270856"/>
                  <a:gd name="connsiteY9" fmla="*/ 225656 h 271895"/>
                  <a:gd name="connsiteX10" fmla="*/ 151534 w 270856"/>
                  <a:gd name="connsiteY10" fmla="*/ 77066 h 271895"/>
                  <a:gd name="connsiteX11" fmla="*/ 0 w 270856"/>
                  <a:gd name="connsiteY11" fmla="*/ 77066 h 271895"/>
                  <a:gd name="connsiteX12" fmla="*/ 0 w 270856"/>
                  <a:gd name="connsiteY12" fmla="*/ 48318 h 271895"/>
                  <a:gd name="connsiteX13" fmla="*/ 150408 w 270856"/>
                  <a:gd name="connsiteY13" fmla="*/ 48318 h 271895"/>
                  <a:gd name="connsiteX14" fmla="*/ 148677 w 270856"/>
                  <a:gd name="connsiteY14" fmla="*/ 2598 h 271895"/>
                  <a:gd name="connsiteX15" fmla="*/ 178983 w 270856"/>
                  <a:gd name="connsiteY15" fmla="*/ 2598 h 271895"/>
                  <a:gd name="connsiteX16" fmla="*/ 179243 w 270856"/>
                  <a:gd name="connsiteY16" fmla="*/ 48318 h 271895"/>
                  <a:gd name="connsiteX17" fmla="*/ 230938 w 270856"/>
                  <a:gd name="connsiteY17" fmla="*/ 48318 h 271895"/>
                  <a:gd name="connsiteX18" fmla="*/ 230938 w 270856"/>
                  <a:gd name="connsiteY18" fmla="*/ 47711 h 271895"/>
                  <a:gd name="connsiteX19" fmla="*/ 188422 w 270856"/>
                  <a:gd name="connsiteY19" fmla="*/ 22427 h 271895"/>
                  <a:gd name="connsiteX20" fmla="*/ 205567 w 270856"/>
                  <a:gd name="connsiteY20" fmla="*/ 0 h 271895"/>
                  <a:gd name="connsiteX21" fmla="*/ 251547 w 270856"/>
                  <a:gd name="connsiteY21" fmla="*/ 27363 h 271895"/>
                  <a:gd name="connsiteX22" fmla="*/ 235181 w 270856"/>
                  <a:gd name="connsiteY22" fmla="*/ 48145 h 271895"/>
                  <a:gd name="connsiteX23" fmla="*/ 0 w 270856"/>
                  <a:gd name="connsiteY23" fmla="*/ 232410 h 271895"/>
                  <a:gd name="connsiteX24" fmla="*/ 14287 w 270856"/>
                  <a:gd name="connsiteY24" fmla="*/ 230938 h 271895"/>
                  <a:gd name="connsiteX25" fmla="*/ 60527 w 270856"/>
                  <a:gd name="connsiteY25" fmla="*/ 224617 h 271895"/>
                  <a:gd name="connsiteX26" fmla="*/ 60527 w 270856"/>
                  <a:gd name="connsiteY26" fmla="*/ 141230 h 271895"/>
                  <a:gd name="connsiteX27" fmla="*/ 4849 w 270856"/>
                  <a:gd name="connsiteY27" fmla="*/ 141230 h 271895"/>
                  <a:gd name="connsiteX28" fmla="*/ 4849 w 270856"/>
                  <a:gd name="connsiteY28" fmla="*/ 112828 h 271895"/>
                  <a:gd name="connsiteX29" fmla="*/ 142355 w 270856"/>
                  <a:gd name="connsiteY29" fmla="*/ 112828 h 271895"/>
                  <a:gd name="connsiteX30" fmla="*/ 142355 w 270856"/>
                  <a:gd name="connsiteY30" fmla="*/ 141230 h 271895"/>
                  <a:gd name="connsiteX31" fmla="*/ 89881 w 270856"/>
                  <a:gd name="connsiteY31" fmla="*/ 141230 h 271895"/>
                  <a:gd name="connsiteX32" fmla="*/ 89881 w 270856"/>
                  <a:gd name="connsiteY32" fmla="*/ 220893 h 271895"/>
                  <a:gd name="connsiteX33" fmla="*/ 151274 w 270856"/>
                  <a:gd name="connsiteY33" fmla="*/ 210243 h 271895"/>
                  <a:gd name="connsiteX34" fmla="*/ 151274 w 270856"/>
                  <a:gd name="connsiteY34" fmla="*/ 237259 h 271895"/>
                  <a:gd name="connsiteX35" fmla="*/ 4849 w 270856"/>
                  <a:gd name="connsiteY35" fmla="*/ 261678 h 271895"/>
                  <a:gd name="connsiteX36" fmla="*/ 0 w 270856"/>
                  <a:gd name="connsiteY36" fmla="*/ 232410 h 27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70856" h="271895">
                    <a:moveTo>
                      <a:pt x="235181" y="48145"/>
                    </a:moveTo>
                    <a:lnTo>
                      <a:pt x="266007" y="48145"/>
                    </a:lnTo>
                    <a:lnTo>
                      <a:pt x="266007" y="76893"/>
                    </a:lnTo>
                    <a:lnTo>
                      <a:pt x="180369" y="76893"/>
                    </a:lnTo>
                    <a:cubicBezTo>
                      <a:pt x="182101" y="126596"/>
                      <a:pt x="192925" y="178031"/>
                      <a:pt x="202623" y="201670"/>
                    </a:cubicBezTo>
                    <a:cubicBezTo>
                      <a:pt x="206086" y="209723"/>
                      <a:pt x="218642" y="235614"/>
                      <a:pt x="228600" y="235614"/>
                    </a:cubicBezTo>
                    <a:cubicBezTo>
                      <a:pt x="238904" y="235614"/>
                      <a:pt x="243407" y="202623"/>
                      <a:pt x="244619" y="192491"/>
                    </a:cubicBezTo>
                    <a:lnTo>
                      <a:pt x="270856" y="207472"/>
                    </a:lnTo>
                    <a:cubicBezTo>
                      <a:pt x="266873" y="229639"/>
                      <a:pt x="259167" y="271895"/>
                      <a:pt x="233449" y="271895"/>
                    </a:cubicBezTo>
                    <a:cubicBezTo>
                      <a:pt x="205740" y="271895"/>
                      <a:pt x="186950" y="238818"/>
                      <a:pt x="180022" y="225656"/>
                    </a:cubicBezTo>
                    <a:cubicBezTo>
                      <a:pt x="155171" y="177078"/>
                      <a:pt x="153179" y="124171"/>
                      <a:pt x="151534" y="77066"/>
                    </a:cubicBezTo>
                    <a:lnTo>
                      <a:pt x="0" y="77066"/>
                    </a:lnTo>
                    <a:lnTo>
                      <a:pt x="0" y="48318"/>
                    </a:lnTo>
                    <a:lnTo>
                      <a:pt x="150408" y="48318"/>
                    </a:lnTo>
                    <a:cubicBezTo>
                      <a:pt x="149802" y="33078"/>
                      <a:pt x="148936" y="7187"/>
                      <a:pt x="148677" y="2598"/>
                    </a:cubicBezTo>
                    <a:lnTo>
                      <a:pt x="178983" y="2598"/>
                    </a:lnTo>
                    <a:cubicBezTo>
                      <a:pt x="178983" y="17232"/>
                      <a:pt x="178983" y="27882"/>
                      <a:pt x="179243" y="48318"/>
                    </a:cubicBezTo>
                    <a:lnTo>
                      <a:pt x="230938" y="48318"/>
                    </a:lnTo>
                    <a:lnTo>
                      <a:pt x="230938" y="47711"/>
                    </a:lnTo>
                    <a:cubicBezTo>
                      <a:pt x="215265" y="36195"/>
                      <a:pt x="202623" y="29614"/>
                      <a:pt x="188422" y="22427"/>
                    </a:cubicBezTo>
                    <a:lnTo>
                      <a:pt x="205567" y="0"/>
                    </a:lnTo>
                    <a:cubicBezTo>
                      <a:pt x="228080" y="11516"/>
                      <a:pt x="228687" y="11776"/>
                      <a:pt x="251547" y="27363"/>
                    </a:cubicBezTo>
                    <a:lnTo>
                      <a:pt x="235181" y="48145"/>
                    </a:lnTo>
                    <a:close/>
                    <a:moveTo>
                      <a:pt x="0" y="232410"/>
                    </a:moveTo>
                    <a:cubicBezTo>
                      <a:pt x="7100" y="231804"/>
                      <a:pt x="10304" y="231284"/>
                      <a:pt x="14287" y="230938"/>
                    </a:cubicBezTo>
                    <a:cubicBezTo>
                      <a:pt x="21128" y="229812"/>
                      <a:pt x="53080" y="225829"/>
                      <a:pt x="60527" y="224617"/>
                    </a:cubicBezTo>
                    <a:lnTo>
                      <a:pt x="60527" y="141230"/>
                    </a:lnTo>
                    <a:lnTo>
                      <a:pt x="4849" y="141230"/>
                    </a:lnTo>
                    <a:lnTo>
                      <a:pt x="4849" y="112828"/>
                    </a:lnTo>
                    <a:lnTo>
                      <a:pt x="142355" y="112828"/>
                    </a:lnTo>
                    <a:lnTo>
                      <a:pt x="142355" y="141230"/>
                    </a:lnTo>
                    <a:lnTo>
                      <a:pt x="89881" y="141230"/>
                    </a:lnTo>
                    <a:lnTo>
                      <a:pt x="89881" y="220893"/>
                    </a:lnTo>
                    <a:cubicBezTo>
                      <a:pt x="122699" y="215958"/>
                      <a:pt x="140104" y="212581"/>
                      <a:pt x="151274" y="210243"/>
                    </a:cubicBezTo>
                    <a:lnTo>
                      <a:pt x="151274" y="237259"/>
                    </a:lnTo>
                    <a:cubicBezTo>
                      <a:pt x="105035" y="247304"/>
                      <a:pt x="39052" y="257348"/>
                      <a:pt x="4849" y="261678"/>
                    </a:cubicBezTo>
                    <a:lnTo>
                      <a:pt x="0" y="23241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0" name="フリーフォーム 29">
                <a:extLst>
                  <a:ext uri="{FF2B5EF4-FFF2-40B4-BE49-F238E27FC236}">
                    <a16:creationId xmlns:a16="http://schemas.microsoft.com/office/drawing/2014/main" id="{17BE918E-5162-F24F-BCDF-8ECE22A72832}"/>
                  </a:ext>
                </a:extLst>
              </p:cNvPr>
              <p:cNvSpPr/>
              <p:nvPr/>
            </p:nvSpPr>
            <p:spPr>
              <a:xfrm>
                <a:off x="5385867" y="3536372"/>
                <a:ext cx="279688" cy="273627"/>
              </a:xfrm>
              <a:custGeom>
                <a:avLst/>
                <a:gdLst>
                  <a:gd name="connsiteX0" fmla="*/ 81395 w 279688"/>
                  <a:gd name="connsiteY0" fmla="*/ 79664 h 273627"/>
                  <a:gd name="connsiteX1" fmla="*/ 81395 w 279688"/>
                  <a:gd name="connsiteY1" fmla="*/ 79058 h 273627"/>
                  <a:gd name="connsiteX2" fmla="*/ 140191 w 279688"/>
                  <a:gd name="connsiteY2" fmla="*/ 25025 h 273627"/>
                  <a:gd name="connsiteX3" fmla="*/ 199592 w 279688"/>
                  <a:gd name="connsiteY3" fmla="*/ 79058 h 273627"/>
                  <a:gd name="connsiteX4" fmla="*/ 199592 w 279688"/>
                  <a:gd name="connsiteY4" fmla="*/ 79664 h 273627"/>
                  <a:gd name="connsiteX5" fmla="*/ 81395 w 279688"/>
                  <a:gd name="connsiteY5" fmla="*/ 79664 h 273627"/>
                  <a:gd name="connsiteX6" fmla="*/ 261505 w 279688"/>
                  <a:gd name="connsiteY6" fmla="*/ 256396 h 273627"/>
                  <a:gd name="connsiteX7" fmla="*/ 195609 w 279688"/>
                  <a:gd name="connsiteY7" fmla="*/ 173615 h 273627"/>
                  <a:gd name="connsiteX8" fmla="*/ 171363 w 279688"/>
                  <a:gd name="connsiteY8" fmla="*/ 188509 h 273627"/>
                  <a:gd name="connsiteX9" fmla="*/ 205047 w 279688"/>
                  <a:gd name="connsiteY9" fmla="*/ 229639 h 273627"/>
                  <a:gd name="connsiteX10" fmla="*/ 88582 w 279688"/>
                  <a:gd name="connsiteY10" fmla="*/ 233969 h 273627"/>
                  <a:gd name="connsiteX11" fmla="*/ 119149 w 279688"/>
                  <a:gd name="connsiteY11" fmla="*/ 167813 h 273627"/>
                  <a:gd name="connsiteX12" fmla="*/ 267826 w 279688"/>
                  <a:gd name="connsiteY12" fmla="*/ 167813 h 273627"/>
                  <a:gd name="connsiteX13" fmla="*/ 267826 w 279688"/>
                  <a:gd name="connsiteY13" fmla="*/ 139931 h 273627"/>
                  <a:gd name="connsiteX14" fmla="*/ 10651 w 279688"/>
                  <a:gd name="connsiteY14" fmla="*/ 139931 h 273627"/>
                  <a:gd name="connsiteX15" fmla="*/ 10651 w 279688"/>
                  <a:gd name="connsiteY15" fmla="*/ 167813 h 273627"/>
                  <a:gd name="connsiteX16" fmla="*/ 83993 w 279688"/>
                  <a:gd name="connsiteY16" fmla="*/ 167813 h 273627"/>
                  <a:gd name="connsiteX17" fmla="*/ 56630 w 279688"/>
                  <a:gd name="connsiteY17" fmla="*/ 234488 h 273627"/>
                  <a:gd name="connsiteX18" fmla="*/ 15500 w 279688"/>
                  <a:gd name="connsiteY18" fmla="*/ 235094 h 273627"/>
                  <a:gd name="connsiteX19" fmla="*/ 19743 w 279688"/>
                  <a:gd name="connsiteY19" fmla="*/ 264968 h 273627"/>
                  <a:gd name="connsiteX20" fmla="*/ 222365 w 279688"/>
                  <a:gd name="connsiteY20" fmla="*/ 254058 h 273627"/>
                  <a:gd name="connsiteX21" fmla="*/ 234142 w 279688"/>
                  <a:gd name="connsiteY21" fmla="*/ 273627 h 273627"/>
                  <a:gd name="connsiteX22" fmla="*/ 261505 w 279688"/>
                  <a:gd name="connsiteY22" fmla="*/ 256396 h 273627"/>
                  <a:gd name="connsiteX23" fmla="*/ 63991 w 279688"/>
                  <a:gd name="connsiteY23" fmla="*/ 106940 h 273627"/>
                  <a:gd name="connsiteX24" fmla="*/ 215525 w 279688"/>
                  <a:gd name="connsiteY24" fmla="*/ 106940 h 273627"/>
                  <a:gd name="connsiteX25" fmla="*/ 215525 w 279688"/>
                  <a:gd name="connsiteY25" fmla="*/ 90574 h 273627"/>
                  <a:gd name="connsiteX26" fmla="*/ 261418 w 279688"/>
                  <a:gd name="connsiteY26" fmla="*/ 116118 h 273627"/>
                  <a:gd name="connsiteX27" fmla="*/ 279689 w 279688"/>
                  <a:gd name="connsiteY27" fmla="*/ 87370 h 273627"/>
                  <a:gd name="connsiteX28" fmla="*/ 156383 w 279688"/>
                  <a:gd name="connsiteY28" fmla="*/ 0 h 273627"/>
                  <a:gd name="connsiteX29" fmla="*/ 123565 w 279688"/>
                  <a:gd name="connsiteY29" fmla="*/ 0 h 273627"/>
                  <a:gd name="connsiteX30" fmla="*/ 0 w 279688"/>
                  <a:gd name="connsiteY30" fmla="*/ 88496 h 273627"/>
                  <a:gd name="connsiteX31" fmla="*/ 16799 w 279688"/>
                  <a:gd name="connsiteY31" fmla="*/ 116118 h 273627"/>
                  <a:gd name="connsiteX32" fmla="*/ 63904 w 279688"/>
                  <a:gd name="connsiteY32" fmla="*/ 91354 h 273627"/>
                  <a:gd name="connsiteX33" fmla="*/ 63904 w 279688"/>
                  <a:gd name="connsiteY33" fmla="*/ 106940 h 273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79688" h="273627">
                    <a:moveTo>
                      <a:pt x="81395" y="79664"/>
                    </a:moveTo>
                    <a:lnTo>
                      <a:pt x="81395" y="79058"/>
                    </a:lnTo>
                    <a:cubicBezTo>
                      <a:pt x="113347" y="56284"/>
                      <a:pt x="128761" y="38793"/>
                      <a:pt x="140191" y="25025"/>
                    </a:cubicBezTo>
                    <a:cubicBezTo>
                      <a:pt x="157855" y="45460"/>
                      <a:pt x="177598" y="64077"/>
                      <a:pt x="199592" y="79058"/>
                    </a:cubicBezTo>
                    <a:lnTo>
                      <a:pt x="199592" y="79664"/>
                    </a:lnTo>
                    <a:lnTo>
                      <a:pt x="81395" y="79664"/>
                    </a:lnTo>
                    <a:close/>
                    <a:moveTo>
                      <a:pt x="261505" y="256396"/>
                    </a:moveTo>
                    <a:cubicBezTo>
                      <a:pt x="238125" y="216477"/>
                      <a:pt x="207818" y="185738"/>
                      <a:pt x="195609" y="173615"/>
                    </a:cubicBezTo>
                    <a:lnTo>
                      <a:pt x="171363" y="188509"/>
                    </a:lnTo>
                    <a:cubicBezTo>
                      <a:pt x="179676" y="196908"/>
                      <a:pt x="186257" y="204355"/>
                      <a:pt x="205047" y="229639"/>
                    </a:cubicBezTo>
                    <a:cubicBezTo>
                      <a:pt x="161059" y="232150"/>
                      <a:pt x="147378" y="232497"/>
                      <a:pt x="88582" y="233969"/>
                    </a:cubicBezTo>
                    <a:cubicBezTo>
                      <a:pt x="97415" y="217603"/>
                      <a:pt x="105121" y="199765"/>
                      <a:pt x="119149" y="167813"/>
                    </a:cubicBezTo>
                    <a:lnTo>
                      <a:pt x="267826" y="167813"/>
                    </a:lnTo>
                    <a:lnTo>
                      <a:pt x="267826" y="139931"/>
                    </a:lnTo>
                    <a:lnTo>
                      <a:pt x="10651" y="139931"/>
                    </a:lnTo>
                    <a:lnTo>
                      <a:pt x="10651" y="167813"/>
                    </a:lnTo>
                    <a:lnTo>
                      <a:pt x="83993" y="167813"/>
                    </a:lnTo>
                    <a:cubicBezTo>
                      <a:pt x="75680" y="193704"/>
                      <a:pt x="65463" y="217516"/>
                      <a:pt x="56630" y="234488"/>
                    </a:cubicBezTo>
                    <a:cubicBezTo>
                      <a:pt x="42949" y="234748"/>
                      <a:pt x="21475" y="235094"/>
                      <a:pt x="15500" y="235094"/>
                    </a:cubicBezTo>
                    <a:lnTo>
                      <a:pt x="19743" y="264968"/>
                    </a:lnTo>
                    <a:cubicBezTo>
                      <a:pt x="63125" y="264968"/>
                      <a:pt x="72823" y="264189"/>
                      <a:pt x="222365" y="254058"/>
                    </a:cubicBezTo>
                    <a:cubicBezTo>
                      <a:pt x="229812" y="265834"/>
                      <a:pt x="230678" y="266960"/>
                      <a:pt x="234142" y="273627"/>
                    </a:cubicBezTo>
                    <a:lnTo>
                      <a:pt x="261505" y="256396"/>
                    </a:lnTo>
                    <a:close/>
                    <a:moveTo>
                      <a:pt x="63991" y="106940"/>
                    </a:moveTo>
                    <a:lnTo>
                      <a:pt x="215525" y="106940"/>
                    </a:lnTo>
                    <a:lnTo>
                      <a:pt x="215525" y="90574"/>
                    </a:lnTo>
                    <a:cubicBezTo>
                      <a:pt x="232930" y="101744"/>
                      <a:pt x="249468" y="110057"/>
                      <a:pt x="261418" y="116118"/>
                    </a:cubicBezTo>
                    <a:lnTo>
                      <a:pt x="279689" y="87370"/>
                    </a:lnTo>
                    <a:cubicBezTo>
                      <a:pt x="224097" y="65463"/>
                      <a:pt x="177511" y="33338"/>
                      <a:pt x="156383" y="0"/>
                    </a:cubicBezTo>
                    <a:lnTo>
                      <a:pt x="123565" y="0"/>
                    </a:lnTo>
                    <a:cubicBezTo>
                      <a:pt x="99320" y="37061"/>
                      <a:pt x="45980" y="72477"/>
                      <a:pt x="0" y="88496"/>
                    </a:cubicBezTo>
                    <a:lnTo>
                      <a:pt x="16799" y="116118"/>
                    </a:lnTo>
                    <a:cubicBezTo>
                      <a:pt x="29095" y="110923"/>
                      <a:pt x="42256" y="104948"/>
                      <a:pt x="63904" y="91354"/>
                    </a:cubicBezTo>
                    <a:lnTo>
                      <a:pt x="63904" y="10694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DD140D45-4196-DD49-A672-1F7873037623}"/>
                  </a:ext>
                </a:extLst>
              </p:cNvPr>
              <p:cNvSpPr/>
              <p:nvPr/>
            </p:nvSpPr>
            <p:spPr>
              <a:xfrm>
                <a:off x="5671877" y="3537498"/>
                <a:ext cx="271722" cy="270509"/>
              </a:xfrm>
              <a:custGeom>
                <a:avLst/>
                <a:gdLst>
                  <a:gd name="connsiteX0" fmla="*/ 76546 w 271722"/>
                  <a:gd name="connsiteY0" fmla="*/ 270510 h 270509"/>
                  <a:gd name="connsiteX1" fmla="*/ 47452 w 271722"/>
                  <a:gd name="connsiteY1" fmla="*/ 270510 h 270509"/>
                  <a:gd name="connsiteX2" fmla="*/ 47452 w 271722"/>
                  <a:gd name="connsiteY2" fmla="*/ 159587 h 270509"/>
                  <a:gd name="connsiteX3" fmla="*/ 12902 w 271722"/>
                  <a:gd name="connsiteY3" fmla="*/ 186257 h 270509"/>
                  <a:gd name="connsiteX4" fmla="*/ 0 w 271722"/>
                  <a:gd name="connsiteY4" fmla="*/ 156989 h 270509"/>
                  <a:gd name="connsiteX5" fmla="*/ 77672 w 271722"/>
                  <a:gd name="connsiteY5" fmla="*/ 72996 h 270509"/>
                  <a:gd name="connsiteX6" fmla="*/ 4070 w 271722"/>
                  <a:gd name="connsiteY6" fmla="*/ 72996 h 270509"/>
                  <a:gd name="connsiteX7" fmla="*/ 4070 w 271722"/>
                  <a:gd name="connsiteY7" fmla="*/ 44854 h 270509"/>
                  <a:gd name="connsiteX8" fmla="*/ 47452 w 271722"/>
                  <a:gd name="connsiteY8" fmla="*/ 44854 h 270509"/>
                  <a:gd name="connsiteX9" fmla="*/ 47452 w 271722"/>
                  <a:gd name="connsiteY9" fmla="*/ 0 h 270509"/>
                  <a:gd name="connsiteX10" fmla="*/ 76546 w 271722"/>
                  <a:gd name="connsiteY10" fmla="*/ 0 h 270509"/>
                  <a:gd name="connsiteX11" fmla="*/ 76546 w 271722"/>
                  <a:gd name="connsiteY11" fmla="*/ 44854 h 270509"/>
                  <a:gd name="connsiteX12" fmla="*/ 110230 w 271722"/>
                  <a:gd name="connsiteY12" fmla="*/ 44854 h 270509"/>
                  <a:gd name="connsiteX13" fmla="*/ 110230 w 271722"/>
                  <a:gd name="connsiteY13" fmla="*/ 72996 h 270509"/>
                  <a:gd name="connsiteX14" fmla="*/ 81396 w 271722"/>
                  <a:gd name="connsiteY14" fmla="*/ 121574 h 270509"/>
                  <a:gd name="connsiteX15" fmla="*/ 121314 w 271722"/>
                  <a:gd name="connsiteY15" fmla="*/ 156989 h 270509"/>
                  <a:gd name="connsiteX16" fmla="*/ 107286 w 271722"/>
                  <a:gd name="connsiteY16" fmla="*/ 184265 h 270509"/>
                  <a:gd name="connsiteX17" fmla="*/ 76460 w 271722"/>
                  <a:gd name="connsiteY17" fmla="*/ 154132 h 270509"/>
                  <a:gd name="connsiteX18" fmla="*/ 76460 w 271722"/>
                  <a:gd name="connsiteY18" fmla="*/ 270510 h 270509"/>
                  <a:gd name="connsiteX19" fmla="*/ 174134 w 271722"/>
                  <a:gd name="connsiteY19" fmla="*/ 0 h 270509"/>
                  <a:gd name="connsiteX20" fmla="*/ 204095 w 271722"/>
                  <a:gd name="connsiteY20" fmla="*/ 0 h 270509"/>
                  <a:gd name="connsiteX21" fmla="*/ 204095 w 271722"/>
                  <a:gd name="connsiteY21" fmla="*/ 81395 h 270509"/>
                  <a:gd name="connsiteX22" fmla="*/ 265228 w 271722"/>
                  <a:gd name="connsiteY22" fmla="*/ 81395 h 270509"/>
                  <a:gd name="connsiteX23" fmla="*/ 265228 w 271722"/>
                  <a:gd name="connsiteY23" fmla="*/ 112135 h 270509"/>
                  <a:gd name="connsiteX24" fmla="*/ 204095 w 271722"/>
                  <a:gd name="connsiteY24" fmla="*/ 112135 h 270509"/>
                  <a:gd name="connsiteX25" fmla="*/ 204095 w 271722"/>
                  <a:gd name="connsiteY25" fmla="*/ 230332 h 270509"/>
                  <a:gd name="connsiteX26" fmla="*/ 271722 w 271722"/>
                  <a:gd name="connsiteY26" fmla="*/ 230332 h 270509"/>
                  <a:gd name="connsiteX27" fmla="*/ 271722 w 271722"/>
                  <a:gd name="connsiteY27" fmla="*/ 261072 h 270509"/>
                  <a:gd name="connsiteX28" fmla="*/ 102177 w 271722"/>
                  <a:gd name="connsiteY28" fmla="*/ 261072 h 270509"/>
                  <a:gd name="connsiteX29" fmla="*/ 102177 w 271722"/>
                  <a:gd name="connsiteY29" fmla="*/ 230332 h 270509"/>
                  <a:gd name="connsiteX30" fmla="*/ 174134 w 271722"/>
                  <a:gd name="connsiteY30" fmla="*/ 230332 h 270509"/>
                  <a:gd name="connsiteX31" fmla="*/ 174134 w 271722"/>
                  <a:gd name="connsiteY31" fmla="*/ 112135 h 270509"/>
                  <a:gd name="connsiteX32" fmla="*/ 114473 w 271722"/>
                  <a:gd name="connsiteY32" fmla="*/ 112135 h 270509"/>
                  <a:gd name="connsiteX33" fmla="*/ 114473 w 271722"/>
                  <a:gd name="connsiteY33" fmla="*/ 81395 h 270509"/>
                  <a:gd name="connsiteX34" fmla="*/ 174134 w 271722"/>
                  <a:gd name="connsiteY34" fmla="*/ 81395 h 270509"/>
                  <a:gd name="connsiteX35" fmla="*/ 174134 w 271722"/>
                  <a:gd name="connsiteY35" fmla="*/ 0 h 270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1722" h="270509">
                    <a:moveTo>
                      <a:pt x="76546" y="270510"/>
                    </a:moveTo>
                    <a:lnTo>
                      <a:pt x="47452" y="270510"/>
                    </a:lnTo>
                    <a:lnTo>
                      <a:pt x="47452" y="159587"/>
                    </a:lnTo>
                    <a:cubicBezTo>
                      <a:pt x="31173" y="174827"/>
                      <a:pt x="20002" y="182014"/>
                      <a:pt x="12902" y="186257"/>
                    </a:cubicBezTo>
                    <a:lnTo>
                      <a:pt x="0" y="156989"/>
                    </a:lnTo>
                    <a:cubicBezTo>
                      <a:pt x="36801" y="135428"/>
                      <a:pt x="64770" y="104342"/>
                      <a:pt x="77672" y="72996"/>
                    </a:cubicBezTo>
                    <a:lnTo>
                      <a:pt x="4070" y="72996"/>
                    </a:lnTo>
                    <a:lnTo>
                      <a:pt x="4070" y="44854"/>
                    </a:lnTo>
                    <a:lnTo>
                      <a:pt x="47452" y="44854"/>
                    </a:lnTo>
                    <a:lnTo>
                      <a:pt x="47452" y="0"/>
                    </a:lnTo>
                    <a:lnTo>
                      <a:pt x="76546" y="0"/>
                    </a:lnTo>
                    <a:lnTo>
                      <a:pt x="76546" y="44854"/>
                    </a:lnTo>
                    <a:lnTo>
                      <a:pt x="110230" y="44854"/>
                    </a:lnTo>
                    <a:lnTo>
                      <a:pt x="110230" y="72996"/>
                    </a:lnTo>
                    <a:cubicBezTo>
                      <a:pt x="110230" y="79058"/>
                      <a:pt x="87370" y="113607"/>
                      <a:pt x="81396" y="121574"/>
                    </a:cubicBezTo>
                    <a:cubicBezTo>
                      <a:pt x="95943" y="138286"/>
                      <a:pt x="102784" y="143135"/>
                      <a:pt x="121314" y="156989"/>
                    </a:cubicBezTo>
                    <a:lnTo>
                      <a:pt x="107286" y="184265"/>
                    </a:lnTo>
                    <a:cubicBezTo>
                      <a:pt x="94125" y="173355"/>
                      <a:pt x="86418" y="165562"/>
                      <a:pt x="76460" y="154132"/>
                    </a:cubicBezTo>
                    <a:lnTo>
                      <a:pt x="76460" y="270510"/>
                    </a:lnTo>
                    <a:close/>
                    <a:moveTo>
                      <a:pt x="174134" y="0"/>
                    </a:moveTo>
                    <a:lnTo>
                      <a:pt x="204095" y="0"/>
                    </a:lnTo>
                    <a:lnTo>
                      <a:pt x="204095" y="81395"/>
                    </a:lnTo>
                    <a:lnTo>
                      <a:pt x="265228" y="81395"/>
                    </a:lnTo>
                    <a:lnTo>
                      <a:pt x="265228" y="112135"/>
                    </a:lnTo>
                    <a:lnTo>
                      <a:pt x="204095" y="112135"/>
                    </a:lnTo>
                    <a:lnTo>
                      <a:pt x="204095" y="230332"/>
                    </a:lnTo>
                    <a:lnTo>
                      <a:pt x="271722" y="230332"/>
                    </a:lnTo>
                    <a:lnTo>
                      <a:pt x="271722" y="261072"/>
                    </a:lnTo>
                    <a:lnTo>
                      <a:pt x="102177" y="261072"/>
                    </a:lnTo>
                    <a:lnTo>
                      <a:pt x="102177" y="230332"/>
                    </a:lnTo>
                    <a:lnTo>
                      <a:pt x="174134" y="230332"/>
                    </a:lnTo>
                    <a:lnTo>
                      <a:pt x="174134" y="112135"/>
                    </a:lnTo>
                    <a:lnTo>
                      <a:pt x="114473" y="112135"/>
                    </a:lnTo>
                    <a:lnTo>
                      <a:pt x="114473" y="81395"/>
                    </a:lnTo>
                    <a:lnTo>
                      <a:pt x="174134" y="81395"/>
                    </a:lnTo>
                    <a:lnTo>
                      <a:pt x="174134" y="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A2117C90-6BC5-F941-ACA8-1B5E425A0660}"/>
                  </a:ext>
                </a:extLst>
              </p:cNvPr>
              <p:cNvSpPr/>
              <p:nvPr/>
            </p:nvSpPr>
            <p:spPr>
              <a:xfrm>
                <a:off x="6061017" y="3522431"/>
                <a:ext cx="318048" cy="301422"/>
              </a:xfrm>
              <a:custGeom>
                <a:avLst/>
                <a:gdLst>
                  <a:gd name="connsiteX0" fmla="*/ 0 w 318048"/>
                  <a:gd name="connsiteY0" fmla="*/ 247996 h 301422"/>
                  <a:gd name="connsiteX1" fmla="*/ 102957 w 318048"/>
                  <a:gd name="connsiteY1" fmla="*/ 87717 h 301422"/>
                  <a:gd name="connsiteX2" fmla="*/ 159847 w 318048"/>
                  <a:gd name="connsiteY2" fmla="*/ 87717 h 301422"/>
                  <a:gd name="connsiteX3" fmla="*/ 153179 w 318048"/>
                  <a:gd name="connsiteY3" fmla="*/ 149283 h 301422"/>
                  <a:gd name="connsiteX4" fmla="*/ 257522 w 318048"/>
                  <a:gd name="connsiteY4" fmla="*/ 55505 h 301422"/>
                  <a:gd name="connsiteX5" fmla="*/ 1819 w 318048"/>
                  <a:gd name="connsiteY5" fmla="*/ 55505 h 301422"/>
                  <a:gd name="connsiteX6" fmla="*/ 1819 w 318048"/>
                  <a:gd name="connsiteY6" fmla="*/ 0 h 301422"/>
                  <a:gd name="connsiteX7" fmla="*/ 318049 w 318048"/>
                  <a:gd name="connsiteY7" fmla="*/ 0 h 301422"/>
                  <a:gd name="connsiteX8" fmla="*/ 136381 w 318048"/>
                  <a:gd name="connsiteY8" fmla="*/ 205220 h 301422"/>
                  <a:gd name="connsiteX9" fmla="*/ 87 w 318048"/>
                  <a:gd name="connsiteY9" fmla="*/ 301423 h 301422"/>
                  <a:gd name="connsiteX10" fmla="*/ 87 w 318048"/>
                  <a:gd name="connsiteY10" fmla="*/ 247996 h 30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8048" h="301422">
                    <a:moveTo>
                      <a:pt x="0" y="247996"/>
                    </a:moveTo>
                    <a:cubicBezTo>
                      <a:pt x="66415" y="236653"/>
                      <a:pt x="105728" y="184698"/>
                      <a:pt x="102957" y="87717"/>
                    </a:cubicBezTo>
                    <a:lnTo>
                      <a:pt x="159847" y="87717"/>
                    </a:lnTo>
                    <a:cubicBezTo>
                      <a:pt x="159154" y="108585"/>
                      <a:pt x="157769" y="130146"/>
                      <a:pt x="153179" y="149283"/>
                    </a:cubicBezTo>
                    <a:cubicBezTo>
                      <a:pt x="206952" y="145040"/>
                      <a:pt x="250854" y="110317"/>
                      <a:pt x="257522" y="55505"/>
                    </a:cubicBezTo>
                    <a:lnTo>
                      <a:pt x="1819" y="55505"/>
                    </a:lnTo>
                    <a:lnTo>
                      <a:pt x="1819" y="0"/>
                    </a:lnTo>
                    <a:lnTo>
                      <a:pt x="318049" y="0"/>
                    </a:lnTo>
                    <a:cubicBezTo>
                      <a:pt x="318049" y="138286"/>
                      <a:pt x="246005" y="194570"/>
                      <a:pt x="136381" y="205220"/>
                    </a:cubicBezTo>
                    <a:cubicBezTo>
                      <a:pt x="115599" y="255876"/>
                      <a:pt x="67887" y="293370"/>
                      <a:pt x="87" y="301423"/>
                    </a:cubicBezTo>
                    <a:lnTo>
                      <a:pt x="87" y="247996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3" name="フリーフォーム 32">
                <a:extLst>
                  <a:ext uri="{FF2B5EF4-FFF2-40B4-BE49-F238E27FC236}">
                    <a16:creationId xmlns:a16="http://schemas.microsoft.com/office/drawing/2014/main" id="{43F1CB57-23FA-AA4F-8598-3214EFE40385}"/>
                  </a:ext>
                </a:extLst>
              </p:cNvPr>
              <p:cNvSpPr/>
              <p:nvPr/>
            </p:nvSpPr>
            <p:spPr>
              <a:xfrm>
                <a:off x="6402791" y="3501476"/>
                <a:ext cx="321425" cy="322984"/>
              </a:xfrm>
              <a:custGeom>
                <a:avLst/>
                <a:gdLst>
                  <a:gd name="connsiteX0" fmla="*/ 251633 w 321425"/>
                  <a:gd name="connsiteY0" fmla="*/ 38966 h 322984"/>
                  <a:gd name="connsiteX1" fmla="*/ 199679 w 321425"/>
                  <a:gd name="connsiteY1" fmla="*/ 38966 h 322984"/>
                  <a:gd name="connsiteX2" fmla="*/ 199679 w 321425"/>
                  <a:gd name="connsiteY2" fmla="*/ 0 h 322984"/>
                  <a:gd name="connsiteX3" fmla="*/ 251633 w 321425"/>
                  <a:gd name="connsiteY3" fmla="*/ 0 h 322984"/>
                  <a:gd name="connsiteX4" fmla="*/ 251633 w 321425"/>
                  <a:gd name="connsiteY4" fmla="*/ 38966 h 322984"/>
                  <a:gd name="connsiteX5" fmla="*/ 319088 w 321425"/>
                  <a:gd name="connsiteY5" fmla="*/ 38966 h 322984"/>
                  <a:gd name="connsiteX6" fmla="*/ 267046 w 321425"/>
                  <a:gd name="connsiteY6" fmla="*/ 38966 h 322984"/>
                  <a:gd name="connsiteX7" fmla="*/ 267046 w 321425"/>
                  <a:gd name="connsiteY7" fmla="*/ 0 h 322984"/>
                  <a:gd name="connsiteX8" fmla="*/ 319088 w 321425"/>
                  <a:gd name="connsiteY8" fmla="*/ 0 h 322984"/>
                  <a:gd name="connsiteX9" fmla="*/ 319088 w 321425"/>
                  <a:gd name="connsiteY9" fmla="*/ 38966 h 322984"/>
                  <a:gd name="connsiteX10" fmla="*/ 186604 w 321425"/>
                  <a:gd name="connsiteY10" fmla="*/ 23726 h 322984"/>
                  <a:gd name="connsiteX11" fmla="*/ 186604 w 321425"/>
                  <a:gd name="connsiteY11" fmla="*/ 51955 h 322984"/>
                  <a:gd name="connsiteX12" fmla="*/ 265661 w 321425"/>
                  <a:gd name="connsiteY12" fmla="*/ 51955 h 322984"/>
                  <a:gd name="connsiteX13" fmla="*/ 233276 w 321425"/>
                  <a:gd name="connsiteY13" fmla="*/ 182534 h 322984"/>
                  <a:gd name="connsiteX14" fmla="*/ 321425 w 321425"/>
                  <a:gd name="connsiteY14" fmla="*/ 260379 h 322984"/>
                  <a:gd name="connsiteX15" fmla="*/ 321425 w 321425"/>
                  <a:gd name="connsiteY15" fmla="*/ 321599 h 322984"/>
                  <a:gd name="connsiteX16" fmla="*/ 196042 w 321425"/>
                  <a:gd name="connsiteY16" fmla="*/ 228167 h 322984"/>
                  <a:gd name="connsiteX17" fmla="*/ 0 w 321425"/>
                  <a:gd name="connsiteY17" fmla="*/ 322984 h 322984"/>
                  <a:gd name="connsiteX18" fmla="*/ 0 w 321425"/>
                  <a:gd name="connsiteY18" fmla="*/ 267133 h 322984"/>
                  <a:gd name="connsiteX19" fmla="*/ 204441 w 321425"/>
                  <a:gd name="connsiteY19" fmla="*/ 79231 h 322984"/>
                  <a:gd name="connsiteX20" fmla="*/ 7707 w 321425"/>
                  <a:gd name="connsiteY20" fmla="*/ 79231 h 322984"/>
                  <a:gd name="connsiteX21" fmla="*/ 7707 w 321425"/>
                  <a:gd name="connsiteY21" fmla="*/ 23639 h 322984"/>
                  <a:gd name="connsiteX22" fmla="*/ 186604 w 321425"/>
                  <a:gd name="connsiteY22" fmla="*/ 23639 h 32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1425" h="322984">
                    <a:moveTo>
                      <a:pt x="251633" y="38966"/>
                    </a:moveTo>
                    <a:lnTo>
                      <a:pt x="199679" y="38966"/>
                    </a:lnTo>
                    <a:lnTo>
                      <a:pt x="199679" y="0"/>
                    </a:lnTo>
                    <a:lnTo>
                      <a:pt x="251633" y="0"/>
                    </a:lnTo>
                    <a:lnTo>
                      <a:pt x="251633" y="38966"/>
                    </a:lnTo>
                    <a:close/>
                    <a:moveTo>
                      <a:pt x="319088" y="38966"/>
                    </a:moveTo>
                    <a:lnTo>
                      <a:pt x="267046" y="38966"/>
                    </a:lnTo>
                    <a:lnTo>
                      <a:pt x="267046" y="0"/>
                    </a:lnTo>
                    <a:lnTo>
                      <a:pt x="319088" y="0"/>
                    </a:lnTo>
                    <a:lnTo>
                      <a:pt x="319088" y="38966"/>
                    </a:lnTo>
                    <a:close/>
                    <a:moveTo>
                      <a:pt x="186604" y="23726"/>
                    </a:moveTo>
                    <a:lnTo>
                      <a:pt x="186604" y="51955"/>
                    </a:lnTo>
                    <a:lnTo>
                      <a:pt x="265661" y="51955"/>
                    </a:lnTo>
                    <a:cubicBezTo>
                      <a:pt x="261418" y="105381"/>
                      <a:pt x="249815" y="151015"/>
                      <a:pt x="233276" y="182534"/>
                    </a:cubicBezTo>
                    <a:cubicBezTo>
                      <a:pt x="251547" y="221153"/>
                      <a:pt x="287395" y="247996"/>
                      <a:pt x="321425" y="260379"/>
                    </a:cubicBezTo>
                    <a:lnTo>
                      <a:pt x="321425" y="321599"/>
                    </a:lnTo>
                    <a:cubicBezTo>
                      <a:pt x="264189" y="307831"/>
                      <a:pt x="220980" y="269298"/>
                      <a:pt x="196042" y="228167"/>
                    </a:cubicBezTo>
                    <a:cubicBezTo>
                      <a:pt x="157076" y="278476"/>
                      <a:pt x="83993" y="313113"/>
                      <a:pt x="0" y="322984"/>
                    </a:cubicBezTo>
                    <a:lnTo>
                      <a:pt x="0" y="267133"/>
                    </a:lnTo>
                    <a:cubicBezTo>
                      <a:pt x="124691" y="255097"/>
                      <a:pt x="199506" y="175866"/>
                      <a:pt x="204441" y="79231"/>
                    </a:cubicBezTo>
                    <a:lnTo>
                      <a:pt x="7707" y="79231"/>
                    </a:lnTo>
                    <a:lnTo>
                      <a:pt x="7707" y="23639"/>
                    </a:lnTo>
                    <a:lnTo>
                      <a:pt x="186604" y="23639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4" name="フリーフォーム 33">
                <a:extLst>
                  <a:ext uri="{FF2B5EF4-FFF2-40B4-BE49-F238E27FC236}">
                    <a16:creationId xmlns:a16="http://schemas.microsoft.com/office/drawing/2014/main" id="{0FEE9083-2D25-C844-B5F6-3D3D62369506}"/>
                  </a:ext>
                </a:extLst>
              </p:cNvPr>
              <p:cNvSpPr/>
              <p:nvPr/>
            </p:nvSpPr>
            <p:spPr>
              <a:xfrm>
                <a:off x="6737898" y="3523903"/>
                <a:ext cx="311326" cy="299691"/>
              </a:xfrm>
              <a:custGeom>
                <a:avLst/>
                <a:gdLst>
                  <a:gd name="connsiteX0" fmla="*/ 46759 w 311326"/>
                  <a:gd name="connsiteY0" fmla="*/ 244013 h 299691"/>
                  <a:gd name="connsiteX1" fmla="*/ 250854 w 311326"/>
                  <a:gd name="connsiteY1" fmla="*/ 54033 h 299691"/>
                  <a:gd name="connsiteX2" fmla="*/ 56197 w 311326"/>
                  <a:gd name="connsiteY2" fmla="*/ 54033 h 299691"/>
                  <a:gd name="connsiteX3" fmla="*/ 56197 w 311326"/>
                  <a:gd name="connsiteY3" fmla="*/ 141836 h 299691"/>
                  <a:gd name="connsiteX4" fmla="*/ 0 w 311326"/>
                  <a:gd name="connsiteY4" fmla="*/ 141836 h 299691"/>
                  <a:gd name="connsiteX5" fmla="*/ 0 w 311326"/>
                  <a:gd name="connsiteY5" fmla="*/ 0 h 299691"/>
                  <a:gd name="connsiteX6" fmla="*/ 311294 w 311326"/>
                  <a:gd name="connsiteY6" fmla="*/ 0 h 299691"/>
                  <a:gd name="connsiteX7" fmla="*/ 46759 w 311326"/>
                  <a:gd name="connsiteY7" fmla="*/ 299691 h 299691"/>
                  <a:gd name="connsiteX8" fmla="*/ 46759 w 311326"/>
                  <a:gd name="connsiteY8" fmla="*/ 244013 h 29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326" h="299691">
                    <a:moveTo>
                      <a:pt x="46759" y="244013"/>
                    </a:moveTo>
                    <a:cubicBezTo>
                      <a:pt x="198899" y="230592"/>
                      <a:pt x="250507" y="165475"/>
                      <a:pt x="250854" y="54033"/>
                    </a:cubicBezTo>
                    <a:lnTo>
                      <a:pt x="56197" y="54033"/>
                    </a:lnTo>
                    <a:lnTo>
                      <a:pt x="56197" y="141836"/>
                    </a:lnTo>
                    <a:lnTo>
                      <a:pt x="0" y="141836"/>
                    </a:lnTo>
                    <a:lnTo>
                      <a:pt x="0" y="0"/>
                    </a:lnTo>
                    <a:lnTo>
                      <a:pt x="311294" y="0"/>
                    </a:lnTo>
                    <a:cubicBezTo>
                      <a:pt x="313026" y="199852"/>
                      <a:pt x="245226" y="279083"/>
                      <a:pt x="46759" y="299691"/>
                    </a:cubicBezTo>
                    <a:lnTo>
                      <a:pt x="46759" y="244013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5" name="フリーフォーム 34">
                <a:extLst>
                  <a:ext uri="{FF2B5EF4-FFF2-40B4-BE49-F238E27FC236}">
                    <a16:creationId xmlns:a16="http://schemas.microsoft.com/office/drawing/2014/main" id="{4CFE8574-480F-9640-853A-C978D6340D3E}"/>
                  </a:ext>
                </a:extLst>
              </p:cNvPr>
              <p:cNvSpPr/>
              <p:nvPr/>
            </p:nvSpPr>
            <p:spPr>
              <a:xfrm>
                <a:off x="7080538" y="3523037"/>
                <a:ext cx="316576" cy="300037"/>
              </a:xfrm>
              <a:custGeom>
                <a:avLst/>
                <a:gdLst>
                  <a:gd name="connsiteX0" fmla="*/ 180196 w 316576"/>
                  <a:gd name="connsiteY0" fmla="*/ 63038 h 300037"/>
                  <a:gd name="connsiteX1" fmla="*/ 0 w 316576"/>
                  <a:gd name="connsiteY1" fmla="*/ 55938 h 300037"/>
                  <a:gd name="connsiteX2" fmla="*/ 0 w 316576"/>
                  <a:gd name="connsiteY2" fmla="*/ 0 h 300037"/>
                  <a:gd name="connsiteX3" fmla="*/ 180196 w 316576"/>
                  <a:gd name="connsiteY3" fmla="*/ 7101 h 300037"/>
                  <a:gd name="connsiteX4" fmla="*/ 180196 w 316576"/>
                  <a:gd name="connsiteY4" fmla="*/ 63038 h 300037"/>
                  <a:gd name="connsiteX5" fmla="*/ 12642 w 316576"/>
                  <a:gd name="connsiteY5" fmla="*/ 242108 h 300037"/>
                  <a:gd name="connsiteX6" fmla="*/ 259599 w 316576"/>
                  <a:gd name="connsiteY6" fmla="*/ 38620 h 300037"/>
                  <a:gd name="connsiteX7" fmla="*/ 316576 w 316576"/>
                  <a:gd name="connsiteY7" fmla="*/ 38620 h 300037"/>
                  <a:gd name="connsiteX8" fmla="*/ 12642 w 316576"/>
                  <a:gd name="connsiteY8" fmla="*/ 300038 h 300037"/>
                  <a:gd name="connsiteX9" fmla="*/ 12642 w 316576"/>
                  <a:gd name="connsiteY9" fmla="*/ 242108 h 30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6576" h="300037">
                    <a:moveTo>
                      <a:pt x="180196" y="63038"/>
                    </a:moveTo>
                    <a:lnTo>
                      <a:pt x="0" y="55938"/>
                    </a:lnTo>
                    <a:lnTo>
                      <a:pt x="0" y="0"/>
                    </a:lnTo>
                    <a:lnTo>
                      <a:pt x="180196" y="7101"/>
                    </a:lnTo>
                    <a:lnTo>
                      <a:pt x="180196" y="63038"/>
                    </a:lnTo>
                    <a:close/>
                    <a:moveTo>
                      <a:pt x="12642" y="242108"/>
                    </a:moveTo>
                    <a:cubicBezTo>
                      <a:pt x="187296" y="235700"/>
                      <a:pt x="247304" y="177338"/>
                      <a:pt x="259599" y="38620"/>
                    </a:cubicBezTo>
                    <a:lnTo>
                      <a:pt x="316576" y="38620"/>
                    </a:lnTo>
                    <a:cubicBezTo>
                      <a:pt x="304280" y="215178"/>
                      <a:pt x="219594" y="294409"/>
                      <a:pt x="12642" y="300038"/>
                    </a:cubicBezTo>
                    <a:lnTo>
                      <a:pt x="12642" y="242108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67</Words>
  <Application>Microsoft Macintosh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20</cp:revision>
  <dcterms:created xsi:type="dcterms:W3CDTF">2020-07-07T02:35:17Z</dcterms:created>
  <dcterms:modified xsi:type="dcterms:W3CDTF">2020-07-09T07:27:27Z</dcterms:modified>
</cp:coreProperties>
</file>