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300"/>
    <a:srgbClr val="F2B229"/>
    <a:srgbClr val="A3996F"/>
    <a:srgbClr val="8DC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23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-280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グラフタイトル</a:t>
            </a:r>
            <a:endParaRPr lang="en-US" altLang="ja-JP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A3996F"/>
            </a:solidFill>
            <a:ln w="63500" cmpd="sng">
              <a:solidFill>
                <a:schemeClr val="lt1"/>
              </a:solidFill>
            </a:ln>
          </c:spPr>
          <c:dPt>
            <c:idx val="0"/>
            <c:bubble3D val="0"/>
            <c:spPr>
              <a:solidFill>
                <a:srgbClr val="F08300"/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00-E746-BFEE-EDC04DA552BD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E00-E746-BFEE-EDC04DA552BD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00-E746-BFEE-EDC04DA552BD}"/>
              </c:ext>
            </c:extLst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2E00-E746-BFEE-EDC04DA552BD}"/>
              </c:ext>
            </c:extLst>
          </c:dPt>
          <c:cat>
            <c:strRef>
              <c:f>Sheet1!$A$2:$A$5</c:f>
              <c:strCache>
                <c:ptCount val="4"/>
                <c:pt idx="0">
                  <c:v>第 1 四半期</c:v>
                </c:pt>
                <c:pt idx="1">
                  <c:v>第 2 四半期</c:v>
                </c:pt>
                <c:pt idx="2">
                  <c:v>第 3 四半期</c:v>
                </c:pt>
                <c:pt idx="3">
                  <c:v>第 4 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00-E746-BFEE-EDC04DA55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cap="flat" cmpd="sng">
      <a:solidFill>
        <a:schemeClr val="lt1"/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 タイトル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08300">
                <a:alpha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AA-964D-9ECC-621BA03345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2B229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AA-964D-9ECC-621BA033450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tx1">
                <a:alpha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AA-964D-9ECC-621BA0334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0"/>
        <c:axId val="893684111"/>
        <c:axId val="893927199"/>
      </c:barChart>
      <c:catAx>
        <c:axId val="8936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927199"/>
        <c:crosses val="autoZero"/>
        <c:auto val="1"/>
        <c:lblAlgn val="ctr"/>
        <c:lblOffset val="100"/>
        <c:noMultiLvlLbl val="0"/>
      </c:catAx>
      <c:valAx>
        <c:axId val="893927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A3996F">
                  <a:alpha val="7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A3996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684111"/>
        <c:crosses val="autoZero"/>
        <c:crossBetween val="between"/>
        <c:majorUnit val="1"/>
      </c:valAx>
      <c:spPr>
        <a:noFill/>
        <a:ln>
          <a:solidFill>
            <a:schemeClr val="lt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0.27234</cdr:x>
      <cdr:y>0.23733</cdr:y>
    </cdr:from>
    <cdr:to>
      <cdr:x>0.72766</cdr:x>
      <cdr:y>0.69618</cdr:y>
    </cdr:to>
    <cdr:sp macro="" textlink="">
      <cdr:nvSpPr>
        <cdr:cNvPr id="2" name="円/楕円 1">
          <a:extLst xmlns:a="http://schemas.openxmlformats.org/drawingml/2006/main">
            <a:ext uri="{FF2B5EF4-FFF2-40B4-BE49-F238E27FC236}">
              <a16:creationId xmlns:a16="http://schemas.microsoft.com/office/drawing/2014/main" id="{FBC8E585-46A0-3C45-9706-883E4FB70B73}"/>
            </a:ext>
          </a:extLst>
        </cdr:cNvPr>
        <cdr:cNvSpPr/>
      </cdr:nvSpPr>
      <cdr:spPr>
        <a:xfrm xmlns:a="http://schemas.openxmlformats.org/drawingml/2006/main">
          <a:off x="951554" y="822862"/>
          <a:ext cx="1590915" cy="1590915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99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27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8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3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7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56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01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8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0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8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DB34E39A-82AC-EA45-8885-25200F4998EF}"/>
              </a:ext>
            </a:extLst>
          </p:cNvPr>
          <p:cNvSpPr/>
          <p:nvPr/>
        </p:nvSpPr>
        <p:spPr>
          <a:xfrm flipV="1">
            <a:off x="-10447" y="2252879"/>
            <a:ext cx="4285175" cy="1500048"/>
          </a:xfrm>
          <a:custGeom>
            <a:avLst/>
            <a:gdLst>
              <a:gd name="connsiteX0" fmla="*/ 4246366 w 6532604"/>
              <a:gd name="connsiteY0" fmla="*/ 2286768 h 2286768"/>
              <a:gd name="connsiteX1" fmla="*/ 0 w 6532604"/>
              <a:gd name="connsiteY1" fmla="*/ 2286768 h 2286768"/>
              <a:gd name="connsiteX2" fmla="*/ 0 w 6532604"/>
              <a:gd name="connsiteY2" fmla="*/ 0 h 2286768"/>
              <a:gd name="connsiteX3" fmla="*/ 6532605 w 6532604"/>
              <a:gd name="connsiteY3" fmla="*/ 0 h 228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2604" h="2286768">
                <a:moveTo>
                  <a:pt x="4246366" y="2286768"/>
                </a:moveTo>
                <a:lnTo>
                  <a:pt x="0" y="2286768"/>
                </a:lnTo>
                <a:lnTo>
                  <a:pt x="0" y="0"/>
                </a:lnTo>
                <a:lnTo>
                  <a:pt x="6532605" y="0"/>
                </a:lnTo>
                <a:close/>
              </a:path>
            </a:pathLst>
          </a:custGeom>
          <a:solidFill>
            <a:srgbClr val="F2B229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FE988472-4470-F743-B274-EF540873BD8F}"/>
              </a:ext>
            </a:extLst>
          </p:cNvPr>
          <p:cNvSpPr/>
          <p:nvPr/>
        </p:nvSpPr>
        <p:spPr>
          <a:xfrm>
            <a:off x="-10446" y="2685569"/>
            <a:ext cx="6532604" cy="2286768"/>
          </a:xfrm>
          <a:custGeom>
            <a:avLst/>
            <a:gdLst>
              <a:gd name="connsiteX0" fmla="*/ 4246366 w 6532604"/>
              <a:gd name="connsiteY0" fmla="*/ 2286768 h 2286768"/>
              <a:gd name="connsiteX1" fmla="*/ 0 w 6532604"/>
              <a:gd name="connsiteY1" fmla="*/ 2286768 h 2286768"/>
              <a:gd name="connsiteX2" fmla="*/ 0 w 6532604"/>
              <a:gd name="connsiteY2" fmla="*/ 0 h 2286768"/>
              <a:gd name="connsiteX3" fmla="*/ 6532605 w 6532604"/>
              <a:gd name="connsiteY3" fmla="*/ 0 h 228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2604" h="2286768">
                <a:moveTo>
                  <a:pt x="4246366" y="2286768"/>
                </a:moveTo>
                <a:lnTo>
                  <a:pt x="0" y="2286768"/>
                </a:lnTo>
                <a:lnTo>
                  <a:pt x="0" y="0"/>
                </a:lnTo>
                <a:lnTo>
                  <a:pt x="6532605" y="0"/>
                </a:lnTo>
                <a:close/>
              </a:path>
            </a:pathLst>
          </a:custGeom>
          <a:solidFill>
            <a:srgbClr val="F08300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30C1030-B532-6F43-A0C5-65C2B9242574}"/>
              </a:ext>
            </a:extLst>
          </p:cNvPr>
          <p:cNvGrpSpPr/>
          <p:nvPr/>
        </p:nvGrpSpPr>
        <p:grpSpPr>
          <a:xfrm>
            <a:off x="6064105" y="-6915"/>
            <a:ext cx="3841894" cy="6864914"/>
            <a:chOff x="6064105" y="-6915"/>
            <a:chExt cx="3841894" cy="6864914"/>
          </a:xfrm>
        </p:grpSpPr>
        <p:grpSp>
          <p:nvGrpSpPr>
            <p:cNvPr id="13" name="グラフィックス 7">
              <a:extLst>
                <a:ext uri="{FF2B5EF4-FFF2-40B4-BE49-F238E27FC236}">
                  <a16:creationId xmlns:a16="http://schemas.microsoft.com/office/drawing/2014/main" id="{008F73C8-8064-D744-9BFA-95577A4FBE27}"/>
                </a:ext>
              </a:extLst>
            </p:cNvPr>
            <p:cNvGrpSpPr/>
            <p:nvPr/>
          </p:nvGrpSpPr>
          <p:grpSpPr>
            <a:xfrm>
              <a:off x="6064105" y="892116"/>
              <a:ext cx="3841894" cy="5965883"/>
              <a:chOff x="6064105" y="892116"/>
              <a:chExt cx="3841894" cy="5965883"/>
            </a:xfrm>
            <a:solidFill>
              <a:srgbClr val="000000"/>
            </a:solidFill>
          </p:grpSpPr>
          <p:sp>
            <p:nvSpPr>
              <p:cNvPr id="14" name="フリーフォーム 13">
                <a:extLst>
                  <a:ext uri="{FF2B5EF4-FFF2-40B4-BE49-F238E27FC236}">
                    <a16:creationId xmlns:a16="http://schemas.microsoft.com/office/drawing/2014/main" id="{12EA5954-E34B-104A-9B8B-BCF2D4164C22}"/>
                  </a:ext>
                </a:extLst>
              </p:cNvPr>
              <p:cNvSpPr/>
              <p:nvPr/>
            </p:nvSpPr>
            <p:spPr>
              <a:xfrm>
                <a:off x="7782241" y="6138774"/>
                <a:ext cx="719058" cy="719225"/>
              </a:xfrm>
              <a:custGeom>
                <a:avLst/>
                <a:gdLst>
                  <a:gd name="connsiteX0" fmla="*/ 0 w 719058"/>
                  <a:gd name="connsiteY0" fmla="*/ 0 h 719225"/>
                  <a:gd name="connsiteX1" fmla="*/ 719059 w 719058"/>
                  <a:gd name="connsiteY1" fmla="*/ 719226 h 719225"/>
                  <a:gd name="connsiteX2" fmla="*/ 719059 w 719058"/>
                  <a:gd name="connsiteY2" fmla="*/ 719226 h 719225"/>
                  <a:gd name="connsiteX3" fmla="*/ 0 w 719058"/>
                  <a:gd name="connsiteY3" fmla="*/ 0 h 71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9058" h="719225">
                    <a:moveTo>
                      <a:pt x="0" y="0"/>
                    </a:moveTo>
                    <a:lnTo>
                      <a:pt x="719059" y="719226"/>
                    </a:lnTo>
                    <a:lnTo>
                      <a:pt x="719059" y="7192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5" name="フリーフォーム 14">
                <a:extLst>
                  <a:ext uri="{FF2B5EF4-FFF2-40B4-BE49-F238E27FC236}">
                    <a16:creationId xmlns:a16="http://schemas.microsoft.com/office/drawing/2014/main" id="{6EB57955-F995-594A-982A-FF15999E25D1}"/>
                  </a:ext>
                </a:extLst>
              </p:cNvPr>
              <p:cNvSpPr/>
              <p:nvPr/>
            </p:nvSpPr>
            <p:spPr>
              <a:xfrm>
                <a:off x="6064105" y="4083679"/>
                <a:ext cx="2437194" cy="2774320"/>
              </a:xfrm>
              <a:custGeom>
                <a:avLst/>
                <a:gdLst>
                  <a:gd name="connsiteX0" fmla="*/ 1718136 w 2437194"/>
                  <a:gd name="connsiteY0" fmla="*/ 2055095 h 2774320"/>
                  <a:gd name="connsiteX1" fmla="*/ 1718136 w 2437194"/>
                  <a:gd name="connsiteY1" fmla="*/ 2055095 h 2774320"/>
                  <a:gd name="connsiteX2" fmla="*/ 1067065 w 2437194"/>
                  <a:gd name="connsiteY2" fmla="*/ 1403873 h 2774320"/>
                  <a:gd name="connsiteX3" fmla="*/ 1824151 w 2437194"/>
                  <a:gd name="connsiteY3" fmla="*/ 646612 h 2774320"/>
                  <a:gd name="connsiteX4" fmla="*/ 1176537 w 2437194"/>
                  <a:gd name="connsiteY4" fmla="*/ 0 h 2774320"/>
                  <a:gd name="connsiteX5" fmla="*/ 0 w 2437194"/>
                  <a:gd name="connsiteY5" fmla="*/ 1176810 h 2774320"/>
                  <a:gd name="connsiteX6" fmla="*/ 1597141 w 2437194"/>
                  <a:gd name="connsiteY6" fmla="*/ 2774321 h 2774320"/>
                  <a:gd name="connsiteX7" fmla="*/ 2437195 w 2437194"/>
                  <a:gd name="connsiteY7" fmla="*/ 2774321 h 27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37194" h="2774320">
                    <a:moveTo>
                      <a:pt x="1718136" y="2055095"/>
                    </a:moveTo>
                    <a:lnTo>
                      <a:pt x="1718136" y="2055095"/>
                    </a:lnTo>
                    <a:lnTo>
                      <a:pt x="1067065" y="1403873"/>
                    </a:lnTo>
                    <a:lnTo>
                      <a:pt x="1824151" y="646612"/>
                    </a:lnTo>
                    <a:lnTo>
                      <a:pt x="1176537" y="0"/>
                    </a:lnTo>
                    <a:lnTo>
                      <a:pt x="0" y="1176810"/>
                    </a:lnTo>
                    <a:lnTo>
                      <a:pt x="1597141" y="2774321"/>
                    </a:lnTo>
                    <a:lnTo>
                      <a:pt x="2437195" y="2774321"/>
                    </a:lnTo>
                    <a:close/>
                  </a:path>
                </a:pathLst>
              </a:custGeom>
              <a:solidFill>
                <a:srgbClr val="F398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6" name="フリーフォーム 15">
                <a:extLst>
                  <a:ext uri="{FF2B5EF4-FFF2-40B4-BE49-F238E27FC236}">
                    <a16:creationId xmlns:a16="http://schemas.microsoft.com/office/drawing/2014/main" id="{C668D900-0762-2F45-8043-75A72760CCF4}"/>
                  </a:ext>
                </a:extLst>
              </p:cNvPr>
              <p:cNvSpPr/>
              <p:nvPr/>
            </p:nvSpPr>
            <p:spPr>
              <a:xfrm>
                <a:off x="7782241" y="5381512"/>
                <a:ext cx="1640928" cy="1476487"/>
              </a:xfrm>
              <a:custGeom>
                <a:avLst/>
                <a:gdLst>
                  <a:gd name="connsiteX0" fmla="*/ 541599 w 1640928"/>
                  <a:gd name="connsiteY0" fmla="*/ 376902 h 1476487"/>
                  <a:gd name="connsiteX1" fmla="*/ 837750 w 1640928"/>
                  <a:gd name="connsiteY1" fmla="*/ 80682 h 1476487"/>
                  <a:gd name="connsiteX2" fmla="*/ 757086 w 1640928"/>
                  <a:gd name="connsiteY2" fmla="*/ 0 h 1476487"/>
                  <a:gd name="connsiteX3" fmla="*/ 0 w 1640928"/>
                  <a:gd name="connsiteY3" fmla="*/ 757261 h 1476487"/>
                  <a:gd name="connsiteX4" fmla="*/ 719059 w 1640928"/>
                  <a:gd name="connsiteY4" fmla="*/ 1476487 h 1476487"/>
                  <a:gd name="connsiteX5" fmla="*/ 1640929 w 1640928"/>
                  <a:gd name="connsiteY5" fmla="*/ 1476487 h 147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0928" h="1476487">
                    <a:moveTo>
                      <a:pt x="541599" y="376902"/>
                    </a:moveTo>
                    <a:lnTo>
                      <a:pt x="837750" y="80682"/>
                    </a:lnTo>
                    <a:lnTo>
                      <a:pt x="757086" y="0"/>
                    </a:lnTo>
                    <a:lnTo>
                      <a:pt x="0" y="757261"/>
                    </a:lnTo>
                    <a:lnTo>
                      <a:pt x="719059" y="1476487"/>
                    </a:lnTo>
                    <a:lnTo>
                      <a:pt x="1640929" y="1476487"/>
                    </a:lnTo>
                    <a:close/>
                  </a:path>
                </a:pathLst>
              </a:custGeom>
              <a:solidFill>
                <a:srgbClr val="FDD0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7" name="フリーフォーム 16">
                <a:extLst>
                  <a:ext uri="{FF2B5EF4-FFF2-40B4-BE49-F238E27FC236}">
                    <a16:creationId xmlns:a16="http://schemas.microsoft.com/office/drawing/2014/main" id="{691A4729-D297-9447-92C6-3E419AF5920C}"/>
                  </a:ext>
                </a:extLst>
              </p:cNvPr>
              <p:cNvSpPr/>
              <p:nvPr/>
            </p:nvSpPr>
            <p:spPr>
              <a:xfrm>
                <a:off x="7131170" y="4730291"/>
                <a:ext cx="1408157" cy="1408483"/>
              </a:xfrm>
              <a:custGeom>
                <a:avLst/>
                <a:gdLst>
                  <a:gd name="connsiteX0" fmla="*/ 651071 w 1408157"/>
                  <a:gd name="connsiteY0" fmla="*/ 1408483 h 1408483"/>
                  <a:gd name="connsiteX1" fmla="*/ 1408157 w 1408157"/>
                  <a:gd name="connsiteY1" fmla="*/ 651222 h 1408483"/>
                  <a:gd name="connsiteX2" fmla="*/ 1160405 w 1408157"/>
                  <a:gd name="connsiteY2" fmla="*/ 403412 h 1408483"/>
                  <a:gd name="connsiteX3" fmla="*/ 757086 w 1408157"/>
                  <a:gd name="connsiteY3" fmla="*/ 0 h 1408483"/>
                  <a:gd name="connsiteX4" fmla="*/ 0 w 1408157"/>
                  <a:gd name="connsiteY4" fmla="*/ 757262 h 140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8157" h="1408483">
                    <a:moveTo>
                      <a:pt x="651071" y="1408483"/>
                    </a:moveTo>
                    <a:lnTo>
                      <a:pt x="1408157" y="651222"/>
                    </a:lnTo>
                    <a:lnTo>
                      <a:pt x="1160405" y="403412"/>
                    </a:lnTo>
                    <a:lnTo>
                      <a:pt x="757086" y="0"/>
                    </a:lnTo>
                    <a:lnTo>
                      <a:pt x="0" y="757262"/>
                    </a:lnTo>
                    <a:close/>
                  </a:path>
                </a:pathLst>
              </a:custGeom>
              <a:solidFill>
                <a:srgbClr val="FDD0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8" name="フリーフォーム 17">
                <a:extLst>
                  <a:ext uri="{FF2B5EF4-FFF2-40B4-BE49-F238E27FC236}">
                    <a16:creationId xmlns:a16="http://schemas.microsoft.com/office/drawing/2014/main" id="{80423E60-A08F-8447-9276-9344420ED492}"/>
                  </a:ext>
                </a:extLst>
              </p:cNvPr>
              <p:cNvSpPr/>
              <p:nvPr/>
            </p:nvSpPr>
            <p:spPr>
              <a:xfrm>
                <a:off x="7966615" y="3329875"/>
                <a:ext cx="1246829" cy="1247118"/>
              </a:xfrm>
              <a:custGeom>
                <a:avLst/>
                <a:gdLst>
                  <a:gd name="connsiteX0" fmla="*/ 895367 w 1246829"/>
                  <a:gd name="connsiteY0" fmla="*/ 530198 h 1247118"/>
                  <a:gd name="connsiteX1" fmla="*/ 365291 w 1246829"/>
                  <a:gd name="connsiteY1" fmla="*/ 0 h 1247118"/>
                  <a:gd name="connsiteX2" fmla="*/ 0 w 1246829"/>
                  <a:gd name="connsiteY2" fmla="*/ 365376 h 1247118"/>
                  <a:gd name="connsiteX3" fmla="*/ 881539 w 1246829"/>
                  <a:gd name="connsiteY3" fmla="*/ 1247119 h 1247118"/>
                  <a:gd name="connsiteX4" fmla="*/ 1246830 w 1246829"/>
                  <a:gd name="connsiteY4" fmla="*/ 881743 h 124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6829" h="1247118">
                    <a:moveTo>
                      <a:pt x="895367" y="530198"/>
                    </a:moveTo>
                    <a:lnTo>
                      <a:pt x="365291" y="0"/>
                    </a:lnTo>
                    <a:lnTo>
                      <a:pt x="0" y="365376"/>
                    </a:lnTo>
                    <a:lnTo>
                      <a:pt x="881539" y="1247119"/>
                    </a:lnTo>
                    <a:lnTo>
                      <a:pt x="1246830" y="881743"/>
                    </a:lnTo>
                    <a:close/>
                  </a:path>
                </a:pathLst>
              </a:custGeom>
              <a:solidFill>
                <a:srgbClr val="FDD0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9" name="フリーフォーム 18">
                <a:extLst>
                  <a:ext uri="{FF2B5EF4-FFF2-40B4-BE49-F238E27FC236}">
                    <a16:creationId xmlns:a16="http://schemas.microsoft.com/office/drawing/2014/main" id="{18114B80-758A-1D40-93CE-330173725350}"/>
                  </a:ext>
                </a:extLst>
              </p:cNvPr>
              <p:cNvSpPr/>
              <p:nvPr/>
            </p:nvSpPr>
            <p:spPr>
              <a:xfrm>
                <a:off x="7444606" y="1468418"/>
                <a:ext cx="2461393" cy="2166897"/>
              </a:xfrm>
              <a:custGeom>
                <a:avLst/>
                <a:gdLst>
                  <a:gd name="connsiteX0" fmla="*/ 1642082 w 2461393"/>
                  <a:gd name="connsiteY0" fmla="*/ 2166898 h 2166897"/>
                  <a:gd name="connsiteX1" fmla="*/ 2218251 w 2461393"/>
                  <a:gd name="connsiteY1" fmla="*/ 1590595 h 2166897"/>
                  <a:gd name="connsiteX2" fmla="*/ 2461394 w 2461393"/>
                  <a:gd name="connsiteY2" fmla="*/ 1834947 h 2166897"/>
                  <a:gd name="connsiteX3" fmla="*/ 2461394 w 2461393"/>
                  <a:gd name="connsiteY3" fmla="*/ 871369 h 2166897"/>
                  <a:gd name="connsiteX4" fmla="*/ 2153719 w 2461393"/>
                  <a:gd name="connsiteY4" fmla="*/ 1179115 h 2166897"/>
                  <a:gd name="connsiteX5" fmla="*/ 973726 w 2461393"/>
                  <a:gd name="connsiteY5" fmla="*/ 0 h 2166897"/>
                  <a:gd name="connsiteX6" fmla="*/ 0 w 2461393"/>
                  <a:gd name="connsiteY6" fmla="*/ 973951 h 2166897"/>
                  <a:gd name="connsiteX7" fmla="*/ 887300 w 2461393"/>
                  <a:gd name="connsiteY7" fmla="*/ 1861457 h 2166897"/>
                  <a:gd name="connsiteX8" fmla="*/ 1112006 w 2461393"/>
                  <a:gd name="connsiteY8" fmla="*/ 1636699 h 216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61393" h="2166897">
                    <a:moveTo>
                      <a:pt x="1642082" y="2166898"/>
                    </a:moveTo>
                    <a:lnTo>
                      <a:pt x="2218251" y="1590595"/>
                    </a:lnTo>
                    <a:lnTo>
                      <a:pt x="2461394" y="1834947"/>
                    </a:lnTo>
                    <a:lnTo>
                      <a:pt x="2461394" y="871369"/>
                    </a:lnTo>
                    <a:lnTo>
                      <a:pt x="2153719" y="1179115"/>
                    </a:lnTo>
                    <a:lnTo>
                      <a:pt x="973726" y="0"/>
                    </a:lnTo>
                    <a:lnTo>
                      <a:pt x="0" y="973951"/>
                    </a:lnTo>
                    <a:lnTo>
                      <a:pt x="887300" y="1861457"/>
                    </a:lnTo>
                    <a:lnTo>
                      <a:pt x="1112006" y="1636699"/>
                    </a:lnTo>
                    <a:close/>
                  </a:path>
                </a:pathLst>
              </a:custGeom>
              <a:solidFill>
                <a:srgbClr val="F083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0" name="フリーフォーム 19">
                <a:extLst>
                  <a:ext uri="{FF2B5EF4-FFF2-40B4-BE49-F238E27FC236}">
                    <a16:creationId xmlns:a16="http://schemas.microsoft.com/office/drawing/2014/main" id="{CFEE6C68-4E66-E744-BD59-B287645AF905}"/>
                  </a:ext>
                </a:extLst>
              </p:cNvPr>
              <p:cNvSpPr/>
              <p:nvPr/>
            </p:nvSpPr>
            <p:spPr>
              <a:xfrm rot="-2700000">
                <a:off x="8550953" y="3107838"/>
                <a:ext cx="315737" cy="750338"/>
              </a:xfrm>
              <a:custGeom>
                <a:avLst/>
                <a:gdLst>
                  <a:gd name="connsiteX0" fmla="*/ 0 w 315737"/>
                  <a:gd name="connsiteY0" fmla="*/ 0 h 750338"/>
                  <a:gd name="connsiteX1" fmla="*/ 315738 w 315737"/>
                  <a:gd name="connsiteY1" fmla="*/ 0 h 750338"/>
                  <a:gd name="connsiteX2" fmla="*/ 315738 w 315737"/>
                  <a:gd name="connsiteY2" fmla="*/ 750339 h 750338"/>
                  <a:gd name="connsiteX3" fmla="*/ 0 w 315737"/>
                  <a:gd name="connsiteY3" fmla="*/ 750339 h 750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5737" h="750338">
                    <a:moveTo>
                      <a:pt x="0" y="0"/>
                    </a:moveTo>
                    <a:lnTo>
                      <a:pt x="315738" y="0"/>
                    </a:lnTo>
                    <a:lnTo>
                      <a:pt x="315738" y="750339"/>
                    </a:lnTo>
                    <a:lnTo>
                      <a:pt x="0" y="750339"/>
                    </a:lnTo>
                    <a:close/>
                  </a:path>
                </a:pathLst>
              </a:custGeom>
              <a:solidFill>
                <a:srgbClr val="F083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1" name="フリーフォーム 20">
                <a:extLst>
                  <a:ext uri="{FF2B5EF4-FFF2-40B4-BE49-F238E27FC236}">
                    <a16:creationId xmlns:a16="http://schemas.microsoft.com/office/drawing/2014/main" id="{AA5E7128-0746-274D-AED8-F6403A2BB0B3}"/>
                  </a:ext>
                </a:extLst>
              </p:cNvPr>
              <p:cNvSpPr/>
              <p:nvPr/>
            </p:nvSpPr>
            <p:spPr>
              <a:xfrm>
                <a:off x="8291574" y="4576994"/>
                <a:ext cx="1614425" cy="1584831"/>
              </a:xfrm>
              <a:custGeom>
                <a:avLst/>
                <a:gdLst>
                  <a:gd name="connsiteX0" fmla="*/ 328416 w 1614425"/>
                  <a:gd name="connsiteY0" fmla="*/ 885201 h 1584831"/>
                  <a:gd name="connsiteX1" fmla="*/ 622263 w 1614425"/>
                  <a:gd name="connsiteY1" fmla="*/ 591286 h 1584831"/>
                  <a:gd name="connsiteX2" fmla="*/ 1614425 w 1614425"/>
                  <a:gd name="connsiteY2" fmla="*/ 1584832 h 1584831"/>
                  <a:gd name="connsiteX3" fmla="*/ 1614425 w 1614425"/>
                  <a:gd name="connsiteY3" fmla="*/ 1058091 h 1584831"/>
                  <a:gd name="connsiteX4" fmla="*/ 556579 w 1614425"/>
                  <a:gd name="connsiteY4" fmla="*/ 0 h 1584831"/>
                  <a:gd name="connsiteX5" fmla="*/ 0 w 1614425"/>
                  <a:gd name="connsiteY5" fmla="*/ 556708 h 1584831"/>
                  <a:gd name="connsiteX6" fmla="*/ 247753 w 1614425"/>
                  <a:gd name="connsiteY6" fmla="*/ 804518 h 158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4425" h="1584831">
                    <a:moveTo>
                      <a:pt x="328416" y="885201"/>
                    </a:moveTo>
                    <a:lnTo>
                      <a:pt x="622263" y="591286"/>
                    </a:lnTo>
                    <a:lnTo>
                      <a:pt x="1614425" y="1584832"/>
                    </a:lnTo>
                    <a:lnTo>
                      <a:pt x="1614425" y="1058091"/>
                    </a:lnTo>
                    <a:lnTo>
                      <a:pt x="556579" y="0"/>
                    </a:lnTo>
                    <a:lnTo>
                      <a:pt x="0" y="556708"/>
                    </a:lnTo>
                    <a:lnTo>
                      <a:pt x="247753" y="804518"/>
                    </a:lnTo>
                    <a:close/>
                  </a:path>
                </a:pathLst>
              </a:custGeom>
              <a:solidFill>
                <a:srgbClr val="F398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2" name="フリーフォーム 21">
                <a:extLst>
                  <a:ext uri="{FF2B5EF4-FFF2-40B4-BE49-F238E27FC236}">
                    <a16:creationId xmlns:a16="http://schemas.microsoft.com/office/drawing/2014/main" id="{C53865DD-139D-004F-A340-A8EA1787D2E6}"/>
                  </a:ext>
                </a:extLst>
              </p:cNvPr>
              <p:cNvSpPr/>
              <p:nvPr/>
            </p:nvSpPr>
            <p:spPr>
              <a:xfrm>
                <a:off x="8848153" y="4211618"/>
                <a:ext cx="1057846" cy="1423467"/>
              </a:xfrm>
              <a:custGeom>
                <a:avLst/>
                <a:gdLst>
                  <a:gd name="connsiteX0" fmla="*/ 1057846 w 1057846"/>
                  <a:gd name="connsiteY0" fmla="*/ 691563 h 1423467"/>
                  <a:gd name="connsiteX1" fmla="*/ 365291 w 1057846"/>
                  <a:gd name="connsiteY1" fmla="*/ 0 h 1423467"/>
                  <a:gd name="connsiteX2" fmla="*/ 0 w 1057846"/>
                  <a:gd name="connsiteY2" fmla="*/ 365376 h 1423467"/>
                  <a:gd name="connsiteX3" fmla="*/ 1057846 w 1057846"/>
                  <a:gd name="connsiteY3" fmla="*/ 1423467 h 1423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846" h="1423467">
                    <a:moveTo>
                      <a:pt x="1057846" y="691563"/>
                    </a:moveTo>
                    <a:lnTo>
                      <a:pt x="365291" y="0"/>
                    </a:lnTo>
                    <a:lnTo>
                      <a:pt x="0" y="365376"/>
                    </a:lnTo>
                    <a:lnTo>
                      <a:pt x="1057846" y="1423467"/>
                    </a:lnTo>
                    <a:close/>
                  </a:path>
                </a:pathLst>
              </a:custGeom>
              <a:solidFill>
                <a:srgbClr val="F398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3" name="フリーフォーム 22">
                <a:extLst>
                  <a:ext uri="{FF2B5EF4-FFF2-40B4-BE49-F238E27FC236}">
                    <a16:creationId xmlns:a16="http://schemas.microsoft.com/office/drawing/2014/main" id="{4E0A7643-A50B-2C42-BEAD-1054E31EED5F}"/>
                  </a:ext>
                </a:extLst>
              </p:cNvPr>
              <p:cNvSpPr/>
              <p:nvPr/>
            </p:nvSpPr>
            <p:spPr>
              <a:xfrm>
                <a:off x="9086687" y="3059013"/>
                <a:ext cx="819312" cy="1396957"/>
              </a:xfrm>
              <a:custGeom>
                <a:avLst/>
                <a:gdLst>
                  <a:gd name="connsiteX0" fmla="*/ 0 w 819312"/>
                  <a:gd name="connsiteY0" fmla="*/ 576303 h 1396957"/>
                  <a:gd name="connsiteX1" fmla="*/ 819312 w 819312"/>
                  <a:gd name="connsiteY1" fmla="*/ 1396958 h 1396957"/>
                  <a:gd name="connsiteX2" fmla="*/ 819312 w 819312"/>
                  <a:gd name="connsiteY2" fmla="*/ 244352 h 1396957"/>
                  <a:gd name="connsiteX3" fmla="*/ 576169 w 819312"/>
                  <a:gd name="connsiteY3" fmla="*/ 0 h 1396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9312" h="1396957">
                    <a:moveTo>
                      <a:pt x="0" y="576303"/>
                    </a:moveTo>
                    <a:lnTo>
                      <a:pt x="819312" y="1396958"/>
                    </a:lnTo>
                    <a:lnTo>
                      <a:pt x="819312" y="244352"/>
                    </a:lnTo>
                    <a:lnTo>
                      <a:pt x="576169" y="0"/>
                    </a:lnTo>
                    <a:close/>
                  </a:path>
                </a:pathLst>
              </a:custGeom>
              <a:solidFill>
                <a:srgbClr val="FDD0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4" name="フリーフォーム 23">
                <a:extLst>
                  <a:ext uri="{FF2B5EF4-FFF2-40B4-BE49-F238E27FC236}">
                    <a16:creationId xmlns:a16="http://schemas.microsoft.com/office/drawing/2014/main" id="{F44C5AFF-1465-D243-AD88-E779DEDC012D}"/>
                  </a:ext>
                </a:extLst>
              </p:cNvPr>
              <p:cNvSpPr/>
              <p:nvPr/>
            </p:nvSpPr>
            <p:spPr>
              <a:xfrm>
                <a:off x="8861982" y="3635316"/>
                <a:ext cx="1044017" cy="1267865"/>
              </a:xfrm>
              <a:custGeom>
                <a:avLst/>
                <a:gdLst>
                  <a:gd name="connsiteX0" fmla="*/ 0 w 1044017"/>
                  <a:gd name="connsiteY0" fmla="*/ 224758 h 1267865"/>
                  <a:gd name="connsiteX1" fmla="*/ 351463 w 1044017"/>
                  <a:gd name="connsiteY1" fmla="*/ 576303 h 1267865"/>
                  <a:gd name="connsiteX2" fmla="*/ 1044018 w 1044017"/>
                  <a:gd name="connsiteY2" fmla="*/ 1267866 h 1267865"/>
                  <a:gd name="connsiteX3" fmla="*/ 1044018 w 1044017"/>
                  <a:gd name="connsiteY3" fmla="*/ 820655 h 1267865"/>
                  <a:gd name="connsiteX4" fmla="*/ 224706 w 1044017"/>
                  <a:gd name="connsiteY4" fmla="*/ 0 h 126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4017" h="1267865">
                    <a:moveTo>
                      <a:pt x="0" y="224758"/>
                    </a:moveTo>
                    <a:lnTo>
                      <a:pt x="351463" y="576303"/>
                    </a:lnTo>
                    <a:lnTo>
                      <a:pt x="1044018" y="1267866"/>
                    </a:lnTo>
                    <a:lnTo>
                      <a:pt x="1044018" y="820655"/>
                    </a:lnTo>
                    <a:lnTo>
                      <a:pt x="224706" y="0"/>
                    </a:lnTo>
                    <a:close/>
                  </a:path>
                </a:pathLst>
              </a:custGeom>
              <a:solidFill>
                <a:srgbClr val="FDD0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5" name="フリーフォーム 24">
                <a:extLst>
                  <a:ext uri="{FF2B5EF4-FFF2-40B4-BE49-F238E27FC236}">
                    <a16:creationId xmlns:a16="http://schemas.microsoft.com/office/drawing/2014/main" id="{D39E34A8-55AC-B544-8D53-04BF91A539EA}"/>
                  </a:ext>
                </a:extLst>
              </p:cNvPr>
              <p:cNvSpPr/>
              <p:nvPr/>
            </p:nvSpPr>
            <p:spPr>
              <a:xfrm>
                <a:off x="9695122" y="6697787"/>
                <a:ext cx="210877" cy="160212"/>
              </a:xfrm>
              <a:custGeom>
                <a:avLst/>
                <a:gdLst>
                  <a:gd name="connsiteX0" fmla="*/ 0 w 210877"/>
                  <a:gd name="connsiteY0" fmla="*/ 160212 h 160212"/>
                  <a:gd name="connsiteX1" fmla="*/ 210878 w 210877"/>
                  <a:gd name="connsiteY1" fmla="*/ 160212 h 160212"/>
                  <a:gd name="connsiteX2" fmla="*/ 210878 w 210877"/>
                  <a:gd name="connsiteY2" fmla="*/ 51867 h 160212"/>
                  <a:gd name="connsiteX3" fmla="*/ 160175 w 210877"/>
                  <a:gd name="connsiteY3" fmla="*/ 0 h 160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877" h="160212">
                    <a:moveTo>
                      <a:pt x="0" y="160212"/>
                    </a:moveTo>
                    <a:lnTo>
                      <a:pt x="210878" y="160212"/>
                    </a:lnTo>
                    <a:lnTo>
                      <a:pt x="210878" y="51867"/>
                    </a:lnTo>
                    <a:lnTo>
                      <a:pt x="160175" y="0"/>
                    </a:lnTo>
                    <a:close/>
                  </a:path>
                </a:pathLst>
              </a:custGeom>
              <a:solidFill>
                <a:srgbClr val="F083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6" name="フリーフォーム 25">
                <a:extLst>
                  <a:ext uri="{FF2B5EF4-FFF2-40B4-BE49-F238E27FC236}">
                    <a16:creationId xmlns:a16="http://schemas.microsoft.com/office/drawing/2014/main" id="{8C4FCD80-E358-2F4B-A08B-EE9095EABE2B}"/>
                  </a:ext>
                </a:extLst>
              </p:cNvPr>
              <p:cNvSpPr/>
              <p:nvPr/>
            </p:nvSpPr>
            <p:spPr>
              <a:xfrm>
                <a:off x="8323840" y="5462195"/>
                <a:ext cx="1531456" cy="1395804"/>
              </a:xfrm>
              <a:custGeom>
                <a:avLst/>
                <a:gdLst>
                  <a:gd name="connsiteX0" fmla="*/ 1099330 w 1531456"/>
                  <a:gd name="connsiteY0" fmla="*/ 1395805 h 1395804"/>
                  <a:gd name="connsiteX1" fmla="*/ 1371282 w 1531456"/>
                  <a:gd name="connsiteY1" fmla="*/ 1395805 h 1395804"/>
                  <a:gd name="connsiteX2" fmla="*/ 1531457 w 1531456"/>
                  <a:gd name="connsiteY2" fmla="*/ 1235592 h 1395804"/>
                  <a:gd name="connsiteX3" fmla="*/ 296151 w 1531456"/>
                  <a:gd name="connsiteY3" fmla="*/ 0 h 1395804"/>
                  <a:gd name="connsiteX4" fmla="*/ 0 w 1531456"/>
                  <a:gd name="connsiteY4" fmla="*/ 296220 h 1395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456" h="1395804">
                    <a:moveTo>
                      <a:pt x="1099330" y="1395805"/>
                    </a:moveTo>
                    <a:lnTo>
                      <a:pt x="1371282" y="1395805"/>
                    </a:lnTo>
                    <a:lnTo>
                      <a:pt x="1531457" y="1235592"/>
                    </a:lnTo>
                    <a:lnTo>
                      <a:pt x="296151" y="0"/>
                    </a:lnTo>
                    <a:lnTo>
                      <a:pt x="0" y="296220"/>
                    </a:lnTo>
                    <a:close/>
                  </a:path>
                </a:pathLst>
              </a:custGeom>
              <a:solidFill>
                <a:srgbClr val="F083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7" name="フリーフォーム 26">
                <a:extLst>
                  <a:ext uri="{FF2B5EF4-FFF2-40B4-BE49-F238E27FC236}">
                    <a16:creationId xmlns:a16="http://schemas.microsoft.com/office/drawing/2014/main" id="{B0B2F99F-6874-FF49-AD5B-0645140015B3}"/>
                  </a:ext>
                </a:extLst>
              </p:cNvPr>
              <p:cNvSpPr/>
              <p:nvPr/>
            </p:nvSpPr>
            <p:spPr>
              <a:xfrm>
                <a:off x="8619991" y="5168280"/>
                <a:ext cx="1286008" cy="1581373"/>
              </a:xfrm>
              <a:custGeom>
                <a:avLst/>
                <a:gdLst>
                  <a:gd name="connsiteX0" fmla="*/ 0 w 1286008"/>
                  <a:gd name="connsiteY0" fmla="*/ 293914 h 1581373"/>
                  <a:gd name="connsiteX1" fmla="*/ 1235306 w 1286008"/>
                  <a:gd name="connsiteY1" fmla="*/ 1529507 h 1581373"/>
                  <a:gd name="connsiteX2" fmla="*/ 1286009 w 1286008"/>
                  <a:gd name="connsiteY2" fmla="*/ 1581374 h 1581373"/>
                  <a:gd name="connsiteX3" fmla="*/ 1286009 w 1286008"/>
                  <a:gd name="connsiteY3" fmla="*/ 993545 h 1581373"/>
                  <a:gd name="connsiteX4" fmla="*/ 293846 w 1286008"/>
                  <a:gd name="connsiteY4" fmla="*/ 0 h 1581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6008" h="1581373">
                    <a:moveTo>
                      <a:pt x="0" y="293914"/>
                    </a:moveTo>
                    <a:lnTo>
                      <a:pt x="1235306" y="1529507"/>
                    </a:lnTo>
                    <a:lnTo>
                      <a:pt x="1286009" y="1581374"/>
                    </a:lnTo>
                    <a:lnTo>
                      <a:pt x="1286009" y="993545"/>
                    </a:lnTo>
                    <a:lnTo>
                      <a:pt x="293846" y="0"/>
                    </a:lnTo>
                    <a:close/>
                  </a:path>
                </a:pathLst>
              </a:custGeom>
              <a:solidFill>
                <a:srgbClr val="F083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8" name="フリーフォーム 27">
                <a:extLst>
                  <a:ext uri="{FF2B5EF4-FFF2-40B4-BE49-F238E27FC236}">
                    <a16:creationId xmlns:a16="http://schemas.microsoft.com/office/drawing/2014/main" id="{7F2A122C-AE1C-7748-9606-581A0E1B669C}"/>
                  </a:ext>
                </a:extLst>
              </p:cNvPr>
              <p:cNvSpPr/>
              <p:nvPr/>
            </p:nvSpPr>
            <p:spPr>
              <a:xfrm>
                <a:off x="8418331" y="892116"/>
                <a:ext cx="1487668" cy="1755417"/>
              </a:xfrm>
              <a:custGeom>
                <a:avLst/>
                <a:gdLst>
                  <a:gd name="connsiteX0" fmla="*/ 1487668 w 1487668"/>
                  <a:gd name="connsiteY0" fmla="*/ 1447672 h 1755417"/>
                  <a:gd name="connsiteX1" fmla="*/ 1487668 w 1487668"/>
                  <a:gd name="connsiteY1" fmla="*/ 912863 h 1755417"/>
                  <a:gd name="connsiteX2" fmla="*/ 576169 w 1487668"/>
                  <a:gd name="connsiteY2" fmla="*/ 0 h 1755417"/>
                  <a:gd name="connsiteX3" fmla="*/ 0 w 1487668"/>
                  <a:gd name="connsiteY3" fmla="*/ 576303 h 1755417"/>
                  <a:gd name="connsiteX4" fmla="*/ 1179994 w 1487668"/>
                  <a:gd name="connsiteY4" fmla="*/ 1755417 h 175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668" h="1755417">
                    <a:moveTo>
                      <a:pt x="1487668" y="1447672"/>
                    </a:moveTo>
                    <a:lnTo>
                      <a:pt x="1487668" y="912863"/>
                    </a:lnTo>
                    <a:lnTo>
                      <a:pt x="576169" y="0"/>
                    </a:lnTo>
                    <a:lnTo>
                      <a:pt x="0" y="576303"/>
                    </a:lnTo>
                    <a:lnTo>
                      <a:pt x="1179994" y="1755417"/>
                    </a:lnTo>
                    <a:close/>
                  </a:path>
                </a:pathLst>
              </a:custGeom>
              <a:solidFill>
                <a:srgbClr val="FDD000"/>
              </a:solidFill>
              <a:ln w="115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29" name="フリーフォーム 28">
              <a:extLst>
                <a:ext uri="{FF2B5EF4-FFF2-40B4-BE49-F238E27FC236}">
                  <a16:creationId xmlns:a16="http://schemas.microsoft.com/office/drawing/2014/main" id="{2A158BE0-C3C1-5A4B-BBFF-6D779C37FB68}"/>
                </a:ext>
              </a:extLst>
            </p:cNvPr>
            <p:cNvSpPr/>
            <p:nvPr/>
          </p:nvSpPr>
          <p:spPr>
            <a:xfrm>
              <a:off x="6944491" y="-6915"/>
              <a:ext cx="2961508" cy="1811895"/>
            </a:xfrm>
            <a:custGeom>
              <a:avLst/>
              <a:gdLst>
                <a:gd name="connsiteX0" fmla="*/ 1473841 w 2961508"/>
                <a:gd name="connsiteY0" fmla="*/ 1475335 h 1811895"/>
                <a:gd name="connsiteX1" fmla="*/ 2050010 w 2961508"/>
                <a:gd name="connsiteY1" fmla="*/ 899032 h 1811895"/>
                <a:gd name="connsiteX2" fmla="*/ 2961509 w 2961508"/>
                <a:gd name="connsiteY2" fmla="*/ 1811895 h 1811895"/>
                <a:gd name="connsiteX3" fmla="*/ 2961509 w 2961508"/>
                <a:gd name="connsiteY3" fmla="*/ 0 h 1811895"/>
                <a:gd name="connsiteX4" fmla="*/ 0 w 2961508"/>
                <a:gd name="connsiteY4" fmla="*/ 0 h 181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1508" h="1811895">
                  <a:moveTo>
                    <a:pt x="1473841" y="1475335"/>
                  </a:moveTo>
                  <a:lnTo>
                    <a:pt x="2050010" y="899032"/>
                  </a:lnTo>
                  <a:lnTo>
                    <a:pt x="2961509" y="1811895"/>
                  </a:lnTo>
                  <a:lnTo>
                    <a:pt x="29615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800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7DBAFC3D-9A81-A543-B435-257721B1A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654" y="3093364"/>
            <a:ext cx="4911616" cy="778675"/>
          </a:xfrm>
          <a:noFill/>
        </p:spPr>
        <p:txBody>
          <a:bodyPr lIns="0" tIns="0" rIns="0" bIns="0">
            <a:spAutoFit/>
          </a:bodyPr>
          <a:lstStyle/>
          <a:p>
            <a:pPr algn="l"/>
            <a:r>
              <a:rPr kumimoji="1" lang="ja-JP" altLang="en-US" sz="2800" b="1">
                <a:solidFill>
                  <a:schemeClr val="bg1"/>
                </a:solidFill>
                <a:latin typeface="+mn-ea"/>
                <a:ea typeface="+mn-ea"/>
              </a:rPr>
              <a:t>タイトル入ります</a:t>
            </a:r>
            <a:br>
              <a:rPr kumimoji="1" lang="en-US" altLang="ja-JP" sz="2800" b="1" dirty="0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ja-JP" sz="2800" b="1" dirty="0">
                <a:solidFill>
                  <a:schemeClr val="bg1"/>
                </a:solidFill>
                <a:latin typeface="+mn-ea"/>
              </a:rPr>
              <a:t>XXXXXXXXXXXXX</a:t>
            </a:r>
            <a:endParaRPr kumimoji="1" lang="ja-JP" altLang="en-US" sz="28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470960-5E65-B042-8E79-C5AC68DD9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654" y="4143421"/>
            <a:ext cx="4911616" cy="492443"/>
          </a:xfrm>
        </p:spPr>
        <p:txBody>
          <a:bodyPr lIns="0" tIns="0" rIns="0" bIns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600">
                <a:solidFill>
                  <a:schemeClr val="bg1"/>
                </a:solidFill>
              </a:rPr>
              <a:t>サブタイトル入ります</a:t>
            </a:r>
            <a:endParaRPr lang="en-US" altLang="ja-JP" sz="1600" dirty="0">
              <a:solidFill>
                <a:schemeClr val="bg1"/>
              </a:solidFill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600" dirty="0">
                <a:solidFill>
                  <a:schemeClr val="bg1"/>
                </a:solidFill>
              </a:rPr>
              <a:t>XXXXXXXXXXXXXXXXXXXXXXXXXX</a:t>
            </a:r>
            <a:endParaRPr lang="ja-JP" altLang="en-US" sz="1600">
              <a:solidFill>
                <a:schemeClr val="bg1"/>
              </a:solidFill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BBC6735-9D0F-1445-BFC4-31689DF38F9A}"/>
              </a:ext>
            </a:extLst>
          </p:cNvPr>
          <p:cNvCxnSpPr>
            <a:cxnSpLocks/>
          </p:cNvCxnSpPr>
          <p:nvPr/>
        </p:nvCxnSpPr>
        <p:spPr>
          <a:xfrm>
            <a:off x="536654" y="3962500"/>
            <a:ext cx="39017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字幕 2">
            <a:extLst>
              <a:ext uri="{FF2B5EF4-FFF2-40B4-BE49-F238E27FC236}">
                <a16:creationId xmlns:a16="http://schemas.microsoft.com/office/drawing/2014/main" id="{6FB0CE6A-F817-2C44-94DA-DFBB616AD89C}"/>
              </a:ext>
            </a:extLst>
          </p:cNvPr>
          <p:cNvSpPr txBox="1">
            <a:spLocks/>
          </p:cNvSpPr>
          <p:nvPr/>
        </p:nvSpPr>
        <p:spPr>
          <a:xfrm>
            <a:off x="536654" y="6055105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　アズワン</a:t>
            </a:r>
            <a:endParaRPr lang="en-US" altLang="ja-JP" sz="1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/>
              <a:t>XXXXXXXXXXXXXXXXXXXXXXXXXXXXXX</a:t>
            </a:r>
            <a:endParaRPr lang="ja-JP" altLang="en-US" sz="1000"/>
          </a:p>
        </p:txBody>
      </p:sp>
      <p:grpSp>
        <p:nvGrpSpPr>
          <p:cNvPr id="30" name="グラフィックス 7">
            <a:extLst>
              <a:ext uri="{FF2B5EF4-FFF2-40B4-BE49-F238E27FC236}">
                <a16:creationId xmlns:a16="http://schemas.microsoft.com/office/drawing/2014/main" id="{008F73C8-8064-D744-9BFA-95577A4FBE27}"/>
              </a:ext>
            </a:extLst>
          </p:cNvPr>
          <p:cNvGrpSpPr/>
          <p:nvPr/>
        </p:nvGrpSpPr>
        <p:grpSpPr>
          <a:xfrm>
            <a:off x="4715005" y="420988"/>
            <a:ext cx="3614308" cy="3615145"/>
            <a:chOff x="4715005" y="420988"/>
            <a:chExt cx="3614308" cy="3615145"/>
          </a:xfrm>
          <a:solidFill>
            <a:srgbClr val="000000"/>
          </a:solidFill>
          <a:effectLst>
            <a:outerShdw blurRad="317500" dist="38100" sx="108000" sy="108000" algn="t" rotWithShape="0">
              <a:prstClr val="black">
                <a:alpha val="23000"/>
              </a:prstClr>
            </a:outerShdw>
          </a:effectLst>
        </p:grpSpPr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EED8879E-BFF2-F24C-BC61-75DC886F95CB}"/>
                </a:ext>
              </a:extLst>
            </p:cNvPr>
            <p:cNvSpPr/>
            <p:nvPr/>
          </p:nvSpPr>
          <p:spPr>
            <a:xfrm>
              <a:off x="4715005" y="420988"/>
              <a:ext cx="3614308" cy="3615145"/>
            </a:xfrm>
            <a:custGeom>
              <a:avLst/>
              <a:gdLst>
                <a:gd name="connsiteX0" fmla="*/ 1876871 w 3614308"/>
                <a:gd name="connsiteY0" fmla="*/ 3586619 h 3615145"/>
                <a:gd name="connsiteX1" fmla="*/ 1738590 w 3614308"/>
                <a:gd name="connsiteY1" fmla="*/ 3586619 h 3615145"/>
                <a:gd name="connsiteX2" fmla="*/ 28520 w 3614308"/>
                <a:gd name="connsiteY2" fmla="*/ 1877305 h 3615145"/>
                <a:gd name="connsiteX3" fmla="*/ 28520 w 3614308"/>
                <a:gd name="connsiteY3" fmla="*/ 1738993 h 3615145"/>
                <a:gd name="connsiteX4" fmla="*/ 1737437 w 3614308"/>
                <a:gd name="connsiteY4" fmla="*/ 28527 h 3615145"/>
                <a:gd name="connsiteX5" fmla="*/ 1875718 w 3614308"/>
                <a:gd name="connsiteY5" fmla="*/ 28527 h 3615145"/>
                <a:gd name="connsiteX6" fmla="*/ 3585788 w 3614308"/>
                <a:gd name="connsiteY6" fmla="*/ 1738993 h 3615145"/>
                <a:gd name="connsiteX7" fmla="*/ 3585788 w 3614308"/>
                <a:gd name="connsiteY7" fmla="*/ 1877305 h 3615145"/>
                <a:gd name="connsiteX8" fmla="*/ 1876871 w 3614308"/>
                <a:gd name="connsiteY8" fmla="*/ 3586619 h 3615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4308" h="3615145">
                  <a:moveTo>
                    <a:pt x="1876871" y="3586619"/>
                  </a:moveTo>
                  <a:cubicBezTo>
                    <a:pt x="1838843" y="3624655"/>
                    <a:pt x="1776617" y="3624655"/>
                    <a:pt x="1738590" y="3586619"/>
                  </a:cubicBezTo>
                  <a:lnTo>
                    <a:pt x="28520" y="1877305"/>
                  </a:lnTo>
                  <a:cubicBezTo>
                    <a:pt x="-9507" y="1839270"/>
                    <a:pt x="-9507" y="1777029"/>
                    <a:pt x="28520" y="1738993"/>
                  </a:cubicBezTo>
                  <a:lnTo>
                    <a:pt x="1737437" y="28527"/>
                  </a:lnTo>
                  <a:cubicBezTo>
                    <a:pt x="1775464" y="-9509"/>
                    <a:pt x="1837691" y="-9509"/>
                    <a:pt x="1875718" y="28527"/>
                  </a:cubicBezTo>
                  <a:lnTo>
                    <a:pt x="3585788" y="1738993"/>
                  </a:lnTo>
                  <a:cubicBezTo>
                    <a:pt x="3623815" y="1777029"/>
                    <a:pt x="3623815" y="1839270"/>
                    <a:pt x="3585788" y="1877305"/>
                  </a:cubicBezTo>
                  <a:lnTo>
                    <a:pt x="1876871" y="3586619"/>
                  </a:lnTo>
                  <a:close/>
                </a:path>
              </a:pathLst>
            </a:custGeom>
            <a:solidFill>
              <a:srgbClr val="F39800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CF30E1CC-6801-AE47-A93C-87E6746DB892}"/>
                </a:ext>
              </a:extLst>
            </p:cNvPr>
            <p:cNvSpPr/>
            <p:nvPr/>
          </p:nvSpPr>
          <p:spPr>
            <a:xfrm>
              <a:off x="4715005" y="420988"/>
              <a:ext cx="3614308" cy="3615145"/>
            </a:xfrm>
            <a:custGeom>
              <a:avLst/>
              <a:gdLst>
                <a:gd name="connsiteX0" fmla="*/ 1876871 w 3614308"/>
                <a:gd name="connsiteY0" fmla="*/ 3586619 h 3615145"/>
                <a:gd name="connsiteX1" fmla="*/ 1738590 w 3614308"/>
                <a:gd name="connsiteY1" fmla="*/ 3586619 h 3615145"/>
                <a:gd name="connsiteX2" fmla="*/ 28520 w 3614308"/>
                <a:gd name="connsiteY2" fmla="*/ 1877305 h 3615145"/>
                <a:gd name="connsiteX3" fmla="*/ 28520 w 3614308"/>
                <a:gd name="connsiteY3" fmla="*/ 1738993 h 3615145"/>
                <a:gd name="connsiteX4" fmla="*/ 1737437 w 3614308"/>
                <a:gd name="connsiteY4" fmla="*/ 28527 h 3615145"/>
                <a:gd name="connsiteX5" fmla="*/ 1875718 w 3614308"/>
                <a:gd name="connsiteY5" fmla="*/ 28527 h 3615145"/>
                <a:gd name="connsiteX6" fmla="*/ 3585788 w 3614308"/>
                <a:gd name="connsiteY6" fmla="*/ 1738993 h 3615145"/>
                <a:gd name="connsiteX7" fmla="*/ 3585788 w 3614308"/>
                <a:gd name="connsiteY7" fmla="*/ 1877305 h 3615145"/>
                <a:gd name="connsiteX8" fmla="*/ 1876871 w 3614308"/>
                <a:gd name="connsiteY8" fmla="*/ 3586619 h 3615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4308" h="3615145">
                  <a:moveTo>
                    <a:pt x="1876871" y="3586619"/>
                  </a:moveTo>
                  <a:cubicBezTo>
                    <a:pt x="1838843" y="3624655"/>
                    <a:pt x="1776617" y="3624655"/>
                    <a:pt x="1738590" y="3586619"/>
                  </a:cubicBezTo>
                  <a:lnTo>
                    <a:pt x="28520" y="1877305"/>
                  </a:lnTo>
                  <a:cubicBezTo>
                    <a:pt x="-9507" y="1839270"/>
                    <a:pt x="-9507" y="1777029"/>
                    <a:pt x="28520" y="1738993"/>
                  </a:cubicBezTo>
                  <a:lnTo>
                    <a:pt x="1737437" y="28527"/>
                  </a:lnTo>
                  <a:cubicBezTo>
                    <a:pt x="1775464" y="-9509"/>
                    <a:pt x="1837691" y="-9509"/>
                    <a:pt x="1875718" y="28527"/>
                  </a:cubicBezTo>
                  <a:lnTo>
                    <a:pt x="3585788" y="1738993"/>
                  </a:lnTo>
                  <a:cubicBezTo>
                    <a:pt x="3623815" y="1777029"/>
                    <a:pt x="3623815" y="1839270"/>
                    <a:pt x="3585788" y="1877305"/>
                  </a:cubicBezTo>
                  <a:lnTo>
                    <a:pt x="1876871" y="3586619"/>
                  </a:lnTo>
                  <a:close/>
                </a:path>
              </a:pathLst>
            </a:custGeom>
            <a:noFill/>
            <a:ln w="13057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62" name="グラフィックス 7">
            <a:extLst>
              <a:ext uri="{FF2B5EF4-FFF2-40B4-BE49-F238E27FC236}">
                <a16:creationId xmlns:a16="http://schemas.microsoft.com/office/drawing/2014/main" id="{57E2907C-1603-ED41-852E-99288E820512}"/>
              </a:ext>
            </a:extLst>
          </p:cNvPr>
          <p:cNvGrpSpPr/>
          <p:nvPr/>
        </p:nvGrpSpPr>
        <p:grpSpPr>
          <a:xfrm>
            <a:off x="4715005" y="420988"/>
            <a:ext cx="3614308" cy="3615145"/>
            <a:chOff x="4715005" y="420988"/>
            <a:chExt cx="3614308" cy="3615145"/>
          </a:xfrm>
          <a:noFill/>
          <a:effectLst/>
        </p:grpSpPr>
        <p:sp>
          <p:nvSpPr>
            <p:cNvPr id="63" name="フリーフォーム 62">
              <a:extLst>
                <a:ext uri="{FF2B5EF4-FFF2-40B4-BE49-F238E27FC236}">
                  <a16:creationId xmlns:a16="http://schemas.microsoft.com/office/drawing/2014/main" id="{DE79CE37-AC2B-7046-A1F9-1765F50C27B8}"/>
                </a:ext>
              </a:extLst>
            </p:cNvPr>
            <p:cNvSpPr/>
            <p:nvPr/>
          </p:nvSpPr>
          <p:spPr>
            <a:xfrm>
              <a:off x="4715005" y="420988"/>
              <a:ext cx="3614308" cy="3615145"/>
            </a:xfrm>
            <a:custGeom>
              <a:avLst/>
              <a:gdLst>
                <a:gd name="connsiteX0" fmla="*/ 1876871 w 3614308"/>
                <a:gd name="connsiteY0" fmla="*/ 3586619 h 3615145"/>
                <a:gd name="connsiteX1" fmla="*/ 1738590 w 3614308"/>
                <a:gd name="connsiteY1" fmla="*/ 3586619 h 3615145"/>
                <a:gd name="connsiteX2" fmla="*/ 28520 w 3614308"/>
                <a:gd name="connsiteY2" fmla="*/ 1877305 h 3615145"/>
                <a:gd name="connsiteX3" fmla="*/ 28520 w 3614308"/>
                <a:gd name="connsiteY3" fmla="*/ 1738993 h 3615145"/>
                <a:gd name="connsiteX4" fmla="*/ 1737437 w 3614308"/>
                <a:gd name="connsiteY4" fmla="*/ 28527 h 3615145"/>
                <a:gd name="connsiteX5" fmla="*/ 1875718 w 3614308"/>
                <a:gd name="connsiteY5" fmla="*/ 28527 h 3615145"/>
                <a:gd name="connsiteX6" fmla="*/ 3585788 w 3614308"/>
                <a:gd name="connsiteY6" fmla="*/ 1738993 h 3615145"/>
                <a:gd name="connsiteX7" fmla="*/ 3585788 w 3614308"/>
                <a:gd name="connsiteY7" fmla="*/ 1877305 h 3615145"/>
                <a:gd name="connsiteX8" fmla="*/ 1876871 w 3614308"/>
                <a:gd name="connsiteY8" fmla="*/ 3586619 h 3615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4308" h="3615145">
                  <a:moveTo>
                    <a:pt x="1876871" y="3586619"/>
                  </a:moveTo>
                  <a:cubicBezTo>
                    <a:pt x="1838843" y="3624655"/>
                    <a:pt x="1776617" y="3624655"/>
                    <a:pt x="1738590" y="3586619"/>
                  </a:cubicBezTo>
                  <a:lnTo>
                    <a:pt x="28520" y="1877305"/>
                  </a:lnTo>
                  <a:cubicBezTo>
                    <a:pt x="-9507" y="1839270"/>
                    <a:pt x="-9507" y="1777029"/>
                    <a:pt x="28520" y="1738993"/>
                  </a:cubicBezTo>
                  <a:lnTo>
                    <a:pt x="1737437" y="28527"/>
                  </a:lnTo>
                  <a:cubicBezTo>
                    <a:pt x="1775464" y="-9509"/>
                    <a:pt x="1837691" y="-9509"/>
                    <a:pt x="1875718" y="28527"/>
                  </a:cubicBezTo>
                  <a:lnTo>
                    <a:pt x="3585788" y="1738993"/>
                  </a:lnTo>
                  <a:cubicBezTo>
                    <a:pt x="3623815" y="1777029"/>
                    <a:pt x="3623815" y="1839270"/>
                    <a:pt x="3585788" y="1877305"/>
                  </a:cubicBezTo>
                  <a:lnTo>
                    <a:pt x="1876871" y="3586619"/>
                  </a:lnTo>
                  <a:close/>
                </a:path>
              </a:pathLst>
            </a:custGeom>
            <a:grpFill/>
            <a:ln w="1151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4" name="フリーフォーム 63">
              <a:extLst>
                <a:ext uri="{FF2B5EF4-FFF2-40B4-BE49-F238E27FC236}">
                  <a16:creationId xmlns:a16="http://schemas.microsoft.com/office/drawing/2014/main" id="{C8A1F601-714A-B046-91FB-1FCC7ABFEAA9}"/>
                </a:ext>
              </a:extLst>
            </p:cNvPr>
            <p:cNvSpPr/>
            <p:nvPr/>
          </p:nvSpPr>
          <p:spPr>
            <a:xfrm>
              <a:off x="4715005" y="420988"/>
              <a:ext cx="3614308" cy="3615145"/>
            </a:xfrm>
            <a:custGeom>
              <a:avLst/>
              <a:gdLst>
                <a:gd name="connsiteX0" fmla="*/ 1876871 w 3614308"/>
                <a:gd name="connsiteY0" fmla="*/ 3586619 h 3615145"/>
                <a:gd name="connsiteX1" fmla="*/ 1738590 w 3614308"/>
                <a:gd name="connsiteY1" fmla="*/ 3586619 h 3615145"/>
                <a:gd name="connsiteX2" fmla="*/ 28520 w 3614308"/>
                <a:gd name="connsiteY2" fmla="*/ 1877305 h 3615145"/>
                <a:gd name="connsiteX3" fmla="*/ 28520 w 3614308"/>
                <a:gd name="connsiteY3" fmla="*/ 1738993 h 3615145"/>
                <a:gd name="connsiteX4" fmla="*/ 1737437 w 3614308"/>
                <a:gd name="connsiteY4" fmla="*/ 28527 h 3615145"/>
                <a:gd name="connsiteX5" fmla="*/ 1875718 w 3614308"/>
                <a:gd name="connsiteY5" fmla="*/ 28527 h 3615145"/>
                <a:gd name="connsiteX6" fmla="*/ 3585788 w 3614308"/>
                <a:gd name="connsiteY6" fmla="*/ 1738993 h 3615145"/>
                <a:gd name="connsiteX7" fmla="*/ 3585788 w 3614308"/>
                <a:gd name="connsiteY7" fmla="*/ 1877305 h 3615145"/>
                <a:gd name="connsiteX8" fmla="*/ 1876871 w 3614308"/>
                <a:gd name="connsiteY8" fmla="*/ 3586619 h 3615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4308" h="3615145">
                  <a:moveTo>
                    <a:pt x="1876871" y="3586619"/>
                  </a:moveTo>
                  <a:cubicBezTo>
                    <a:pt x="1838843" y="3624655"/>
                    <a:pt x="1776617" y="3624655"/>
                    <a:pt x="1738590" y="3586619"/>
                  </a:cubicBezTo>
                  <a:lnTo>
                    <a:pt x="28520" y="1877305"/>
                  </a:lnTo>
                  <a:cubicBezTo>
                    <a:pt x="-9507" y="1839270"/>
                    <a:pt x="-9507" y="1777029"/>
                    <a:pt x="28520" y="1738993"/>
                  </a:cubicBezTo>
                  <a:lnTo>
                    <a:pt x="1737437" y="28527"/>
                  </a:lnTo>
                  <a:cubicBezTo>
                    <a:pt x="1775464" y="-9509"/>
                    <a:pt x="1837691" y="-9509"/>
                    <a:pt x="1875718" y="28527"/>
                  </a:cubicBezTo>
                  <a:lnTo>
                    <a:pt x="3585788" y="1738993"/>
                  </a:lnTo>
                  <a:cubicBezTo>
                    <a:pt x="3623815" y="1777029"/>
                    <a:pt x="3623815" y="1839270"/>
                    <a:pt x="3585788" y="1877305"/>
                  </a:cubicBezTo>
                  <a:lnTo>
                    <a:pt x="1876871" y="3586619"/>
                  </a:lnTo>
                  <a:close/>
                </a:path>
              </a:pathLst>
            </a:custGeom>
            <a:grpFill/>
            <a:ln w="13057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713AECA-72A6-F74F-A326-D8743635571C}"/>
              </a:ext>
            </a:extLst>
          </p:cNvPr>
          <p:cNvSpPr/>
          <p:nvPr/>
        </p:nvSpPr>
        <p:spPr>
          <a:xfrm>
            <a:off x="-1192193" y="2442258"/>
            <a:ext cx="752355" cy="752355"/>
          </a:xfrm>
          <a:prstGeom prst="rect">
            <a:avLst/>
          </a:prstGeom>
          <a:solidFill>
            <a:srgbClr val="CDE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CFD642E-8F0E-1348-95E8-4C3B53BCE40E}"/>
              </a:ext>
            </a:extLst>
          </p:cNvPr>
          <p:cNvSpPr/>
          <p:nvPr/>
        </p:nvSpPr>
        <p:spPr>
          <a:xfrm>
            <a:off x="-1192192" y="0"/>
            <a:ext cx="752355" cy="752355"/>
          </a:xfrm>
          <a:prstGeom prst="rect">
            <a:avLst/>
          </a:prstGeom>
          <a:solidFill>
            <a:srgbClr val="EFA5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12E2F5EB-0756-E340-BB02-276133CCE608}"/>
              </a:ext>
            </a:extLst>
          </p:cNvPr>
          <p:cNvSpPr/>
          <p:nvPr/>
        </p:nvSpPr>
        <p:spPr>
          <a:xfrm>
            <a:off x="-1192192" y="3663387"/>
            <a:ext cx="752355" cy="752355"/>
          </a:xfrm>
          <a:prstGeom prst="rect">
            <a:avLst/>
          </a:prstGeom>
          <a:solidFill>
            <a:srgbClr val="95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3DC468F-A93C-ED4E-91C8-9E0AA023160B}"/>
              </a:ext>
            </a:extLst>
          </p:cNvPr>
          <p:cNvSpPr/>
          <p:nvPr/>
        </p:nvSpPr>
        <p:spPr>
          <a:xfrm>
            <a:off x="-1192192" y="4884516"/>
            <a:ext cx="752355" cy="752355"/>
          </a:xfrm>
          <a:prstGeom prst="rect">
            <a:avLst/>
          </a:prstGeom>
          <a:solidFill>
            <a:srgbClr val="90B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DFBAE7B-EDEB-C748-8177-8D49F47E5C8E}"/>
              </a:ext>
            </a:extLst>
          </p:cNvPr>
          <p:cNvSpPr/>
          <p:nvPr/>
        </p:nvSpPr>
        <p:spPr>
          <a:xfrm>
            <a:off x="-1192192" y="1221129"/>
            <a:ext cx="752355" cy="752355"/>
          </a:xfrm>
          <a:prstGeom prst="rect">
            <a:avLst/>
          </a:prstGeom>
          <a:solidFill>
            <a:srgbClr val="F8C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E7C0EAE-399F-064D-8819-8DCE33ECC06F}"/>
              </a:ext>
            </a:extLst>
          </p:cNvPr>
          <p:cNvSpPr/>
          <p:nvPr/>
        </p:nvSpPr>
        <p:spPr>
          <a:xfrm>
            <a:off x="-1192192" y="6105645"/>
            <a:ext cx="752355" cy="752355"/>
          </a:xfrm>
          <a:prstGeom prst="rect">
            <a:avLst/>
          </a:prstGeom>
          <a:solidFill>
            <a:srgbClr val="C3B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2FD5F07-4073-7A4D-A724-08E70EED3078}"/>
              </a:ext>
            </a:extLst>
          </p:cNvPr>
          <p:cNvSpPr/>
          <p:nvPr/>
        </p:nvSpPr>
        <p:spPr>
          <a:xfrm>
            <a:off x="-2202594" y="2442258"/>
            <a:ext cx="752355" cy="752355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3AF0977A-73E5-9F48-B919-8B04700895E6}"/>
              </a:ext>
            </a:extLst>
          </p:cNvPr>
          <p:cNvSpPr/>
          <p:nvPr/>
        </p:nvSpPr>
        <p:spPr>
          <a:xfrm>
            <a:off x="-2202593" y="0"/>
            <a:ext cx="752355" cy="752355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BABB7EE-1B93-B840-B4C6-F6F60D0C5749}"/>
              </a:ext>
            </a:extLst>
          </p:cNvPr>
          <p:cNvSpPr/>
          <p:nvPr/>
        </p:nvSpPr>
        <p:spPr>
          <a:xfrm>
            <a:off x="-2202593" y="3663387"/>
            <a:ext cx="752355" cy="752355"/>
          </a:xfrm>
          <a:prstGeom prst="rect">
            <a:avLst/>
          </a:prstGeom>
          <a:solidFill>
            <a:srgbClr val="009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BB6B3AB-755B-564E-B1DE-CD245CEC1B8D}"/>
              </a:ext>
            </a:extLst>
          </p:cNvPr>
          <p:cNvSpPr/>
          <p:nvPr/>
        </p:nvSpPr>
        <p:spPr>
          <a:xfrm>
            <a:off x="-2202593" y="4884516"/>
            <a:ext cx="752355" cy="752355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EFEB85-5919-C84C-AE25-AFD44EADA4E2}"/>
              </a:ext>
            </a:extLst>
          </p:cNvPr>
          <p:cNvSpPr/>
          <p:nvPr/>
        </p:nvSpPr>
        <p:spPr>
          <a:xfrm>
            <a:off x="-2202593" y="1221129"/>
            <a:ext cx="752355" cy="752355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7A30A7-75EE-1848-A347-C87F3A67DFFE}"/>
              </a:ext>
            </a:extLst>
          </p:cNvPr>
          <p:cNvSpPr/>
          <p:nvPr/>
        </p:nvSpPr>
        <p:spPr>
          <a:xfrm>
            <a:off x="-2202593" y="6105645"/>
            <a:ext cx="752355" cy="752355"/>
          </a:xfrm>
          <a:prstGeom prst="rect">
            <a:avLst/>
          </a:prstGeom>
          <a:solidFill>
            <a:srgbClr val="7F7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83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タイトル 1">
            <a:extLst>
              <a:ext uri="{FF2B5EF4-FFF2-40B4-BE49-F238E27FC236}">
                <a16:creationId xmlns:a16="http://schemas.microsoft.com/office/drawing/2014/main" id="{EE1BE4D8-E5BA-474E-889F-861C962A8720}"/>
              </a:ext>
            </a:extLst>
          </p:cNvPr>
          <p:cNvSpPr txBox="1">
            <a:spLocks/>
          </p:cNvSpPr>
          <p:nvPr/>
        </p:nvSpPr>
        <p:spPr>
          <a:xfrm>
            <a:off x="938811" y="492030"/>
            <a:ext cx="4911616" cy="55842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rgbClr val="F08300"/>
                </a:solidFill>
                <a:latin typeface="+mn-ea"/>
                <a:ea typeface="+mn-ea"/>
              </a:rPr>
              <a:t>CONTENTS</a:t>
            </a:r>
            <a:endParaRPr lang="ja-JP" altLang="en-US" sz="4000" b="1">
              <a:solidFill>
                <a:srgbClr val="F08300"/>
              </a:solidFill>
              <a:latin typeface="+mn-ea"/>
              <a:ea typeface="+mn-ea"/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AD439661-6E34-5B43-B8C7-B4CD8C900500}"/>
              </a:ext>
            </a:extLst>
          </p:cNvPr>
          <p:cNvGrpSpPr/>
          <p:nvPr/>
        </p:nvGrpSpPr>
        <p:grpSpPr>
          <a:xfrm>
            <a:off x="4020642" y="-1073"/>
            <a:ext cx="5895946" cy="4629717"/>
            <a:chOff x="4020642" y="-1073"/>
            <a:chExt cx="5895946" cy="4629717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181686A-A17E-DB48-AF84-49599D8A1BCA}"/>
                </a:ext>
              </a:extLst>
            </p:cNvPr>
            <p:cNvGrpSpPr/>
            <p:nvPr/>
          </p:nvGrpSpPr>
          <p:grpSpPr>
            <a:xfrm>
              <a:off x="4020642" y="-1073"/>
              <a:ext cx="5895946" cy="4629717"/>
              <a:chOff x="4020899" y="7901"/>
              <a:chExt cx="5895946" cy="4629717"/>
            </a:xfrm>
          </p:grpSpPr>
          <p:sp>
            <p:nvSpPr>
              <p:cNvPr id="6" name="フリーフォーム 5">
                <a:extLst>
                  <a:ext uri="{FF2B5EF4-FFF2-40B4-BE49-F238E27FC236}">
                    <a16:creationId xmlns:a16="http://schemas.microsoft.com/office/drawing/2014/main" id="{7A5E8F9A-9319-FD4A-8E2B-E37A011E1F63}"/>
                  </a:ext>
                </a:extLst>
              </p:cNvPr>
              <p:cNvSpPr/>
              <p:nvPr/>
            </p:nvSpPr>
            <p:spPr>
              <a:xfrm>
                <a:off x="8325505" y="2746217"/>
                <a:ext cx="1023162" cy="1023399"/>
              </a:xfrm>
              <a:custGeom>
                <a:avLst/>
                <a:gdLst>
                  <a:gd name="connsiteX0" fmla="*/ 734635 w 1023162"/>
                  <a:gd name="connsiteY0" fmla="*/ 435112 h 1023399"/>
                  <a:gd name="connsiteX1" fmla="*/ 299625 w 1023162"/>
                  <a:gd name="connsiteY1" fmla="*/ 0 h 1023399"/>
                  <a:gd name="connsiteX2" fmla="*/ 0 w 1023162"/>
                  <a:gd name="connsiteY2" fmla="*/ 299694 h 1023399"/>
                  <a:gd name="connsiteX3" fmla="*/ 723538 w 1023162"/>
                  <a:gd name="connsiteY3" fmla="*/ 1023400 h 1023399"/>
                  <a:gd name="connsiteX4" fmla="*/ 1023163 w 1023162"/>
                  <a:gd name="connsiteY4" fmla="*/ 723706 h 102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3162" h="1023399">
                    <a:moveTo>
                      <a:pt x="734635" y="435112"/>
                    </a:moveTo>
                    <a:lnTo>
                      <a:pt x="299625" y="0"/>
                    </a:lnTo>
                    <a:lnTo>
                      <a:pt x="0" y="299694"/>
                    </a:lnTo>
                    <a:lnTo>
                      <a:pt x="723538" y="1023400"/>
                    </a:lnTo>
                    <a:lnTo>
                      <a:pt x="1023163" y="723706"/>
                    </a:lnTo>
                    <a:close/>
                  </a:path>
                </a:pathLst>
              </a:custGeom>
              <a:solidFill>
                <a:srgbClr val="F3C921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" name="フリーフォーム 6">
                <a:extLst>
                  <a:ext uri="{FF2B5EF4-FFF2-40B4-BE49-F238E27FC236}">
                    <a16:creationId xmlns:a16="http://schemas.microsoft.com/office/drawing/2014/main" id="{342EF956-54D4-2644-87BA-86B3062E8A90}"/>
                  </a:ext>
                </a:extLst>
              </p:cNvPr>
              <p:cNvSpPr/>
              <p:nvPr/>
            </p:nvSpPr>
            <p:spPr>
              <a:xfrm>
                <a:off x="7897153" y="1217777"/>
                <a:ext cx="2019691" cy="1779294"/>
              </a:xfrm>
              <a:custGeom>
                <a:avLst/>
                <a:gdLst>
                  <a:gd name="connsiteX0" fmla="*/ 1347201 w 2019691"/>
                  <a:gd name="connsiteY0" fmla="*/ 1779295 h 1779294"/>
                  <a:gd name="connsiteX1" fmla="*/ 1819942 w 2019691"/>
                  <a:gd name="connsiteY1" fmla="*/ 1305334 h 1779294"/>
                  <a:gd name="connsiteX2" fmla="*/ 2019692 w 2019691"/>
                  <a:gd name="connsiteY2" fmla="*/ 1506240 h 1779294"/>
                  <a:gd name="connsiteX3" fmla="*/ 2019692 w 2019691"/>
                  <a:gd name="connsiteY3" fmla="*/ 715936 h 1779294"/>
                  <a:gd name="connsiteX4" fmla="*/ 1766676 w 2019691"/>
                  <a:gd name="connsiteY4" fmla="*/ 967901 h 1779294"/>
                  <a:gd name="connsiteX5" fmla="*/ 798999 w 2019691"/>
                  <a:gd name="connsiteY5" fmla="*/ 0 h 1779294"/>
                  <a:gd name="connsiteX6" fmla="*/ 0 w 2019691"/>
                  <a:gd name="connsiteY6" fmla="*/ 800294 h 1779294"/>
                  <a:gd name="connsiteX7" fmla="*/ 727977 w 2019691"/>
                  <a:gd name="connsiteY7" fmla="*/ 1528440 h 1779294"/>
                  <a:gd name="connsiteX8" fmla="*/ 912191 w 2019691"/>
                  <a:gd name="connsiteY8" fmla="*/ 1344183 h 1779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9691" h="1779294">
                    <a:moveTo>
                      <a:pt x="1347201" y="1779295"/>
                    </a:moveTo>
                    <a:lnTo>
                      <a:pt x="1819942" y="1305334"/>
                    </a:lnTo>
                    <a:lnTo>
                      <a:pt x="2019692" y="1506240"/>
                    </a:lnTo>
                    <a:lnTo>
                      <a:pt x="2019692" y="715936"/>
                    </a:lnTo>
                    <a:lnTo>
                      <a:pt x="1766676" y="967901"/>
                    </a:lnTo>
                    <a:lnTo>
                      <a:pt x="798999" y="0"/>
                    </a:lnTo>
                    <a:lnTo>
                      <a:pt x="0" y="800294"/>
                    </a:lnTo>
                    <a:lnTo>
                      <a:pt x="727977" y="1528440"/>
                    </a:lnTo>
                    <a:lnTo>
                      <a:pt x="912191" y="1344183"/>
                    </a:lnTo>
                    <a:close/>
                  </a:path>
                </a:pathLst>
              </a:custGeom>
              <a:solidFill>
                <a:srgbClr val="E68013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" name="フリーフォーム 8">
                <a:extLst>
                  <a:ext uri="{FF2B5EF4-FFF2-40B4-BE49-F238E27FC236}">
                    <a16:creationId xmlns:a16="http://schemas.microsoft.com/office/drawing/2014/main" id="{A79E1997-9921-EE46-9023-4E6B90F5C5D7}"/>
                  </a:ext>
                </a:extLst>
              </p:cNvPr>
              <p:cNvSpPr/>
              <p:nvPr/>
            </p:nvSpPr>
            <p:spPr>
              <a:xfrm rot="18900000">
                <a:off x="8805362" y="2564164"/>
                <a:ext cx="258562" cy="616031"/>
              </a:xfrm>
              <a:custGeom>
                <a:avLst/>
                <a:gdLst>
                  <a:gd name="connsiteX0" fmla="*/ 0 w 258562"/>
                  <a:gd name="connsiteY0" fmla="*/ 0 h 616031"/>
                  <a:gd name="connsiteX1" fmla="*/ 258562 w 258562"/>
                  <a:gd name="connsiteY1" fmla="*/ 0 h 616031"/>
                  <a:gd name="connsiteX2" fmla="*/ 258562 w 258562"/>
                  <a:gd name="connsiteY2" fmla="*/ 616032 h 616031"/>
                  <a:gd name="connsiteX3" fmla="*/ 0 w 258562"/>
                  <a:gd name="connsiteY3" fmla="*/ 616032 h 616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8562" h="616031">
                    <a:moveTo>
                      <a:pt x="0" y="0"/>
                    </a:moveTo>
                    <a:lnTo>
                      <a:pt x="258562" y="0"/>
                    </a:lnTo>
                    <a:lnTo>
                      <a:pt x="258562" y="616032"/>
                    </a:lnTo>
                    <a:lnTo>
                      <a:pt x="0" y="616032"/>
                    </a:lnTo>
                    <a:close/>
                  </a:path>
                </a:pathLst>
              </a:custGeom>
              <a:solidFill>
                <a:srgbClr val="E68013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53" name="フリーフォーム 52">
                <a:extLst>
                  <a:ext uri="{FF2B5EF4-FFF2-40B4-BE49-F238E27FC236}">
                    <a16:creationId xmlns:a16="http://schemas.microsoft.com/office/drawing/2014/main" id="{173B1B2B-B747-964A-B105-A9A206264428}"/>
                  </a:ext>
                </a:extLst>
              </p:cNvPr>
              <p:cNvSpPr/>
              <p:nvPr/>
            </p:nvSpPr>
            <p:spPr>
              <a:xfrm>
                <a:off x="9049043" y="3469922"/>
                <a:ext cx="867801" cy="1167696"/>
              </a:xfrm>
              <a:custGeom>
                <a:avLst/>
                <a:gdLst>
                  <a:gd name="connsiteX0" fmla="*/ 867802 w 867801"/>
                  <a:gd name="connsiteY0" fmla="*/ 567199 h 1167696"/>
                  <a:gd name="connsiteX1" fmla="*/ 299625 w 867801"/>
                  <a:gd name="connsiteY1" fmla="*/ 0 h 1167696"/>
                  <a:gd name="connsiteX2" fmla="*/ 0 w 867801"/>
                  <a:gd name="connsiteY2" fmla="*/ 299694 h 1167696"/>
                  <a:gd name="connsiteX3" fmla="*/ 867802 w 867801"/>
                  <a:gd name="connsiteY3" fmla="*/ 1167697 h 1167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7801" h="1167696">
                    <a:moveTo>
                      <a:pt x="867802" y="567199"/>
                    </a:moveTo>
                    <a:lnTo>
                      <a:pt x="299625" y="0"/>
                    </a:lnTo>
                    <a:lnTo>
                      <a:pt x="0" y="299694"/>
                    </a:lnTo>
                    <a:lnTo>
                      <a:pt x="867802" y="1167697"/>
                    </a:lnTo>
                    <a:close/>
                  </a:path>
                </a:pathLst>
              </a:custGeom>
              <a:solidFill>
                <a:srgbClr val="E99413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54" name="フリーフォーム 53">
                <a:extLst>
                  <a:ext uri="{FF2B5EF4-FFF2-40B4-BE49-F238E27FC236}">
                    <a16:creationId xmlns:a16="http://schemas.microsoft.com/office/drawing/2014/main" id="{45143818-6827-2A4C-A3A8-50325502BB9E}"/>
                  </a:ext>
                </a:extLst>
              </p:cNvPr>
              <p:cNvSpPr/>
              <p:nvPr/>
            </p:nvSpPr>
            <p:spPr>
              <a:xfrm>
                <a:off x="9244355" y="2523111"/>
                <a:ext cx="672490" cy="1146607"/>
              </a:xfrm>
              <a:custGeom>
                <a:avLst/>
                <a:gdLst>
                  <a:gd name="connsiteX0" fmla="*/ 0 w 672490"/>
                  <a:gd name="connsiteY0" fmla="*/ 473961 h 1146607"/>
                  <a:gd name="connsiteX1" fmla="*/ 672491 w 672490"/>
                  <a:gd name="connsiteY1" fmla="*/ 1146608 h 1146607"/>
                  <a:gd name="connsiteX2" fmla="*/ 672491 w 672490"/>
                  <a:gd name="connsiteY2" fmla="*/ 200906 h 1146607"/>
                  <a:gd name="connsiteX3" fmla="*/ 472741 w 672490"/>
                  <a:gd name="connsiteY3" fmla="*/ 0 h 114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2490" h="1146607">
                    <a:moveTo>
                      <a:pt x="0" y="473961"/>
                    </a:moveTo>
                    <a:lnTo>
                      <a:pt x="672491" y="1146608"/>
                    </a:lnTo>
                    <a:lnTo>
                      <a:pt x="672491" y="200906"/>
                    </a:lnTo>
                    <a:lnTo>
                      <a:pt x="472741" y="0"/>
                    </a:lnTo>
                    <a:close/>
                  </a:path>
                </a:pathLst>
              </a:custGeom>
              <a:solidFill>
                <a:srgbClr val="F3C921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55" name="フリーフォーム 54">
                <a:extLst>
                  <a:ext uri="{FF2B5EF4-FFF2-40B4-BE49-F238E27FC236}">
                    <a16:creationId xmlns:a16="http://schemas.microsoft.com/office/drawing/2014/main" id="{91559531-0DDF-CA45-BF70-8E7BA0EEA69D}"/>
                  </a:ext>
                </a:extLst>
              </p:cNvPr>
              <p:cNvSpPr/>
              <p:nvPr/>
            </p:nvSpPr>
            <p:spPr>
              <a:xfrm>
                <a:off x="9060140" y="2997072"/>
                <a:ext cx="856704" cy="1040049"/>
              </a:xfrm>
              <a:custGeom>
                <a:avLst/>
                <a:gdLst>
                  <a:gd name="connsiteX0" fmla="*/ 0 w 856704"/>
                  <a:gd name="connsiteY0" fmla="*/ 184256 h 1040049"/>
                  <a:gd name="connsiteX1" fmla="*/ 288527 w 856704"/>
                  <a:gd name="connsiteY1" fmla="*/ 472851 h 1040049"/>
                  <a:gd name="connsiteX2" fmla="*/ 856705 w 856704"/>
                  <a:gd name="connsiteY2" fmla="*/ 1040049 h 1040049"/>
                  <a:gd name="connsiteX3" fmla="*/ 856705 w 856704"/>
                  <a:gd name="connsiteY3" fmla="*/ 672647 h 1040049"/>
                  <a:gd name="connsiteX4" fmla="*/ 184214 w 856704"/>
                  <a:gd name="connsiteY4" fmla="*/ 0 h 1040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6704" h="1040049">
                    <a:moveTo>
                      <a:pt x="0" y="184256"/>
                    </a:moveTo>
                    <a:lnTo>
                      <a:pt x="288527" y="472851"/>
                    </a:lnTo>
                    <a:lnTo>
                      <a:pt x="856705" y="1040049"/>
                    </a:lnTo>
                    <a:lnTo>
                      <a:pt x="856705" y="672647"/>
                    </a:lnTo>
                    <a:lnTo>
                      <a:pt x="184214" y="0"/>
                    </a:lnTo>
                    <a:close/>
                  </a:path>
                </a:pathLst>
              </a:custGeom>
              <a:solidFill>
                <a:srgbClr val="F3C921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56" name="フリーフォーム 55">
                <a:extLst>
                  <a:ext uri="{FF2B5EF4-FFF2-40B4-BE49-F238E27FC236}">
                    <a16:creationId xmlns:a16="http://schemas.microsoft.com/office/drawing/2014/main" id="{D3422BA1-214C-A749-9672-62CD8FA259C8}"/>
                  </a:ext>
                </a:extLst>
              </p:cNvPr>
              <p:cNvSpPr/>
              <p:nvPr/>
            </p:nvSpPr>
            <p:spPr>
              <a:xfrm>
                <a:off x="8696152" y="744926"/>
                <a:ext cx="1220692" cy="1440751"/>
              </a:xfrm>
              <a:custGeom>
                <a:avLst/>
                <a:gdLst>
                  <a:gd name="connsiteX0" fmla="*/ 1220693 w 1220692"/>
                  <a:gd name="connsiteY0" fmla="*/ 1188786 h 1440751"/>
                  <a:gd name="connsiteX1" fmla="*/ 1220693 w 1220692"/>
                  <a:gd name="connsiteY1" fmla="*/ 749235 h 1440751"/>
                  <a:gd name="connsiteX2" fmla="*/ 472741 w 1220692"/>
                  <a:gd name="connsiteY2" fmla="*/ 0 h 1440751"/>
                  <a:gd name="connsiteX3" fmla="*/ 0 w 1220692"/>
                  <a:gd name="connsiteY3" fmla="*/ 472851 h 1440751"/>
                  <a:gd name="connsiteX4" fmla="*/ 967677 w 1220692"/>
                  <a:gd name="connsiteY4" fmla="*/ 1440752 h 1440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692" h="1440751">
                    <a:moveTo>
                      <a:pt x="1220693" y="1188786"/>
                    </a:moveTo>
                    <a:lnTo>
                      <a:pt x="1220693" y="749235"/>
                    </a:lnTo>
                    <a:lnTo>
                      <a:pt x="472741" y="0"/>
                    </a:lnTo>
                    <a:lnTo>
                      <a:pt x="0" y="472851"/>
                    </a:lnTo>
                    <a:lnTo>
                      <a:pt x="967677" y="1440752"/>
                    </a:lnTo>
                    <a:close/>
                  </a:path>
                </a:pathLst>
              </a:custGeom>
              <a:solidFill>
                <a:srgbClr val="F3C921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grpSp>
            <p:nvGrpSpPr>
              <p:cNvPr id="57" name="グラフィックス 3">
                <a:extLst>
                  <a:ext uri="{FF2B5EF4-FFF2-40B4-BE49-F238E27FC236}">
                    <a16:creationId xmlns:a16="http://schemas.microsoft.com/office/drawing/2014/main" id="{F49D74C2-01D2-294A-A1CB-7AD900B0BC35}"/>
                  </a:ext>
                </a:extLst>
              </p:cNvPr>
              <p:cNvGrpSpPr/>
              <p:nvPr/>
            </p:nvGrpSpPr>
            <p:grpSpPr>
              <a:xfrm>
                <a:off x="4020899" y="7901"/>
                <a:ext cx="3029537" cy="1572838"/>
                <a:chOff x="4020899" y="7901"/>
                <a:chExt cx="3029537" cy="1572838"/>
              </a:xfrm>
              <a:solidFill>
                <a:srgbClr val="000000"/>
              </a:solidFill>
            </p:grpSpPr>
            <p:sp>
              <p:nvSpPr>
                <p:cNvPr id="58" name="フリーフォーム 57">
                  <a:extLst>
                    <a:ext uri="{FF2B5EF4-FFF2-40B4-BE49-F238E27FC236}">
                      <a16:creationId xmlns:a16="http://schemas.microsoft.com/office/drawing/2014/main" id="{E1167D21-7316-014F-80A1-E7AE8CF0272A}"/>
                    </a:ext>
                  </a:extLst>
                </p:cNvPr>
                <p:cNvSpPr/>
                <p:nvPr/>
              </p:nvSpPr>
              <p:spPr>
                <a:xfrm>
                  <a:off x="5577837" y="449672"/>
                  <a:ext cx="796779" cy="796964"/>
                </a:xfrm>
                <a:custGeom>
                  <a:avLst/>
                  <a:gdLst>
                    <a:gd name="connsiteX0" fmla="*/ 338465 w 796779"/>
                    <a:gd name="connsiteY0" fmla="*/ 225325 h 796964"/>
                    <a:gd name="connsiteX1" fmla="*/ 0 w 796779"/>
                    <a:gd name="connsiteY1" fmla="*/ 563869 h 796964"/>
                    <a:gd name="connsiteX2" fmla="*/ 233041 w 796779"/>
                    <a:gd name="connsiteY2" fmla="*/ 796964 h 796964"/>
                    <a:gd name="connsiteX3" fmla="*/ 796779 w 796779"/>
                    <a:gd name="connsiteY3" fmla="*/ 234205 h 796964"/>
                    <a:gd name="connsiteX4" fmla="*/ 563738 w 796779"/>
                    <a:gd name="connsiteY4" fmla="*/ 0 h 79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6779" h="796964">
                      <a:moveTo>
                        <a:pt x="338465" y="225325"/>
                      </a:moveTo>
                      <a:lnTo>
                        <a:pt x="0" y="563869"/>
                      </a:lnTo>
                      <a:lnTo>
                        <a:pt x="233041" y="796964"/>
                      </a:lnTo>
                      <a:lnTo>
                        <a:pt x="796779" y="234205"/>
                      </a:lnTo>
                      <a:lnTo>
                        <a:pt x="563738" y="0"/>
                      </a:lnTo>
                      <a:close/>
                    </a:path>
                  </a:pathLst>
                </a:custGeom>
                <a:solidFill>
                  <a:srgbClr val="F3C921"/>
                </a:solidFill>
                <a:ln w="110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フリーフォーム 58">
                  <a:extLst>
                    <a:ext uri="{FF2B5EF4-FFF2-40B4-BE49-F238E27FC236}">
                      <a16:creationId xmlns:a16="http://schemas.microsoft.com/office/drawing/2014/main" id="{0A97216D-B80D-C742-AF3F-2755F475F6FB}"/>
                    </a:ext>
                  </a:extLst>
                </p:cNvPr>
                <p:cNvSpPr/>
                <p:nvPr/>
              </p:nvSpPr>
              <p:spPr>
                <a:xfrm>
                  <a:off x="4389326" y="7901"/>
                  <a:ext cx="1383821" cy="1572838"/>
                </a:xfrm>
                <a:custGeom>
                  <a:avLst/>
                  <a:gdLst>
                    <a:gd name="connsiteX0" fmla="*/ 1383822 w 1383821"/>
                    <a:gd name="connsiteY0" fmla="*/ 522800 h 1572838"/>
                    <a:gd name="connsiteX1" fmla="*/ 1015395 w 1383821"/>
                    <a:gd name="connsiteY1" fmla="*/ 155397 h 1572838"/>
                    <a:gd name="connsiteX2" fmla="*/ 1171865 w 1383821"/>
                    <a:gd name="connsiteY2" fmla="*/ 0 h 1572838"/>
                    <a:gd name="connsiteX3" fmla="*/ 555970 w 1383821"/>
                    <a:gd name="connsiteY3" fmla="*/ 0 h 1572838"/>
                    <a:gd name="connsiteX4" fmla="*/ 752391 w 1383821"/>
                    <a:gd name="connsiteY4" fmla="*/ 196466 h 1572838"/>
                    <a:gd name="connsiteX5" fmla="*/ 0 w 1383821"/>
                    <a:gd name="connsiteY5" fmla="*/ 950141 h 1572838"/>
                    <a:gd name="connsiteX6" fmla="*/ 621444 w 1383821"/>
                    <a:gd name="connsiteY6" fmla="*/ 1572839 h 1572838"/>
                    <a:gd name="connsiteX7" fmla="*/ 1188511 w 1383821"/>
                    <a:gd name="connsiteY7" fmla="*/ 1005640 h 1572838"/>
                    <a:gd name="connsiteX8" fmla="*/ 1045357 w 1383821"/>
                    <a:gd name="connsiteY8" fmla="*/ 862453 h 1572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83821" h="1572838">
                      <a:moveTo>
                        <a:pt x="1383822" y="522800"/>
                      </a:moveTo>
                      <a:lnTo>
                        <a:pt x="1015395" y="155397"/>
                      </a:lnTo>
                      <a:lnTo>
                        <a:pt x="1171865" y="0"/>
                      </a:lnTo>
                      <a:lnTo>
                        <a:pt x="555970" y="0"/>
                      </a:lnTo>
                      <a:lnTo>
                        <a:pt x="752391" y="196466"/>
                      </a:lnTo>
                      <a:lnTo>
                        <a:pt x="0" y="950141"/>
                      </a:lnTo>
                      <a:lnTo>
                        <a:pt x="621444" y="1572839"/>
                      </a:lnTo>
                      <a:lnTo>
                        <a:pt x="1188511" y="1005640"/>
                      </a:lnTo>
                      <a:lnTo>
                        <a:pt x="1045357" y="862453"/>
                      </a:lnTo>
                      <a:close/>
                    </a:path>
                  </a:pathLst>
                </a:custGeom>
                <a:solidFill>
                  <a:srgbClr val="E68013"/>
                </a:solidFill>
                <a:ln w="110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フリーフォーム 59">
                  <a:extLst>
                    <a:ext uri="{FF2B5EF4-FFF2-40B4-BE49-F238E27FC236}">
                      <a16:creationId xmlns:a16="http://schemas.microsoft.com/office/drawing/2014/main" id="{7DD18AB0-242D-0C40-A641-4CBB0D730F14}"/>
                    </a:ext>
                  </a:extLst>
                </p:cNvPr>
                <p:cNvSpPr/>
                <p:nvPr/>
              </p:nvSpPr>
              <p:spPr>
                <a:xfrm rot="-2700000">
                  <a:off x="5435864" y="671782"/>
                  <a:ext cx="479394" cy="202014"/>
                </a:xfrm>
                <a:custGeom>
                  <a:avLst/>
                  <a:gdLst>
                    <a:gd name="connsiteX0" fmla="*/ 0 w 479394"/>
                    <a:gd name="connsiteY0" fmla="*/ 0 h 202014"/>
                    <a:gd name="connsiteX1" fmla="*/ 479395 w 479394"/>
                    <a:gd name="connsiteY1" fmla="*/ 0 h 202014"/>
                    <a:gd name="connsiteX2" fmla="*/ 479395 w 479394"/>
                    <a:gd name="connsiteY2" fmla="*/ 202014 h 202014"/>
                    <a:gd name="connsiteX3" fmla="*/ 0 w 479394"/>
                    <a:gd name="connsiteY3" fmla="*/ 202014 h 202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394" h="202014">
                      <a:moveTo>
                        <a:pt x="0" y="0"/>
                      </a:moveTo>
                      <a:lnTo>
                        <a:pt x="479395" y="0"/>
                      </a:lnTo>
                      <a:lnTo>
                        <a:pt x="479395" y="202014"/>
                      </a:lnTo>
                      <a:lnTo>
                        <a:pt x="0" y="202014"/>
                      </a:lnTo>
                      <a:close/>
                    </a:path>
                  </a:pathLst>
                </a:custGeom>
                <a:solidFill>
                  <a:srgbClr val="E68013"/>
                </a:solidFill>
                <a:ln w="110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フリーフォーム 60">
                  <a:extLst>
                    <a:ext uri="{FF2B5EF4-FFF2-40B4-BE49-F238E27FC236}">
                      <a16:creationId xmlns:a16="http://schemas.microsoft.com/office/drawing/2014/main" id="{A80D5A44-3511-5A43-ACA8-809B7A5D4083}"/>
                    </a:ext>
                  </a:extLst>
                </p:cNvPr>
                <p:cNvSpPr/>
                <p:nvPr/>
              </p:nvSpPr>
              <p:spPr>
                <a:xfrm>
                  <a:off x="6141575" y="7901"/>
                  <a:ext cx="908861" cy="675976"/>
                </a:xfrm>
                <a:custGeom>
                  <a:avLst/>
                  <a:gdLst>
                    <a:gd name="connsiteX0" fmla="*/ 441669 w 908861"/>
                    <a:gd name="connsiteY0" fmla="*/ 0 h 675976"/>
                    <a:gd name="connsiteX1" fmla="*/ 0 w 908861"/>
                    <a:gd name="connsiteY1" fmla="*/ 441771 h 675976"/>
                    <a:gd name="connsiteX2" fmla="*/ 233041 w 908861"/>
                    <a:gd name="connsiteY2" fmla="*/ 675977 h 675976"/>
                    <a:gd name="connsiteX3" fmla="*/ 908862 w 908861"/>
                    <a:gd name="connsiteY3" fmla="*/ 0 h 675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861" h="675976">
                      <a:moveTo>
                        <a:pt x="441669" y="0"/>
                      </a:moveTo>
                      <a:lnTo>
                        <a:pt x="0" y="441771"/>
                      </a:lnTo>
                      <a:lnTo>
                        <a:pt x="233041" y="675977"/>
                      </a:lnTo>
                      <a:lnTo>
                        <a:pt x="908862" y="0"/>
                      </a:lnTo>
                      <a:close/>
                    </a:path>
                  </a:pathLst>
                </a:custGeom>
                <a:solidFill>
                  <a:srgbClr val="E99413"/>
                </a:solidFill>
                <a:ln w="110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フリーフォーム 61">
                  <a:extLst>
                    <a:ext uri="{FF2B5EF4-FFF2-40B4-BE49-F238E27FC236}">
                      <a16:creationId xmlns:a16="http://schemas.microsoft.com/office/drawing/2014/main" id="{D64E1874-F072-2940-952B-4611C6346BB8}"/>
                    </a:ext>
                  </a:extLst>
                </p:cNvPr>
                <p:cNvSpPr/>
                <p:nvPr/>
              </p:nvSpPr>
              <p:spPr>
                <a:xfrm>
                  <a:off x="5404720" y="7901"/>
                  <a:ext cx="892215" cy="522799"/>
                </a:xfrm>
                <a:custGeom>
                  <a:avLst/>
                  <a:gdLst>
                    <a:gd name="connsiteX0" fmla="*/ 368427 w 892215"/>
                    <a:gd name="connsiteY0" fmla="*/ 522800 h 522799"/>
                    <a:gd name="connsiteX1" fmla="*/ 892215 w 892215"/>
                    <a:gd name="connsiteY1" fmla="*/ 0 h 522799"/>
                    <a:gd name="connsiteX2" fmla="*/ 156471 w 892215"/>
                    <a:gd name="connsiteY2" fmla="*/ 0 h 522799"/>
                    <a:gd name="connsiteX3" fmla="*/ 0 w 892215"/>
                    <a:gd name="connsiteY3" fmla="*/ 155397 h 522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2215" h="522799">
                      <a:moveTo>
                        <a:pt x="368427" y="522800"/>
                      </a:moveTo>
                      <a:lnTo>
                        <a:pt x="892215" y="0"/>
                      </a:lnTo>
                      <a:lnTo>
                        <a:pt x="156471" y="0"/>
                      </a:lnTo>
                      <a:lnTo>
                        <a:pt x="0" y="155397"/>
                      </a:lnTo>
                      <a:close/>
                    </a:path>
                  </a:pathLst>
                </a:custGeom>
                <a:solidFill>
                  <a:srgbClr val="F3C921"/>
                </a:solidFill>
                <a:ln w="110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フリーフォーム 62">
                  <a:extLst>
                    <a:ext uri="{FF2B5EF4-FFF2-40B4-BE49-F238E27FC236}">
                      <a16:creationId xmlns:a16="http://schemas.microsoft.com/office/drawing/2014/main" id="{E1D6CEF3-2796-F94E-A3E0-A504BF0D1942}"/>
                    </a:ext>
                  </a:extLst>
                </p:cNvPr>
                <p:cNvSpPr/>
                <p:nvPr/>
              </p:nvSpPr>
              <p:spPr>
                <a:xfrm>
                  <a:off x="5773148" y="7901"/>
                  <a:ext cx="810096" cy="667096"/>
                </a:xfrm>
                <a:custGeom>
                  <a:avLst/>
                  <a:gdLst>
                    <a:gd name="connsiteX0" fmla="*/ 143154 w 810096"/>
                    <a:gd name="connsiteY0" fmla="*/ 667097 h 667096"/>
                    <a:gd name="connsiteX1" fmla="*/ 368427 w 810096"/>
                    <a:gd name="connsiteY1" fmla="*/ 441771 h 667096"/>
                    <a:gd name="connsiteX2" fmla="*/ 810096 w 810096"/>
                    <a:gd name="connsiteY2" fmla="*/ 0 h 667096"/>
                    <a:gd name="connsiteX3" fmla="*/ 523788 w 810096"/>
                    <a:gd name="connsiteY3" fmla="*/ 0 h 667096"/>
                    <a:gd name="connsiteX4" fmla="*/ 0 w 810096"/>
                    <a:gd name="connsiteY4" fmla="*/ 522800 h 667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0096" h="667096">
                      <a:moveTo>
                        <a:pt x="143154" y="667097"/>
                      </a:moveTo>
                      <a:lnTo>
                        <a:pt x="368427" y="441771"/>
                      </a:lnTo>
                      <a:lnTo>
                        <a:pt x="810096" y="0"/>
                      </a:lnTo>
                      <a:lnTo>
                        <a:pt x="523788" y="0"/>
                      </a:lnTo>
                      <a:lnTo>
                        <a:pt x="0" y="522800"/>
                      </a:lnTo>
                      <a:close/>
                    </a:path>
                  </a:pathLst>
                </a:custGeom>
                <a:solidFill>
                  <a:srgbClr val="F3C921"/>
                </a:solidFill>
                <a:ln w="110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フリーフォーム 63">
                  <a:extLst>
                    <a:ext uri="{FF2B5EF4-FFF2-40B4-BE49-F238E27FC236}">
                      <a16:creationId xmlns:a16="http://schemas.microsoft.com/office/drawing/2014/main" id="{A007C4F5-A539-3D42-9F09-B0BF4E8A33DF}"/>
                    </a:ext>
                  </a:extLst>
                </p:cNvPr>
                <p:cNvSpPr/>
                <p:nvPr/>
              </p:nvSpPr>
              <p:spPr>
                <a:xfrm>
                  <a:off x="4020899" y="7901"/>
                  <a:ext cx="1120817" cy="950141"/>
                </a:xfrm>
                <a:custGeom>
                  <a:avLst/>
                  <a:gdLst>
                    <a:gd name="connsiteX0" fmla="*/ 924397 w 1120817"/>
                    <a:gd name="connsiteY0" fmla="*/ 0 h 950141"/>
                    <a:gd name="connsiteX1" fmla="*/ 582603 w 1120817"/>
                    <a:gd name="connsiteY1" fmla="*/ 0 h 950141"/>
                    <a:gd name="connsiteX2" fmla="*/ 0 w 1120817"/>
                    <a:gd name="connsiteY2" fmla="*/ 581628 h 950141"/>
                    <a:gd name="connsiteX3" fmla="*/ 368427 w 1120817"/>
                    <a:gd name="connsiteY3" fmla="*/ 950141 h 950141"/>
                    <a:gd name="connsiteX4" fmla="*/ 1120818 w 1120817"/>
                    <a:gd name="connsiteY4" fmla="*/ 196466 h 950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0817" h="950141">
                      <a:moveTo>
                        <a:pt x="924397" y="0"/>
                      </a:moveTo>
                      <a:lnTo>
                        <a:pt x="582603" y="0"/>
                      </a:lnTo>
                      <a:lnTo>
                        <a:pt x="0" y="581628"/>
                      </a:lnTo>
                      <a:lnTo>
                        <a:pt x="368427" y="950141"/>
                      </a:lnTo>
                      <a:lnTo>
                        <a:pt x="1120818" y="196466"/>
                      </a:lnTo>
                      <a:close/>
                    </a:path>
                  </a:pathLst>
                </a:custGeom>
                <a:solidFill>
                  <a:srgbClr val="F3C921"/>
                </a:solidFill>
                <a:ln w="110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" name="フリーフォーム 64">
                <a:extLst>
                  <a:ext uri="{FF2B5EF4-FFF2-40B4-BE49-F238E27FC236}">
                    <a16:creationId xmlns:a16="http://schemas.microsoft.com/office/drawing/2014/main" id="{863087FF-8E16-4C4C-BABD-3FFDF886F8C2}"/>
                  </a:ext>
                </a:extLst>
              </p:cNvPr>
              <p:cNvSpPr/>
              <p:nvPr/>
            </p:nvSpPr>
            <p:spPr>
              <a:xfrm>
                <a:off x="7486557" y="7901"/>
                <a:ext cx="2430288" cy="1486260"/>
              </a:xfrm>
              <a:custGeom>
                <a:avLst/>
                <a:gdLst>
                  <a:gd name="connsiteX0" fmla="*/ 1209596 w 2430288"/>
                  <a:gd name="connsiteY0" fmla="*/ 1209876 h 1486260"/>
                  <a:gd name="connsiteX1" fmla="*/ 1682336 w 2430288"/>
                  <a:gd name="connsiteY1" fmla="*/ 737025 h 1486260"/>
                  <a:gd name="connsiteX2" fmla="*/ 2430289 w 2430288"/>
                  <a:gd name="connsiteY2" fmla="*/ 1486261 h 1486260"/>
                  <a:gd name="connsiteX3" fmla="*/ 2430289 w 2430288"/>
                  <a:gd name="connsiteY3" fmla="*/ 0 h 1486260"/>
                  <a:gd name="connsiteX4" fmla="*/ 0 w 2430288"/>
                  <a:gd name="connsiteY4" fmla="*/ 0 h 148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0288" h="1486260">
                    <a:moveTo>
                      <a:pt x="1209596" y="1209876"/>
                    </a:moveTo>
                    <a:lnTo>
                      <a:pt x="1682336" y="737025"/>
                    </a:lnTo>
                    <a:lnTo>
                      <a:pt x="2430289" y="1486261"/>
                    </a:lnTo>
                    <a:lnTo>
                      <a:pt x="243028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9413"/>
              </a:solidFill>
              <a:ln w="110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67" name="フリーフォーム 66">
              <a:extLst>
                <a:ext uri="{FF2B5EF4-FFF2-40B4-BE49-F238E27FC236}">
                  <a16:creationId xmlns:a16="http://schemas.microsoft.com/office/drawing/2014/main" id="{36AE3068-9FA7-8F46-8460-C994002EC209}"/>
                </a:ext>
              </a:extLst>
            </p:cNvPr>
            <p:cNvSpPr/>
            <p:nvPr/>
          </p:nvSpPr>
          <p:spPr>
            <a:xfrm>
              <a:off x="6873878" y="20511"/>
              <a:ext cx="2074068" cy="1562849"/>
            </a:xfrm>
            <a:custGeom>
              <a:avLst/>
              <a:gdLst>
                <a:gd name="connsiteX0" fmla="*/ 1589120 w 2074068"/>
                <a:gd name="connsiteY0" fmla="*/ 0 h 1562849"/>
                <a:gd name="connsiteX1" fmla="*/ 1455954 w 2074068"/>
                <a:gd name="connsiteY1" fmla="*/ 0 h 1562849"/>
                <a:gd name="connsiteX2" fmla="*/ 1977522 w 2074068"/>
                <a:gd name="connsiteY2" fmla="*/ 521690 h 1562849"/>
                <a:gd name="connsiteX3" fmla="*/ 1979742 w 2074068"/>
                <a:gd name="connsiteY3" fmla="*/ 526130 h 1562849"/>
                <a:gd name="connsiteX4" fmla="*/ 1977522 w 2074068"/>
                <a:gd name="connsiteY4" fmla="*/ 530570 h 1562849"/>
                <a:gd name="connsiteX5" fmla="*/ 1042028 w 2074068"/>
                <a:gd name="connsiteY5" fmla="*/ 1466281 h 1562849"/>
                <a:gd name="connsiteX6" fmla="*/ 1033150 w 2074068"/>
                <a:gd name="connsiteY6" fmla="*/ 1466281 h 1562849"/>
                <a:gd name="connsiteX7" fmla="*/ 96546 w 2074068"/>
                <a:gd name="connsiteY7" fmla="*/ 530570 h 1562849"/>
                <a:gd name="connsiteX8" fmla="*/ 94326 w 2074068"/>
                <a:gd name="connsiteY8" fmla="*/ 526130 h 1562849"/>
                <a:gd name="connsiteX9" fmla="*/ 96546 w 2074068"/>
                <a:gd name="connsiteY9" fmla="*/ 521690 h 1562849"/>
                <a:gd name="connsiteX10" fmla="*/ 618115 w 2074068"/>
                <a:gd name="connsiteY10" fmla="*/ 0 h 1562849"/>
                <a:gd name="connsiteX11" fmla="*/ 484948 w 2074068"/>
                <a:gd name="connsiteY11" fmla="*/ 0 h 1562849"/>
                <a:gd name="connsiteX12" fmla="*/ 29963 w 2074068"/>
                <a:gd name="connsiteY12" fmla="*/ 455091 h 1562849"/>
                <a:gd name="connsiteX13" fmla="*/ 0 w 2074068"/>
                <a:gd name="connsiteY13" fmla="*/ 526130 h 1562849"/>
                <a:gd name="connsiteX14" fmla="*/ 29963 w 2074068"/>
                <a:gd name="connsiteY14" fmla="*/ 597168 h 1562849"/>
                <a:gd name="connsiteX15" fmla="*/ 966567 w 2074068"/>
                <a:gd name="connsiteY15" fmla="*/ 1532880 h 1562849"/>
                <a:gd name="connsiteX16" fmla="*/ 1037589 w 2074068"/>
                <a:gd name="connsiteY16" fmla="*/ 1562849 h 1562849"/>
                <a:gd name="connsiteX17" fmla="*/ 1108611 w 2074068"/>
                <a:gd name="connsiteY17" fmla="*/ 1532880 h 1562849"/>
                <a:gd name="connsiteX18" fmla="*/ 2044106 w 2074068"/>
                <a:gd name="connsiteY18" fmla="*/ 597168 h 1562849"/>
                <a:gd name="connsiteX19" fmla="*/ 2074068 w 2074068"/>
                <a:gd name="connsiteY19" fmla="*/ 526130 h 1562849"/>
                <a:gd name="connsiteX20" fmla="*/ 2044106 w 2074068"/>
                <a:gd name="connsiteY20" fmla="*/ 455091 h 1562849"/>
                <a:gd name="connsiteX21" fmla="*/ 1589120 w 2074068"/>
                <a:gd name="connsiteY21" fmla="*/ 0 h 156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74068" h="1562849">
                  <a:moveTo>
                    <a:pt x="1589120" y="0"/>
                  </a:moveTo>
                  <a:lnTo>
                    <a:pt x="1455954" y="0"/>
                  </a:lnTo>
                  <a:lnTo>
                    <a:pt x="1977522" y="521690"/>
                  </a:lnTo>
                  <a:cubicBezTo>
                    <a:pt x="1978632" y="522800"/>
                    <a:pt x="1979742" y="525020"/>
                    <a:pt x="1979742" y="526130"/>
                  </a:cubicBezTo>
                  <a:cubicBezTo>
                    <a:pt x="1979742" y="527240"/>
                    <a:pt x="1979742" y="529459"/>
                    <a:pt x="1977522" y="530570"/>
                  </a:cubicBezTo>
                  <a:lnTo>
                    <a:pt x="1042028" y="1466281"/>
                  </a:lnTo>
                  <a:cubicBezTo>
                    <a:pt x="1038699" y="1469611"/>
                    <a:pt x="1036479" y="1469611"/>
                    <a:pt x="1033150" y="1466281"/>
                  </a:cubicBezTo>
                  <a:lnTo>
                    <a:pt x="96546" y="530570"/>
                  </a:lnTo>
                  <a:cubicBezTo>
                    <a:pt x="95436" y="529459"/>
                    <a:pt x="94326" y="527240"/>
                    <a:pt x="94326" y="526130"/>
                  </a:cubicBezTo>
                  <a:cubicBezTo>
                    <a:pt x="94326" y="525020"/>
                    <a:pt x="94326" y="522800"/>
                    <a:pt x="96546" y="521690"/>
                  </a:cubicBezTo>
                  <a:lnTo>
                    <a:pt x="618115" y="0"/>
                  </a:lnTo>
                  <a:lnTo>
                    <a:pt x="484948" y="0"/>
                  </a:lnTo>
                  <a:lnTo>
                    <a:pt x="29963" y="455091"/>
                  </a:lnTo>
                  <a:cubicBezTo>
                    <a:pt x="11097" y="473961"/>
                    <a:pt x="0" y="499490"/>
                    <a:pt x="0" y="526130"/>
                  </a:cubicBezTo>
                  <a:cubicBezTo>
                    <a:pt x="0" y="552769"/>
                    <a:pt x="9987" y="578298"/>
                    <a:pt x="29963" y="597168"/>
                  </a:cubicBezTo>
                  <a:lnTo>
                    <a:pt x="966567" y="1532880"/>
                  </a:lnTo>
                  <a:cubicBezTo>
                    <a:pt x="985432" y="1551749"/>
                    <a:pt x="1010956" y="1562849"/>
                    <a:pt x="1037589" y="1562849"/>
                  </a:cubicBezTo>
                  <a:cubicBezTo>
                    <a:pt x="1064222" y="1562849"/>
                    <a:pt x="1089746" y="1552859"/>
                    <a:pt x="1108611" y="1532880"/>
                  </a:cubicBezTo>
                  <a:lnTo>
                    <a:pt x="2044106" y="597168"/>
                  </a:lnTo>
                  <a:cubicBezTo>
                    <a:pt x="2062971" y="578298"/>
                    <a:pt x="2074068" y="552769"/>
                    <a:pt x="2074068" y="526130"/>
                  </a:cubicBezTo>
                  <a:cubicBezTo>
                    <a:pt x="2074068" y="499490"/>
                    <a:pt x="2064081" y="473961"/>
                    <a:pt x="2044106" y="455091"/>
                  </a:cubicBezTo>
                  <a:lnTo>
                    <a:pt x="1589120" y="0"/>
                  </a:lnTo>
                  <a:close/>
                </a:path>
              </a:pathLst>
            </a:custGeom>
            <a:solidFill>
              <a:srgbClr val="FFFFFF"/>
            </a:solidFill>
            <a:ln w="11086" cap="flat">
              <a:noFill/>
              <a:prstDash val="solid"/>
              <a:miter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9" name="フリーフォーム 68">
              <a:extLst>
                <a:ext uri="{FF2B5EF4-FFF2-40B4-BE49-F238E27FC236}">
                  <a16:creationId xmlns:a16="http://schemas.microsoft.com/office/drawing/2014/main" id="{D8903381-A3F2-054C-AA6C-7DBE996DFB84}"/>
                </a:ext>
              </a:extLst>
            </p:cNvPr>
            <p:cNvSpPr/>
            <p:nvPr/>
          </p:nvSpPr>
          <p:spPr>
            <a:xfrm>
              <a:off x="6927555" y="13101"/>
              <a:ext cx="1979186" cy="1515397"/>
            </a:xfrm>
            <a:custGeom>
              <a:avLst/>
              <a:gdLst>
                <a:gd name="connsiteX0" fmla="*/ 1475096 w 1979186"/>
                <a:gd name="connsiteY0" fmla="*/ 0 h 1515397"/>
                <a:gd name="connsiteX1" fmla="*/ 504091 w 1979186"/>
                <a:gd name="connsiteY1" fmla="*/ 0 h 1515397"/>
                <a:gd name="connsiteX2" fmla="*/ 15813 w 1979186"/>
                <a:gd name="connsiteY2" fmla="*/ 488390 h 1515397"/>
                <a:gd name="connsiteX3" fmla="*/ 15813 w 1979186"/>
                <a:gd name="connsiteY3" fmla="*/ 563869 h 1515397"/>
                <a:gd name="connsiteX4" fmla="*/ 952418 w 1979186"/>
                <a:gd name="connsiteY4" fmla="*/ 1499580 h 1515397"/>
                <a:gd name="connsiteX5" fmla="*/ 1027879 w 1979186"/>
                <a:gd name="connsiteY5" fmla="*/ 1499580 h 1515397"/>
                <a:gd name="connsiteX6" fmla="*/ 1963373 w 1979186"/>
                <a:gd name="connsiteY6" fmla="*/ 563869 h 1515397"/>
                <a:gd name="connsiteX7" fmla="*/ 1963373 w 1979186"/>
                <a:gd name="connsiteY7" fmla="*/ 488390 h 1515397"/>
                <a:gd name="connsiteX8" fmla="*/ 1475096 w 1979186"/>
                <a:gd name="connsiteY8" fmla="*/ 0 h 1515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9186" h="1515397">
                  <a:moveTo>
                    <a:pt x="1475096" y="0"/>
                  </a:moveTo>
                  <a:lnTo>
                    <a:pt x="504091" y="0"/>
                  </a:lnTo>
                  <a:lnTo>
                    <a:pt x="15813" y="488390"/>
                  </a:lnTo>
                  <a:cubicBezTo>
                    <a:pt x="-5271" y="509480"/>
                    <a:pt x="-5271" y="542779"/>
                    <a:pt x="15813" y="563869"/>
                  </a:cubicBezTo>
                  <a:lnTo>
                    <a:pt x="952418" y="1499580"/>
                  </a:lnTo>
                  <a:cubicBezTo>
                    <a:pt x="973502" y="1520670"/>
                    <a:pt x="1006794" y="1520670"/>
                    <a:pt x="1027879" y="1499580"/>
                  </a:cubicBezTo>
                  <a:lnTo>
                    <a:pt x="1963373" y="563869"/>
                  </a:lnTo>
                  <a:cubicBezTo>
                    <a:pt x="1984458" y="542779"/>
                    <a:pt x="1984458" y="509480"/>
                    <a:pt x="1963373" y="488390"/>
                  </a:cubicBezTo>
                  <a:lnTo>
                    <a:pt x="1475096" y="0"/>
                  </a:lnTo>
                  <a:close/>
                </a:path>
              </a:pathLst>
            </a:custGeom>
            <a:solidFill>
              <a:srgbClr val="E994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4" name="フリーフォーム 73">
              <a:extLst>
                <a:ext uri="{FF2B5EF4-FFF2-40B4-BE49-F238E27FC236}">
                  <a16:creationId xmlns:a16="http://schemas.microsoft.com/office/drawing/2014/main" id="{441BB6DE-CFF6-EB4F-8EB4-78645AD55464}"/>
                </a:ext>
              </a:extLst>
            </p:cNvPr>
            <p:cNvSpPr/>
            <p:nvPr/>
          </p:nvSpPr>
          <p:spPr>
            <a:xfrm>
              <a:off x="6873878" y="20511"/>
              <a:ext cx="2074068" cy="1562849"/>
            </a:xfrm>
            <a:custGeom>
              <a:avLst/>
              <a:gdLst>
                <a:gd name="connsiteX0" fmla="*/ 1589120 w 2074068"/>
                <a:gd name="connsiteY0" fmla="*/ 0 h 1562849"/>
                <a:gd name="connsiteX1" fmla="*/ 1455954 w 2074068"/>
                <a:gd name="connsiteY1" fmla="*/ 0 h 1562849"/>
                <a:gd name="connsiteX2" fmla="*/ 1977522 w 2074068"/>
                <a:gd name="connsiteY2" fmla="*/ 521690 h 1562849"/>
                <a:gd name="connsiteX3" fmla="*/ 1979742 w 2074068"/>
                <a:gd name="connsiteY3" fmla="*/ 526130 h 1562849"/>
                <a:gd name="connsiteX4" fmla="*/ 1977522 w 2074068"/>
                <a:gd name="connsiteY4" fmla="*/ 530570 h 1562849"/>
                <a:gd name="connsiteX5" fmla="*/ 1042028 w 2074068"/>
                <a:gd name="connsiteY5" fmla="*/ 1466281 h 1562849"/>
                <a:gd name="connsiteX6" fmla="*/ 1033150 w 2074068"/>
                <a:gd name="connsiteY6" fmla="*/ 1466281 h 1562849"/>
                <a:gd name="connsiteX7" fmla="*/ 96546 w 2074068"/>
                <a:gd name="connsiteY7" fmla="*/ 530570 h 1562849"/>
                <a:gd name="connsiteX8" fmla="*/ 94326 w 2074068"/>
                <a:gd name="connsiteY8" fmla="*/ 526130 h 1562849"/>
                <a:gd name="connsiteX9" fmla="*/ 96546 w 2074068"/>
                <a:gd name="connsiteY9" fmla="*/ 521690 h 1562849"/>
                <a:gd name="connsiteX10" fmla="*/ 618115 w 2074068"/>
                <a:gd name="connsiteY10" fmla="*/ 0 h 1562849"/>
                <a:gd name="connsiteX11" fmla="*/ 484948 w 2074068"/>
                <a:gd name="connsiteY11" fmla="*/ 0 h 1562849"/>
                <a:gd name="connsiteX12" fmla="*/ 29963 w 2074068"/>
                <a:gd name="connsiteY12" fmla="*/ 455091 h 1562849"/>
                <a:gd name="connsiteX13" fmla="*/ 0 w 2074068"/>
                <a:gd name="connsiteY13" fmla="*/ 526130 h 1562849"/>
                <a:gd name="connsiteX14" fmla="*/ 29963 w 2074068"/>
                <a:gd name="connsiteY14" fmla="*/ 597168 h 1562849"/>
                <a:gd name="connsiteX15" fmla="*/ 966567 w 2074068"/>
                <a:gd name="connsiteY15" fmla="*/ 1532880 h 1562849"/>
                <a:gd name="connsiteX16" fmla="*/ 1037589 w 2074068"/>
                <a:gd name="connsiteY16" fmla="*/ 1562849 h 1562849"/>
                <a:gd name="connsiteX17" fmla="*/ 1108611 w 2074068"/>
                <a:gd name="connsiteY17" fmla="*/ 1532880 h 1562849"/>
                <a:gd name="connsiteX18" fmla="*/ 2044106 w 2074068"/>
                <a:gd name="connsiteY18" fmla="*/ 597168 h 1562849"/>
                <a:gd name="connsiteX19" fmla="*/ 2074068 w 2074068"/>
                <a:gd name="connsiteY19" fmla="*/ 526130 h 1562849"/>
                <a:gd name="connsiteX20" fmla="*/ 2044106 w 2074068"/>
                <a:gd name="connsiteY20" fmla="*/ 455091 h 1562849"/>
                <a:gd name="connsiteX21" fmla="*/ 1589120 w 2074068"/>
                <a:gd name="connsiteY21" fmla="*/ 0 h 156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74068" h="1562849">
                  <a:moveTo>
                    <a:pt x="1589120" y="0"/>
                  </a:moveTo>
                  <a:lnTo>
                    <a:pt x="1455954" y="0"/>
                  </a:lnTo>
                  <a:lnTo>
                    <a:pt x="1977522" y="521690"/>
                  </a:lnTo>
                  <a:cubicBezTo>
                    <a:pt x="1978632" y="522800"/>
                    <a:pt x="1979742" y="525020"/>
                    <a:pt x="1979742" y="526130"/>
                  </a:cubicBezTo>
                  <a:cubicBezTo>
                    <a:pt x="1979742" y="527240"/>
                    <a:pt x="1979742" y="529459"/>
                    <a:pt x="1977522" y="530570"/>
                  </a:cubicBezTo>
                  <a:lnTo>
                    <a:pt x="1042028" y="1466281"/>
                  </a:lnTo>
                  <a:cubicBezTo>
                    <a:pt x="1038699" y="1469611"/>
                    <a:pt x="1036479" y="1469611"/>
                    <a:pt x="1033150" y="1466281"/>
                  </a:cubicBezTo>
                  <a:lnTo>
                    <a:pt x="96546" y="530570"/>
                  </a:lnTo>
                  <a:cubicBezTo>
                    <a:pt x="95436" y="529459"/>
                    <a:pt x="94326" y="527240"/>
                    <a:pt x="94326" y="526130"/>
                  </a:cubicBezTo>
                  <a:cubicBezTo>
                    <a:pt x="94326" y="525020"/>
                    <a:pt x="94326" y="522800"/>
                    <a:pt x="96546" y="521690"/>
                  </a:cubicBezTo>
                  <a:lnTo>
                    <a:pt x="618115" y="0"/>
                  </a:lnTo>
                  <a:lnTo>
                    <a:pt x="484948" y="0"/>
                  </a:lnTo>
                  <a:lnTo>
                    <a:pt x="29963" y="455091"/>
                  </a:lnTo>
                  <a:cubicBezTo>
                    <a:pt x="11097" y="473961"/>
                    <a:pt x="0" y="499490"/>
                    <a:pt x="0" y="526130"/>
                  </a:cubicBezTo>
                  <a:cubicBezTo>
                    <a:pt x="0" y="552769"/>
                    <a:pt x="9987" y="578298"/>
                    <a:pt x="29963" y="597168"/>
                  </a:cubicBezTo>
                  <a:lnTo>
                    <a:pt x="966567" y="1532880"/>
                  </a:lnTo>
                  <a:cubicBezTo>
                    <a:pt x="985432" y="1551749"/>
                    <a:pt x="1010956" y="1562849"/>
                    <a:pt x="1037589" y="1562849"/>
                  </a:cubicBezTo>
                  <a:cubicBezTo>
                    <a:pt x="1064222" y="1562849"/>
                    <a:pt x="1089746" y="1552859"/>
                    <a:pt x="1108611" y="1532880"/>
                  </a:cubicBezTo>
                  <a:lnTo>
                    <a:pt x="2044106" y="597168"/>
                  </a:lnTo>
                  <a:cubicBezTo>
                    <a:pt x="2062971" y="578298"/>
                    <a:pt x="2074068" y="552769"/>
                    <a:pt x="2074068" y="526130"/>
                  </a:cubicBezTo>
                  <a:cubicBezTo>
                    <a:pt x="2074068" y="499490"/>
                    <a:pt x="2064081" y="473961"/>
                    <a:pt x="2044106" y="455091"/>
                  </a:cubicBezTo>
                  <a:lnTo>
                    <a:pt x="1589120" y="0"/>
                  </a:lnTo>
                  <a:close/>
                </a:path>
              </a:pathLst>
            </a:custGeom>
            <a:solidFill>
              <a:srgbClr val="FFFFFF"/>
            </a:solidFill>
            <a:ln w="11086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143409A-86EF-4D4B-BB75-E5E555B49416}"/>
              </a:ext>
            </a:extLst>
          </p:cNvPr>
          <p:cNvGrpSpPr/>
          <p:nvPr/>
        </p:nvGrpSpPr>
        <p:grpSpPr>
          <a:xfrm>
            <a:off x="754818" y="1993829"/>
            <a:ext cx="7652464" cy="752014"/>
            <a:chOff x="260110" y="1794953"/>
            <a:chExt cx="7652464" cy="752014"/>
          </a:xfrm>
        </p:grpSpPr>
        <p:sp>
          <p:nvSpPr>
            <p:cNvPr id="28" name="タイトル 1">
              <a:extLst>
                <a:ext uri="{FF2B5EF4-FFF2-40B4-BE49-F238E27FC236}">
                  <a16:creationId xmlns:a16="http://schemas.microsoft.com/office/drawing/2014/main" id="{9AC37DEF-3269-D542-A8E4-0688103AB61D}"/>
                </a:ext>
              </a:extLst>
            </p:cNvPr>
            <p:cNvSpPr txBox="1">
              <a:spLocks/>
            </p:cNvSpPr>
            <p:nvPr/>
          </p:nvSpPr>
          <p:spPr>
            <a:xfrm>
              <a:off x="1167604" y="199369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00D6CF7-4756-A341-BBC7-4889B4CA204B}"/>
                </a:ext>
              </a:extLst>
            </p:cNvPr>
            <p:cNvGrpSpPr/>
            <p:nvPr/>
          </p:nvGrpSpPr>
          <p:grpSpPr>
            <a:xfrm>
              <a:off x="260110" y="1794953"/>
              <a:ext cx="751840" cy="752014"/>
              <a:chOff x="260110" y="1794953"/>
              <a:chExt cx="751840" cy="752014"/>
            </a:xfrm>
          </p:grpSpPr>
          <p:sp>
            <p:nvSpPr>
              <p:cNvPr id="76" name="フリーフォーム 75">
                <a:extLst>
                  <a:ext uri="{FF2B5EF4-FFF2-40B4-BE49-F238E27FC236}">
                    <a16:creationId xmlns:a16="http://schemas.microsoft.com/office/drawing/2014/main" id="{8AA9ACC5-40D7-F445-9AF7-9461F8F7C0F4}"/>
                  </a:ext>
                </a:extLst>
              </p:cNvPr>
              <p:cNvSpPr/>
              <p:nvPr/>
            </p:nvSpPr>
            <p:spPr>
              <a:xfrm>
                <a:off x="260110" y="1794953"/>
                <a:ext cx="751840" cy="752014"/>
              </a:xfrm>
              <a:custGeom>
                <a:avLst/>
                <a:gdLst>
                  <a:gd name="connsiteX0" fmla="*/ 1876871 w 3614308"/>
                  <a:gd name="connsiteY0" fmla="*/ 3586619 h 3615145"/>
                  <a:gd name="connsiteX1" fmla="*/ 1738590 w 3614308"/>
                  <a:gd name="connsiteY1" fmla="*/ 3586619 h 3615145"/>
                  <a:gd name="connsiteX2" fmla="*/ 28520 w 3614308"/>
                  <a:gd name="connsiteY2" fmla="*/ 1877305 h 3615145"/>
                  <a:gd name="connsiteX3" fmla="*/ 28520 w 3614308"/>
                  <a:gd name="connsiteY3" fmla="*/ 1738993 h 3615145"/>
                  <a:gd name="connsiteX4" fmla="*/ 1737437 w 3614308"/>
                  <a:gd name="connsiteY4" fmla="*/ 28527 h 3615145"/>
                  <a:gd name="connsiteX5" fmla="*/ 1875718 w 3614308"/>
                  <a:gd name="connsiteY5" fmla="*/ 28527 h 3615145"/>
                  <a:gd name="connsiteX6" fmla="*/ 3585788 w 3614308"/>
                  <a:gd name="connsiteY6" fmla="*/ 1738993 h 3615145"/>
                  <a:gd name="connsiteX7" fmla="*/ 3585788 w 3614308"/>
                  <a:gd name="connsiteY7" fmla="*/ 1877305 h 3615145"/>
                  <a:gd name="connsiteX8" fmla="*/ 1876871 w 3614308"/>
                  <a:gd name="connsiteY8" fmla="*/ 3586619 h 361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4308" h="3615145">
                    <a:moveTo>
                      <a:pt x="1876871" y="3586619"/>
                    </a:moveTo>
                    <a:cubicBezTo>
                      <a:pt x="1838843" y="3624655"/>
                      <a:pt x="1776617" y="3624655"/>
                      <a:pt x="1738590" y="3586619"/>
                    </a:cubicBezTo>
                    <a:lnTo>
                      <a:pt x="28520" y="1877305"/>
                    </a:lnTo>
                    <a:cubicBezTo>
                      <a:pt x="-9507" y="1839270"/>
                      <a:pt x="-9507" y="1777029"/>
                      <a:pt x="28520" y="1738993"/>
                    </a:cubicBezTo>
                    <a:lnTo>
                      <a:pt x="1737437" y="28527"/>
                    </a:lnTo>
                    <a:cubicBezTo>
                      <a:pt x="1775464" y="-9509"/>
                      <a:pt x="1837691" y="-9509"/>
                      <a:pt x="1875718" y="28527"/>
                    </a:cubicBezTo>
                    <a:lnTo>
                      <a:pt x="3585788" y="1738993"/>
                    </a:lnTo>
                    <a:cubicBezTo>
                      <a:pt x="3623815" y="1777029"/>
                      <a:pt x="3623815" y="1839270"/>
                      <a:pt x="3585788" y="1877305"/>
                    </a:cubicBezTo>
                    <a:lnTo>
                      <a:pt x="1876871" y="3586619"/>
                    </a:lnTo>
                    <a:close/>
                  </a:path>
                </a:pathLst>
              </a:custGeom>
              <a:solidFill>
                <a:srgbClr val="F39800"/>
              </a:solidFill>
              <a:ln w="57150" cap="flat">
                <a:solidFill>
                  <a:srgbClr val="FFFFFF"/>
                </a:solidFill>
                <a:prstDash val="solid"/>
                <a:miter/>
              </a:ln>
              <a:effectLst>
                <a:outerShdw blurRad="203200" dist="889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8" name="タイトル 1">
                <a:extLst>
                  <a:ext uri="{FF2B5EF4-FFF2-40B4-BE49-F238E27FC236}">
                    <a16:creationId xmlns:a16="http://schemas.microsoft.com/office/drawing/2014/main" id="{26D09A78-F4C5-894C-811A-F1CEA28FA87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0685" y="1986294"/>
                <a:ext cx="390691" cy="369332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fontAlgn="t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altLang="ja-JP" sz="2400" b="1" dirty="0">
                    <a:solidFill>
                      <a:schemeClr val="bg1"/>
                    </a:solidFill>
                    <a:latin typeface="+mn-ea"/>
                  </a:rPr>
                  <a:t>1</a:t>
                </a:r>
              </a:p>
            </p:txBody>
          </p:sp>
        </p:grp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8590A4F-7556-C84B-A01A-863F4A11E997}"/>
              </a:ext>
            </a:extLst>
          </p:cNvPr>
          <p:cNvGrpSpPr/>
          <p:nvPr/>
        </p:nvGrpSpPr>
        <p:grpSpPr>
          <a:xfrm>
            <a:off x="754818" y="2958506"/>
            <a:ext cx="7652464" cy="752014"/>
            <a:chOff x="260110" y="1794953"/>
            <a:chExt cx="7652464" cy="752014"/>
          </a:xfrm>
        </p:grpSpPr>
        <p:sp>
          <p:nvSpPr>
            <p:cNvPr id="82" name="タイトル 1">
              <a:extLst>
                <a:ext uri="{FF2B5EF4-FFF2-40B4-BE49-F238E27FC236}">
                  <a16:creationId xmlns:a16="http://schemas.microsoft.com/office/drawing/2014/main" id="{BAC4C4BF-6340-574C-A2EB-102D48636591}"/>
                </a:ext>
              </a:extLst>
            </p:cNvPr>
            <p:cNvSpPr txBox="1">
              <a:spLocks/>
            </p:cNvSpPr>
            <p:nvPr/>
          </p:nvSpPr>
          <p:spPr>
            <a:xfrm>
              <a:off x="1167604" y="199369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52C5C4EC-FFCE-2843-A8C9-D76C8A53907A}"/>
                </a:ext>
              </a:extLst>
            </p:cNvPr>
            <p:cNvGrpSpPr/>
            <p:nvPr/>
          </p:nvGrpSpPr>
          <p:grpSpPr>
            <a:xfrm>
              <a:off x="260110" y="1794953"/>
              <a:ext cx="751840" cy="752014"/>
              <a:chOff x="260110" y="1794953"/>
              <a:chExt cx="751840" cy="752014"/>
            </a:xfrm>
          </p:grpSpPr>
          <p:sp>
            <p:nvSpPr>
              <p:cNvPr id="84" name="フリーフォーム 83">
                <a:extLst>
                  <a:ext uri="{FF2B5EF4-FFF2-40B4-BE49-F238E27FC236}">
                    <a16:creationId xmlns:a16="http://schemas.microsoft.com/office/drawing/2014/main" id="{2C446286-3D22-F04F-AF86-FE0CEA596A8F}"/>
                  </a:ext>
                </a:extLst>
              </p:cNvPr>
              <p:cNvSpPr/>
              <p:nvPr/>
            </p:nvSpPr>
            <p:spPr>
              <a:xfrm>
                <a:off x="260110" y="1794953"/>
                <a:ext cx="751840" cy="752014"/>
              </a:xfrm>
              <a:custGeom>
                <a:avLst/>
                <a:gdLst>
                  <a:gd name="connsiteX0" fmla="*/ 1876871 w 3614308"/>
                  <a:gd name="connsiteY0" fmla="*/ 3586619 h 3615145"/>
                  <a:gd name="connsiteX1" fmla="*/ 1738590 w 3614308"/>
                  <a:gd name="connsiteY1" fmla="*/ 3586619 h 3615145"/>
                  <a:gd name="connsiteX2" fmla="*/ 28520 w 3614308"/>
                  <a:gd name="connsiteY2" fmla="*/ 1877305 h 3615145"/>
                  <a:gd name="connsiteX3" fmla="*/ 28520 w 3614308"/>
                  <a:gd name="connsiteY3" fmla="*/ 1738993 h 3615145"/>
                  <a:gd name="connsiteX4" fmla="*/ 1737437 w 3614308"/>
                  <a:gd name="connsiteY4" fmla="*/ 28527 h 3615145"/>
                  <a:gd name="connsiteX5" fmla="*/ 1875718 w 3614308"/>
                  <a:gd name="connsiteY5" fmla="*/ 28527 h 3615145"/>
                  <a:gd name="connsiteX6" fmla="*/ 3585788 w 3614308"/>
                  <a:gd name="connsiteY6" fmla="*/ 1738993 h 3615145"/>
                  <a:gd name="connsiteX7" fmla="*/ 3585788 w 3614308"/>
                  <a:gd name="connsiteY7" fmla="*/ 1877305 h 3615145"/>
                  <a:gd name="connsiteX8" fmla="*/ 1876871 w 3614308"/>
                  <a:gd name="connsiteY8" fmla="*/ 3586619 h 361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4308" h="3615145">
                    <a:moveTo>
                      <a:pt x="1876871" y="3586619"/>
                    </a:moveTo>
                    <a:cubicBezTo>
                      <a:pt x="1838843" y="3624655"/>
                      <a:pt x="1776617" y="3624655"/>
                      <a:pt x="1738590" y="3586619"/>
                    </a:cubicBezTo>
                    <a:lnTo>
                      <a:pt x="28520" y="1877305"/>
                    </a:lnTo>
                    <a:cubicBezTo>
                      <a:pt x="-9507" y="1839270"/>
                      <a:pt x="-9507" y="1777029"/>
                      <a:pt x="28520" y="1738993"/>
                    </a:cubicBezTo>
                    <a:lnTo>
                      <a:pt x="1737437" y="28527"/>
                    </a:lnTo>
                    <a:cubicBezTo>
                      <a:pt x="1775464" y="-9509"/>
                      <a:pt x="1837691" y="-9509"/>
                      <a:pt x="1875718" y="28527"/>
                    </a:cubicBezTo>
                    <a:lnTo>
                      <a:pt x="3585788" y="1738993"/>
                    </a:lnTo>
                    <a:cubicBezTo>
                      <a:pt x="3623815" y="1777029"/>
                      <a:pt x="3623815" y="1839270"/>
                      <a:pt x="3585788" y="1877305"/>
                    </a:cubicBezTo>
                    <a:lnTo>
                      <a:pt x="1876871" y="3586619"/>
                    </a:lnTo>
                    <a:close/>
                  </a:path>
                </a:pathLst>
              </a:custGeom>
              <a:solidFill>
                <a:srgbClr val="F39800"/>
              </a:solidFill>
              <a:ln w="57150" cap="flat">
                <a:solidFill>
                  <a:srgbClr val="FFFFFF"/>
                </a:solidFill>
                <a:prstDash val="solid"/>
                <a:miter/>
              </a:ln>
              <a:effectLst>
                <a:outerShdw blurRad="203200" dist="889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5" name="タイトル 1">
                <a:extLst>
                  <a:ext uri="{FF2B5EF4-FFF2-40B4-BE49-F238E27FC236}">
                    <a16:creationId xmlns:a16="http://schemas.microsoft.com/office/drawing/2014/main" id="{FAFBD68B-1B85-5947-A339-1C8A88570F5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0685" y="1986294"/>
                <a:ext cx="390691" cy="369332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fontAlgn="t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altLang="ja-JP" sz="2400" b="1" dirty="0">
                    <a:solidFill>
                      <a:schemeClr val="bg1"/>
                    </a:solidFill>
                    <a:latin typeface="+mn-ea"/>
                  </a:rPr>
                  <a:t>2</a:t>
                </a:r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2CADC224-45C5-784F-B61D-04D659162D50}"/>
              </a:ext>
            </a:extLst>
          </p:cNvPr>
          <p:cNvGrpSpPr/>
          <p:nvPr/>
        </p:nvGrpSpPr>
        <p:grpSpPr>
          <a:xfrm>
            <a:off x="754818" y="3923183"/>
            <a:ext cx="7652464" cy="752014"/>
            <a:chOff x="260110" y="1794953"/>
            <a:chExt cx="7652464" cy="752014"/>
          </a:xfrm>
        </p:grpSpPr>
        <p:sp>
          <p:nvSpPr>
            <p:cNvPr id="87" name="タイトル 1">
              <a:extLst>
                <a:ext uri="{FF2B5EF4-FFF2-40B4-BE49-F238E27FC236}">
                  <a16:creationId xmlns:a16="http://schemas.microsoft.com/office/drawing/2014/main" id="{548E6D9E-B7AE-BC42-8CE4-0AD49FE99962}"/>
                </a:ext>
              </a:extLst>
            </p:cNvPr>
            <p:cNvSpPr txBox="1">
              <a:spLocks/>
            </p:cNvSpPr>
            <p:nvPr/>
          </p:nvSpPr>
          <p:spPr>
            <a:xfrm>
              <a:off x="1167604" y="199369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9FABC9F0-58EF-7646-B8BF-3354F5565D60}"/>
                </a:ext>
              </a:extLst>
            </p:cNvPr>
            <p:cNvGrpSpPr/>
            <p:nvPr/>
          </p:nvGrpSpPr>
          <p:grpSpPr>
            <a:xfrm>
              <a:off x="260110" y="1794953"/>
              <a:ext cx="751840" cy="752014"/>
              <a:chOff x="260110" y="1794953"/>
              <a:chExt cx="751840" cy="752014"/>
            </a:xfrm>
          </p:grpSpPr>
          <p:sp>
            <p:nvSpPr>
              <p:cNvPr id="89" name="フリーフォーム 88">
                <a:extLst>
                  <a:ext uri="{FF2B5EF4-FFF2-40B4-BE49-F238E27FC236}">
                    <a16:creationId xmlns:a16="http://schemas.microsoft.com/office/drawing/2014/main" id="{AAE2FADD-60EC-814C-9BB9-616F9FFC534E}"/>
                  </a:ext>
                </a:extLst>
              </p:cNvPr>
              <p:cNvSpPr/>
              <p:nvPr/>
            </p:nvSpPr>
            <p:spPr>
              <a:xfrm>
                <a:off x="260110" y="1794953"/>
                <a:ext cx="751840" cy="752014"/>
              </a:xfrm>
              <a:custGeom>
                <a:avLst/>
                <a:gdLst>
                  <a:gd name="connsiteX0" fmla="*/ 1876871 w 3614308"/>
                  <a:gd name="connsiteY0" fmla="*/ 3586619 h 3615145"/>
                  <a:gd name="connsiteX1" fmla="*/ 1738590 w 3614308"/>
                  <a:gd name="connsiteY1" fmla="*/ 3586619 h 3615145"/>
                  <a:gd name="connsiteX2" fmla="*/ 28520 w 3614308"/>
                  <a:gd name="connsiteY2" fmla="*/ 1877305 h 3615145"/>
                  <a:gd name="connsiteX3" fmla="*/ 28520 w 3614308"/>
                  <a:gd name="connsiteY3" fmla="*/ 1738993 h 3615145"/>
                  <a:gd name="connsiteX4" fmla="*/ 1737437 w 3614308"/>
                  <a:gd name="connsiteY4" fmla="*/ 28527 h 3615145"/>
                  <a:gd name="connsiteX5" fmla="*/ 1875718 w 3614308"/>
                  <a:gd name="connsiteY5" fmla="*/ 28527 h 3615145"/>
                  <a:gd name="connsiteX6" fmla="*/ 3585788 w 3614308"/>
                  <a:gd name="connsiteY6" fmla="*/ 1738993 h 3615145"/>
                  <a:gd name="connsiteX7" fmla="*/ 3585788 w 3614308"/>
                  <a:gd name="connsiteY7" fmla="*/ 1877305 h 3615145"/>
                  <a:gd name="connsiteX8" fmla="*/ 1876871 w 3614308"/>
                  <a:gd name="connsiteY8" fmla="*/ 3586619 h 361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4308" h="3615145">
                    <a:moveTo>
                      <a:pt x="1876871" y="3586619"/>
                    </a:moveTo>
                    <a:cubicBezTo>
                      <a:pt x="1838843" y="3624655"/>
                      <a:pt x="1776617" y="3624655"/>
                      <a:pt x="1738590" y="3586619"/>
                    </a:cubicBezTo>
                    <a:lnTo>
                      <a:pt x="28520" y="1877305"/>
                    </a:lnTo>
                    <a:cubicBezTo>
                      <a:pt x="-9507" y="1839270"/>
                      <a:pt x="-9507" y="1777029"/>
                      <a:pt x="28520" y="1738993"/>
                    </a:cubicBezTo>
                    <a:lnTo>
                      <a:pt x="1737437" y="28527"/>
                    </a:lnTo>
                    <a:cubicBezTo>
                      <a:pt x="1775464" y="-9509"/>
                      <a:pt x="1837691" y="-9509"/>
                      <a:pt x="1875718" y="28527"/>
                    </a:cubicBezTo>
                    <a:lnTo>
                      <a:pt x="3585788" y="1738993"/>
                    </a:lnTo>
                    <a:cubicBezTo>
                      <a:pt x="3623815" y="1777029"/>
                      <a:pt x="3623815" y="1839270"/>
                      <a:pt x="3585788" y="1877305"/>
                    </a:cubicBezTo>
                    <a:lnTo>
                      <a:pt x="1876871" y="3586619"/>
                    </a:lnTo>
                    <a:close/>
                  </a:path>
                </a:pathLst>
              </a:custGeom>
              <a:solidFill>
                <a:srgbClr val="F39800"/>
              </a:solidFill>
              <a:ln w="57150" cap="flat">
                <a:solidFill>
                  <a:srgbClr val="FFFFFF"/>
                </a:solidFill>
                <a:prstDash val="solid"/>
                <a:miter/>
              </a:ln>
              <a:effectLst>
                <a:outerShdw blurRad="203200" dist="889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0" name="タイトル 1">
                <a:extLst>
                  <a:ext uri="{FF2B5EF4-FFF2-40B4-BE49-F238E27FC236}">
                    <a16:creationId xmlns:a16="http://schemas.microsoft.com/office/drawing/2014/main" id="{0CC4237B-218A-CF4B-8D3F-FA1A169F2BA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0685" y="1986294"/>
                <a:ext cx="390691" cy="369332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fontAlgn="t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altLang="ja-JP" sz="2400" b="1" dirty="0">
                    <a:solidFill>
                      <a:schemeClr val="bg1"/>
                    </a:solidFill>
                    <a:latin typeface="+mn-ea"/>
                  </a:rPr>
                  <a:t>3</a:t>
                </a:r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334271C-B9F2-2844-98D0-BA32505A8F40}"/>
              </a:ext>
            </a:extLst>
          </p:cNvPr>
          <p:cNvGrpSpPr/>
          <p:nvPr/>
        </p:nvGrpSpPr>
        <p:grpSpPr>
          <a:xfrm>
            <a:off x="754818" y="4887859"/>
            <a:ext cx="7652464" cy="752014"/>
            <a:chOff x="260110" y="1794953"/>
            <a:chExt cx="7652464" cy="752014"/>
          </a:xfrm>
        </p:grpSpPr>
        <p:sp>
          <p:nvSpPr>
            <p:cNvPr id="92" name="タイトル 1">
              <a:extLst>
                <a:ext uri="{FF2B5EF4-FFF2-40B4-BE49-F238E27FC236}">
                  <a16:creationId xmlns:a16="http://schemas.microsoft.com/office/drawing/2014/main" id="{5BB6F785-6E4C-DE4C-AE29-1EF213216B97}"/>
                </a:ext>
              </a:extLst>
            </p:cNvPr>
            <p:cNvSpPr txBox="1">
              <a:spLocks/>
            </p:cNvSpPr>
            <p:nvPr/>
          </p:nvSpPr>
          <p:spPr>
            <a:xfrm>
              <a:off x="1167604" y="199369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86A0BC18-09F0-AE4C-9463-56533A393AD7}"/>
                </a:ext>
              </a:extLst>
            </p:cNvPr>
            <p:cNvGrpSpPr/>
            <p:nvPr/>
          </p:nvGrpSpPr>
          <p:grpSpPr>
            <a:xfrm>
              <a:off x="260110" y="1794953"/>
              <a:ext cx="751840" cy="752014"/>
              <a:chOff x="260110" y="1794953"/>
              <a:chExt cx="751840" cy="752014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D9021271-4862-F543-8823-41798BB2CACE}"/>
                  </a:ext>
                </a:extLst>
              </p:cNvPr>
              <p:cNvSpPr/>
              <p:nvPr/>
            </p:nvSpPr>
            <p:spPr>
              <a:xfrm>
                <a:off x="260110" y="1794953"/>
                <a:ext cx="751840" cy="752014"/>
              </a:xfrm>
              <a:custGeom>
                <a:avLst/>
                <a:gdLst>
                  <a:gd name="connsiteX0" fmla="*/ 1876871 w 3614308"/>
                  <a:gd name="connsiteY0" fmla="*/ 3586619 h 3615145"/>
                  <a:gd name="connsiteX1" fmla="*/ 1738590 w 3614308"/>
                  <a:gd name="connsiteY1" fmla="*/ 3586619 h 3615145"/>
                  <a:gd name="connsiteX2" fmla="*/ 28520 w 3614308"/>
                  <a:gd name="connsiteY2" fmla="*/ 1877305 h 3615145"/>
                  <a:gd name="connsiteX3" fmla="*/ 28520 w 3614308"/>
                  <a:gd name="connsiteY3" fmla="*/ 1738993 h 3615145"/>
                  <a:gd name="connsiteX4" fmla="*/ 1737437 w 3614308"/>
                  <a:gd name="connsiteY4" fmla="*/ 28527 h 3615145"/>
                  <a:gd name="connsiteX5" fmla="*/ 1875718 w 3614308"/>
                  <a:gd name="connsiteY5" fmla="*/ 28527 h 3615145"/>
                  <a:gd name="connsiteX6" fmla="*/ 3585788 w 3614308"/>
                  <a:gd name="connsiteY6" fmla="*/ 1738993 h 3615145"/>
                  <a:gd name="connsiteX7" fmla="*/ 3585788 w 3614308"/>
                  <a:gd name="connsiteY7" fmla="*/ 1877305 h 3615145"/>
                  <a:gd name="connsiteX8" fmla="*/ 1876871 w 3614308"/>
                  <a:gd name="connsiteY8" fmla="*/ 3586619 h 361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4308" h="3615145">
                    <a:moveTo>
                      <a:pt x="1876871" y="3586619"/>
                    </a:moveTo>
                    <a:cubicBezTo>
                      <a:pt x="1838843" y="3624655"/>
                      <a:pt x="1776617" y="3624655"/>
                      <a:pt x="1738590" y="3586619"/>
                    </a:cubicBezTo>
                    <a:lnTo>
                      <a:pt x="28520" y="1877305"/>
                    </a:lnTo>
                    <a:cubicBezTo>
                      <a:pt x="-9507" y="1839270"/>
                      <a:pt x="-9507" y="1777029"/>
                      <a:pt x="28520" y="1738993"/>
                    </a:cubicBezTo>
                    <a:lnTo>
                      <a:pt x="1737437" y="28527"/>
                    </a:lnTo>
                    <a:cubicBezTo>
                      <a:pt x="1775464" y="-9509"/>
                      <a:pt x="1837691" y="-9509"/>
                      <a:pt x="1875718" y="28527"/>
                    </a:cubicBezTo>
                    <a:lnTo>
                      <a:pt x="3585788" y="1738993"/>
                    </a:lnTo>
                    <a:cubicBezTo>
                      <a:pt x="3623815" y="1777029"/>
                      <a:pt x="3623815" y="1839270"/>
                      <a:pt x="3585788" y="1877305"/>
                    </a:cubicBezTo>
                    <a:lnTo>
                      <a:pt x="1876871" y="3586619"/>
                    </a:lnTo>
                    <a:close/>
                  </a:path>
                </a:pathLst>
              </a:custGeom>
              <a:solidFill>
                <a:srgbClr val="F39800"/>
              </a:solidFill>
              <a:ln w="57150" cap="flat">
                <a:solidFill>
                  <a:srgbClr val="FFFFFF"/>
                </a:solidFill>
                <a:prstDash val="solid"/>
                <a:miter/>
              </a:ln>
              <a:effectLst>
                <a:outerShdw blurRad="203200" dist="889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5" name="タイトル 1">
                <a:extLst>
                  <a:ext uri="{FF2B5EF4-FFF2-40B4-BE49-F238E27FC236}">
                    <a16:creationId xmlns:a16="http://schemas.microsoft.com/office/drawing/2014/main" id="{894C2703-C0C3-8D4C-AC29-5225762FABE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0685" y="1986294"/>
                <a:ext cx="390691" cy="369332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fontAlgn="t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altLang="ja-JP" sz="2400" b="1" dirty="0">
                    <a:solidFill>
                      <a:schemeClr val="bg1"/>
                    </a:solidFill>
                    <a:latin typeface="+mn-ea"/>
                  </a:rPr>
                  <a:t>4</a:t>
                </a:r>
              </a:p>
            </p:txBody>
          </p:sp>
        </p:grpSp>
      </p:grpSp>
      <p:sp>
        <p:nvSpPr>
          <p:cNvPr id="97" name="タイトル 1">
            <a:extLst>
              <a:ext uri="{FF2B5EF4-FFF2-40B4-BE49-F238E27FC236}">
                <a16:creationId xmlns:a16="http://schemas.microsoft.com/office/drawing/2014/main" id="{90C23F96-0A81-9640-B7A4-AD7E4F169753}"/>
              </a:ext>
            </a:extLst>
          </p:cNvPr>
          <p:cNvSpPr txBox="1">
            <a:spLocks/>
          </p:cNvSpPr>
          <p:nvPr/>
        </p:nvSpPr>
        <p:spPr>
          <a:xfrm>
            <a:off x="8263610" y="5528405"/>
            <a:ext cx="1570352" cy="132959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9600" b="1" dirty="0">
                <a:solidFill>
                  <a:schemeClr val="bg1">
                    <a:lumMod val="75000"/>
                  </a:schemeClr>
                </a:solidFill>
                <a:latin typeface="DIN Condensed" pitchFamily="2" charset="0"/>
                <a:ea typeface="+mn-ea"/>
                <a:cs typeface="Aharoni" panose="02010803020104030203" pitchFamily="2" charset="-79"/>
              </a:rPr>
              <a:t>01</a:t>
            </a:r>
            <a:endParaRPr lang="ja-JP" altLang="en-US" sz="9600" b="1">
              <a:solidFill>
                <a:schemeClr val="bg1">
                  <a:lumMod val="75000"/>
                </a:schemeClr>
              </a:solidFill>
              <a:latin typeface="DIN Condensed" pitchFamily="2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F9338C59-41B1-E844-8BD0-8893F3B3E38D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41962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4C57D13-2A89-7E4C-83F0-070D8B60643D}"/>
              </a:ext>
            </a:extLst>
          </p:cNvPr>
          <p:cNvGrpSpPr/>
          <p:nvPr/>
        </p:nvGrpSpPr>
        <p:grpSpPr>
          <a:xfrm>
            <a:off x="7486300" y="-1073"/>
            <a:ext cx="2430288" cy="4629717"/>
            <a:chOff x="7486300" y="-1073"/>
            <a:chExt cx="2430288" cy="4629717"/>
          </a:xfrm>
        </p:grpSpPr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9F1E5695-E568-264E-AEE9-D0B227412372}"/>
                </a:ext>
              </a:extLst>
            </p:cNvPr>
            <p:cNvSpPr/>
            <p:nvPr/>
          </p:nvSpPr>
          <p:spPr>
            <a:xfrm>
              <a:off x="8325248" y="2737243"/>
              <a:ext cx="1023162" cy="1023399"/>
            </a:xfrm>
            <a:custGeom>
              <a:avLst/>
              <a:gdLst>
                <a:gd name="connsiteX0" fmla="*/ 734635 w 1023162"/>
                <a:gd name="connsiteY0" fmla="*/ 435112 h 1023399"/>
                <a:gd name="connsiteX1" fmla="*/ 299625 w 1023162"/>
                <a:gd name="connsiteY1" fmla="*/ 0 h 1023399"/>
                <a:gd name="connsiteX2" fmla="*/ 0 w 1023162"/>
                <a:gd name="connsiteY2" fmla="*/ 299694 h 1023399"/>
                <a:gd name="connsiteX3" fmla="*/ 723538 w 1023162"/>
                <a:gd name="connsiteY3" fmla="*/ 1023400 h 1023399"/>
                <a:gd name="connsiteX4" fmla="*/ 1023163 w 1023162"/>
                <a:gd name="connsiteY4" fmla="*/ 723706 h 102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62" h="1023399">
                  <a:moveTo>
                    <a:pt x="734635" y="435112"/>
                  </a:moveTo>
                  <a:lnTo>
                    <a:pt x="299625" y="0"/>
                  </a:lnTo>
                  <a:lnTo>
                    <a:pt x="0" y="299694"/>
                  </a:lnTo>
                  <a:lnTo>
                    <a:pt x="723538" y="1023400"/>
                  </a:lnTo>
                  <a:lnTo>
                    <a:pt x="1023163" y="723706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3B10864F-F112-F746-B88F-47BDBCD6B15C}"/>
                </a:ext>
              </a:extLst>
            </p:cNvPr>
            <p:cNvSpPr/>
            <p:nvPr/>
          </p:nvSpPr>
          <p:spPr>
            <a:xfrm>
              <a:off x="7896896" y="1208803"/>
              <a:ext cx="2019691" cy="1779294"/>
            </a:xfrm>
            <a:custGeom>
              <a:avLst/>
              <a:gdLst>
                <a:gd name="connsiteX0" fmla="*/ 1347201 w 2019691"/>
                <a:gd name="connsiteY0" fmla="*/ 1779295 h 1779294"/>
                <a:gd name="connsiteX1" fmla="*/ 1819942 w 2019691"/>
                <a:gd name="connsiteY1" fmla="*/ 1305334 h 1779294"/>
                <a:gd name="connsiteX2" fmla="*/ 2019692 w 2019691"/>
                <a:gd name="connsiteY2" fmla="*/ 1506240 h 1779294"/>
                <a:gd name="connsiteX3" fmla="*/ 2019692 w 2019691"/>
                <a:gd name="connsiteY3" fmla="*/ 715936 h 1779294"/>
                <a:gd name="connsiteX4" fmla="*/ 1766676 w 2019691"/>
                <a:gd name="connsiteY4" fmla="*/ 967901 h 1779294"/>
                <a:gd name="connsiteX5" fmla="*/ 798999 w 2019691"/>
                <a:gd name="connsiteY5" fmla="*/ 0 h 1779294"/>
                <a:gd name="connsiteX6" fmla="*/ 0 w 2019691"/>
                <a:gd name="connsiteY6" fmla="*/ 800294 h 1779294"/>
                <a:gd name="connsiteX7" fmla="*/ 727977 w 2019691"/>
                <a:gd name="connsiteY7" fmla="*/ 1528440 h 1779294"/>
                <a:gd name="connsiteX8" fmla="*/ 912191 w 2019691"/>
                <a:gd name="connsiteY8" fmla="*/ 1344183 h 177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9691" h="1779294">
                  <a:moveTo>
                    <a:pt x="1347201" y="1779295"/>
                  </a:moveTo>
                  <a:lnTo>
                    <a:pt x="1819942" y="1305334"/>
                  </a:lnTo>
                  <a:lnTo>
                    <a:pt x="2019692" y="1506240"/>
                  </a:lnTo>
                  <a:lnTo>
                    <a:pt x="2019692" y="715936"/>
                  </a:lnTo>
                  <a:lnTo>
                    <a:pt x="1766676" y="967901"/>
                  </a:lnTo>
                  <a:lnTo>
                    <a:pt x="798999" y="0"/>
                  </a:lnTo>
                  <a:lnTo>
                    <a:pt x="0" y="800294"/>
                  </a:lnTo>
                  <a:lnTo>
                    <a:pt x="727977" y="1528440"/>
                  </a:lnTo>
                  <a:lnTo>
                    <a:pt x="912191" y="1344183"/>
                  </a:lnTo>
                  <a:close/>
                </a:path>
              </a:pathLst>
            </a:custGeom>
            <a:solidFill>
              <a:srgbClr val="E680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287FBEA2-06A0-3E4D-B339-7F58441DFA8D}"/>
                </a:ext>
              </a:extLst>
            </p:cNvPr>
            <p:cNvSpPr/>
            <p:nvPr/>
          </p:nvSpPr>
          <p:spPr>
            <a:xfrm rot="18900000">
              <a:off x="8805105" y="2555190"/>
              <a:ext cx="258562" cy="616031"/>
            </a:xfrm>
            <a:custGeom>
              <a:avLst/>
              <a:gdLst>
                <a:gd name="connsiteX0" fmla="*/ 0 w 258562"/>
                <a:gd name="connsiteY0" fmla="*/ 0 h 616031"/>
                <a:gd name="connsiteX1" fmla="*/ 258562 w 258562"/>
                <a:gd name="connsiteY1" fmla="*/ 0 h 616031"/>
                <a:gd name="connsiteX2" fmla="*/ 258562 w 258562"/>
                <a:gd name="connsiteY2" fmla="*/ 616032 h 616031"/>
                <a:gd name="connsiteX3" fmla="*/ 0 w 258562"/>
                <a:gd name="connsiteY3" fmla="*/ 616032 h 61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8562" h="616031">
                  <a:moveTo>
                    <a:pt x="0" y="0"/>
                  </a:moveTo>
                  <a:lnTo>
                    <a:pt x="258562" y="0"/>
                  </a:lnTo>
                  <a:lnTo>
                    <a:pt x="258562" y="616032"/>
                  </a:lnTo>
                  <a:lnTo>
                    <a:pt x="0" y="616032"/>
                  </a:lnTo>
                  <a:close/>
                </a:path>
              </a:pathLst>
            </a:custGeom>
            <a:solidFill>
              <a:srgbClr val="E680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DDBAE2EA-5732-3B48-A682-1B5F9A19746C}"/>
                </a:ext>
              </a:extLst>
            </p:cNvPr>
            <p:cNvSpPr/>
            <p:nvPr/>
          </p:nvSpPr>
          <p:spPr>
            <a:xfrm>
              <a:off x="9048786" y="3460948"/>
              <a:ext cx="867801" cy="1167696"/>
            </a:xfrm>
            <a:custGeom>
              <a:avLst/>
              <a:gdLst>
                <a:gd name="connsiteX0" fmla="*/ 867802 w 867801"/>
                <a:gd name="connsiteY0" fmla="*/ 567199 h 1167696"/>
                <a:gd name="connsiteX1" fmla="*/ 299625 w 867801"/>
                <a:gd name="connsiteY1" fmla="*/ 0 h 1167696"/>
                <a:gd name="connsiteX2" fmla="*/ 0 w 867801"/>
                <a:gd name="connsiteY2" fmla="*/ 299694 h 1167696"/>
                <a:gd name="connsiteX3" fmla="*/ 867802 w 867801"/>
                <a:gd name="connsiteY3" fmla="*/ 1167697 h 116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801" h="1167696">
                  <a:moveTo>
                    <a:pt x="867802" y="567199"/>
                  </a:moveTo>
                  <a:lnTo>
                    <a:pt x="299625" y="0"/>
                  </a:lnTo>
                  <a:lnTo>
                    <a:pt x="0" y="299694"/>
                  </a:lnTo>
                  <a:lnTo>
                    <a:pt x="867802" y="1167697"/>
                  </a:lnTo>
                  <a:close/>
                </a:path>
              </a:pathLst>
            </a:custGeom>
            <a:solidFill>
              <a:srgbClr val="E994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CE7039E3-C570-0E47-95BF-CC1D2F921400}"/>
                </a:ext>
              </a:extLst>
            </p:cNvPr>
            <p:cNvSpPr/>
            <p:nvPr/>
          </p:nvSpPr>
          <p:spPr>
            <a:xfrm>
              <a:off x="9244098" y="2514137"/>
              <a:ext cx="672490" cy="1146607"/>
            </a:xfrm>
            <a:custGeom>
              <a:avLst/>
              <a:gdLst>
                <a:gd name="connsiteX0" fmla="*/ 0 w 672490"/>
                <a:gd name="connsiteY0" fmla="*/ 473961 h 1146607"/>
                <a:gd name="connsiteX1" fmla="*/ 672491 w 672490"/>
                <a:gd name="connsiteY1" fmla="*/ 1146608 h 1146607"/>
                <a:gd name="connsiteX2" fmla="*/ 672491 w 672490"/>
                <a:gd name="connsiteY2" fmla="*/ 200906 h 1146607"/>
                <a:gd name="connsiteX3" fmla="*/ 472741 w 672490"/>
                <a:gd name="connsiteY3" fmla="*/ 0 h 1146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490" h="1146607">
                  <a:moveTo>
                    <a:pt x="0" y="473961"/>
                  </a:moveTo>
                  <a:lnTo>
                    <a:pt x="672491" y="1146608"/>
                  </a:lnTo>
                  <a:lnTo>
                    <a:pt x="672491" y="200906"/>
                  </a:lnTo>
                  <a:lnTo>
                    <a:pt x="472741" y="0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8" name="フリーフォーム 37">
              <a:extLst>
                <a:ext uri="{FF2B5EF4-FFF2-40B4-BE49-F238E27FC236}">
                  <a16:creationId xmlns:a16="http://schemas.microsoft.com/office/drawing/2014/main" id="{5363D914-AFAC-824B-A327-3D8C686038FD}"/>
                </a:ext>
              </a:extLst>
            </p:cNvPr>
            <p:cNvSpPr/>
            <p:nvPr/>
          </p:nvSpPr>
          <p:spPr>
            <a:xfrm>
              <a:off x="9059883" y="2988098"/>
              <a:ext cx="856704" cy="1040049"/>
            </a:xfrm>
            <a:custGeom>
              <a:avLst/>
              <a:gdLst>
                <a:gd name="connsiteX0" fmla="*/ 0 w 856704"/>
                <a:gd name="connsiteY0" fmla="*/ 184256 h 1040049"/>
                <a:gd name="connsiteX1" fmla="*/ 288527 w 856704"/>
                <a:gd name="connsiteY1" fmla="*/ 472851 h 1040049"/>
                <a:gd name="connsiteX2" fmla="*/ 856705 w 856704"/>
                <a:gd name="connsiteY2" fmla="*/ 1040049 h 1040049"/>
                <a:gd name="connsiteX3" fmla="*/ 856705 w 856704"/>
                <a:gd name="connsiteY3" fmla="*/ 672647 h 1040049"/>
                <a:gd name="connsiteX4" fmla="*/ 184214 w 856704"/>
                <a:gd name="connsiteY4" fmla="*/ 0 h 104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6704" h="1040049">
                  <a:moveTo>
                    <a:pt x="0" y="184256"/>
                  </a:moveTo>
                  <a:lnTo>
                    <a:pt x="288527" y="472851"/>
                  </a:lnTo>
                  <a:lnTo>
                    <a:pt x="856705" y="1040049"/>
                  </a:lnTo>
                  <a:lnTo>
                    <a:pt x="856705" y="672647"/>
                  </a:lnTo>
                  <a:lnTo>
                    <a:pt x="184214" y="0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77541406-FB56-414A-B73B-2AE20C8540F1}"/>
                </a:ext>
              </a:extLst>
            </p:cNvPr>
            <p:cNvSpPr/>
            <p:nvPr/>
          </p:nvSpPr>
          <p:spPr>
            <a:xfrm>
              <a:off x="8695895" y="735952"/>
              <a:ext cx="1220692" cy="1440751"/>
            </a:xfrm>
            <a:custGeom>
              <a:avLst/>
              <a:gdLst>
                <a:gd name="connsiteX0" fmla="*/ 1220693 w 1220692"/>
                <a:gd name="connsiteY0" fmla="*/ 1188786 h 1440751"/>
                <a:gd name="connsiteX1" fmla="*/ 1220693 w 1220692"/>
                <a:gd name="connsiteY1" fmla="*/ 749235 h 1440751"/>
                <a:gd name="connsiteX2" fmla="*/ 472741 w 1220692"/>
                <a:gd name="connsiteY2" fmla="*/ 0 h 1440751"/>
                <a:gd name="connsiteX3" fmla="*/ 0 w 1220692"/>
                <a:gd name="connsiteY3" fmla="*/ 472851 h 1440751"/>
                <a:gd name="connsiteX4" fmla="*/ 967677 w 1220692"/>
                <a:gd name="connsiteY4" fmla="*/ 1440752 h 1440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692" h="1440751">
                  <a:moveTo>
                    <a:pt x="1220693" y="1188786"/>
                  </a:moveTo>
                  <a:lnTo>
                    <a:pt x="1220693" y="749235"/>
                  </a:lnTo>
                  <a:lnTo>
                    <a:pt x="472741" y="0"/>
                  </a:lnTo>
                  <a:lnTo>
                    <a:pt x="0" y="472851"/>
                  </a:lnTo>
                  <a:lnTo>
                    <a:pt x="967677" y="1440752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A759BEEF-5C01-344E-9146-5D8F6A22032D}"/>
                </a:ext>
              </a:extLst>
            </p:cNvPr>
            <p:cNvSpPr/>
            <p:nvPr/>
          </p:nvSpPr>
          <p:spPr>
            <a:xfrm>
              <a:off x="7486300" y="-1073"/>
              <a:ext cx="2430288" cy="1486260"/>
            </a:xfrm>
            <a:custGeom>
              <a:avLst/>
              <a:gdLst>
                <a:gd name="connsiteX0" fmla="*/ 1209596 w 2430288"/>
                <a:gd name="connsiteY0" fmla="*/ 1209876 h 1486260"/>
                <a:gd name="connsiteX1" fmla="*/ 1682336 w 2430288"/>
                <a:gd name="connsiteY1" fmla="*/ 737025 h 1486260"/>
                <a:gd name="connsiteX2" fmla="*/ 2430289 w 2430288"/>
                <a:gd name="connsiteY2" fmla="*/ 1486261 h 1486260"/>
                <a:gd name="connsiteX3" fmla="*/ 2430289 w 2430288"/>
                <a:gd name="connsiteY3" fmla="*/ 0 h 1486260"/>
                <a:gd name="connsiteX4" fmla="*/ 0 w 2430288"/>
                <a:gd name="connsiteY4" fmla="*/ 0 h 148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88" h="1486260">
                  <a:moveTo>
                    <a:pt x="1209596" y="1209876"/>
                  </a:moveTo>
                  <a:lnTo>
                    <a:pt x="1682336" y="737025"/>
                  </a:lnTo>
                  <a:lnTo>
                    <a:pt x="2430289" y="1486261"/>
                  </a:lnTo>
                  <a:lnTo>
                    <a:pt x="24302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94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FB86426-5782-8845-BE93-23F782F0E983}"/>
              </a:ext>
            </a:extLst>
          </p:cNvPr>
          <p:cNvGrpSpPr/>
          <p:nvPr/>
        </p:nvGrpSpPr>
        <p:grpSpPr>
          <a:xfrm>
            <a:off x="1149626" y="2465317"/>
            <a:ext cx="7429867" cy="388356"/>
            <a:chOff x="1149626" y="2465317"/>
            <a:chExt cx="7429867" cy="388356"/>
          </a:xfrm>
        </p:grpSpPr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0282125B-780A-4147-8604-DE1F8D765788}"/>
                </a:ext>
              </a:extLst>
            </p:cNvPr>
            <p:cNvSpPr/>
            <p:nvPr/>
          </p:nvSpPr>
          <p:spPr>
            <a:xfrm>
              <a:off x="7477020" y="2467746"/>
              <a:ext cx="1102473" cy="385926"/>
            </a:xfrm>
            <a:custGeom>
              <a:avLst/>
              <a:gdLst>
                <a:gd name="connsiteX0" fmla="*/ 4246366 w 6532604"/>
                <a:gd name="connsiteY0" fmla="*/ 2286768 h 2286768"/>
                <a:gd name="connsiteX1" fmla="*/ 0 w 6532604"/>
                <a:gd name="connsiteY1" fmla="*/ 2286768 h 2286768"/>
                <a:gd name="connsiteX2" fmla="*/ 0 w 6532604"/>
                <a:gd name="connsiteY2" fmla="*/ 0 h 2286768"/>
                <a:gd name="connsiteX3" fmla="*/ 6532605 w 6532604"/>
                <a:gd name="connsiteY3" fmla="*/ 0 h 2286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32604" h="2286768">
                  <a:moveTo>
                    <a:pt x="4246366" y="2286768"/>
                  </a:moveTo>
                  <a:lnTo>
                    <a:pt x="0" y="2286768"/>
                  </a:lnTo>
                  <a:lnTo>
                    <a:pt x="0" y="0"/>
                  </a:lnTo>
                  <a:lnTo>
                    <a:pt x="6532605" y="0"/>
                  </a:lnTo>
                  <a:close/>
                </a:path>
              </a:pathLst>
            </a:custGeom>
            <a:solidFill>
              <a:srgbClr val="F2B229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AFDF3ABA-DF5A-3E41-BD0E-FD4275675B8B}"/>
                </a:ext>
              </a:extLst>
            </p:cNvPr>
            <p:cNvSpPr/>
            <p:nvPr/>
          </p:nvSpPr>
          <p:spPr>
            <a:xfrm>
              <a:off x="1149626" y="2465317"/>
              <a:ext cx="6504275" cy="388356"/>
            </a:xfrm>
            <a:prstGeom prst="rect">
              <a:avLst/>
            </a:prstGeom>
            <a:solidFill>
              <a:srgbClr val="F08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1B3B4FF-4F16-A748-A100-029D05B38990}"/>
              </a:ext>
            </a:extLst>
          </p:cNvPr>
          <p:cNvSpPr/>
          <p:nvPr/>
        </p:nvSpPr>
        <p:spPr>
          <a:xfrm>
            <a:off x="0" y="301419"/>
            <a:ext cx="7486300" cy="541544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タイトル 1">
            <a:extLst>
              <a:ext uri="{FF2B5EF4-FFF2-40B4-BE49-F238E27FC236}">
                <a16:creationId xmlns:a16="http://schemas.microsoft.com/office/drawing/2014/main" id="{897FDBD9-5A59-A642-8F76-1FDC6B0FE3B8}"/>
              </a:ext>
            </a:extLst>
          </p:cNvPr>
          <p:cNvSpPr txBox="1">
            <a:spLocks/>
          </p:cNvSpPr>
          <p:nvPr/>
        </p:nvSpPr>
        <p:spPr>
          <a:xfrm>
            <a:off x="1205681" y="1483491"/>
            <a:ext cx="7432953" cy="86177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800" b="1" spc="-150">
                <a:solidFill>
                  <a:srgbClr val="F08300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F08300"/>
                </a:solidFill>
                <a:latin typeface="+mn-ea"/>
              </a:rPr>
              <a:t>XXXXXXXXXXXXX</a:t>
            </a:r>
          </a:p>
          <a:p>
            <a:pPr>
              <a:lnSpc>
                <a:spcPct val="100000"/>
              </a:lnSpc>
            </a:pPr>
            <a:r>
              <a:rPr lang="en-US" altLang="ja-JP" sz="2800" b="1" spc="-150" dirty="0">
                <a:solidFill>
                  <a:srgbClr val="F08300"/>
                </a:solidFill>
                <a:latin typeface="+mn-ea"/>
              </a:rPr>
              <a:t>XXXXXXXXX</a:t>
            </a:r>
            <a:endParaRPr lang="ja-JP" altLang="en-US" sz="2800" b="1" spc="-150">
              <a:solidFill>
                <a:srgbClr val="F08300"/>
              </a:solidFill>
              <a:latin typeface="+mn-ea"/>
              <a:ea typeface="+mn-ea"/>
            </a:endParaRPr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44BA71D1-D0F0-1447-BD7A-87FC8F143EF2}"/>
              </a:ext>
            </a:extLst>
          </p:cNvPr>
          <p:cNvSpPr/>
          <p:nvPr/>
        </p:nvSpPr>
        <p:spPr>
          <a:xfrm>
            <a:off x="6873878" y="20511"/>
            <a:ext cx="2074068" cy="1562849"/>
          </a:xfrm>
          <a:custGeom>
            <a:avLst/>
            <a:gdLst>
              <a:gd name="connsiteX0" fmla="*/ 1589120 w 2074068"/>
              <a:gd name="connsiteY0" fmla="*/ 0 h 1562849"/>
              <a:gd name="connsiteX1" fmla="*/ 1455954 w 2074068"/>
              <a:gd name="connsiteY1" fmla="*/ 0 h 1562849"/>
              <a:gd name="connsiteX2" fmla="*/ 1977522 w 2074068"/>
              <a:gd name="connsiteY2" fmla="*/ 521690 h 1562849"/>
              <a:gd name="connsiteX3" fmla="*/ 1979742 w 2074068"/>
              <a:gd name="connsiteY3" fmla="*/ 526130 h 1562849"/>
              <a:gd name="connsiteX4" fmla="*/ 1977522 w 2074068"/>
              <a:gd name="connsiteY4" fmla="*/ 530570 h 1562849"/>
              <a:gd name="connsiteX5" fmla="*/ 1042028 w 2074068"/>
              <a:gd name="connsiteY5" fmla="*/ 1466281 h 1562849"/>
              <a:gd name="connsiteX6" fmla="*/ 1033150 w 2074068"/>
              <a:gd name="connsiteY6" fmla="*/ 1466281 h 1562849"/>
              <a:gd name="connsiteX7" fmla="*/ 96546 w 2074068"/>
              <a:gd name="connsiteY7" fmla="*/ 530570 h 1562849"/>
              <a:gd name="connsiteX8" fmla="*/ 94326 w 2074068"/>
              <a:gd name="connsiteY8" fmla="*/ 526130 h 1562849"/>
              <a:gd name="connsiteX9" fmla="*/ 96546 w 2074068"/>
              <a:gd name="connsiteY9" fmla="*/ 521690 h 1562849"/>
              <a:gd name="connsiteX10" fmla="*/ 618115 w 2074068"/>
              <a:gd name="connsiteY10" fmla="*/ 0 h 1562849"/>
              <a:gd name="connsiteX11" fmla="*/ 484948 w 2074068"/>
              <a:gd name="connsiteY11" fmla="*/ 0 h 1562849"/>
              <a:gd name="connsiteX12" fmla="*/ 29963 w 2074068"/>
              <a:gd name="connsiteY12" fmla="*/ 455091 h 1562849"/>
              <a:gd name="connsiteX13" fmla="*/ 0 w 2074068"/>
              <a:gd name="connsiteY13" fmla="*/ 526130 h 1562849"/>
              <a:gd name="connsiteX14" fmla="*/ 29963 w 2074068"/>
              <a:gd name="connsiteY14" fmla="*/ 597168 h 1562849"/>
              <a:gd name="connsiteX15" fmla="*/ 966567 w 2074068"/>
              <a:gd name="connsiteY15" fmla="*/ 1532880 h 1562849"/>
              <a:gd name="connsiteX16" fmla="*/ 1037589 w 2074068"/>
              <a:gd name="connsiteY16" fmla="*/ 1562849 h 1562849"/>
              <a:gd name="connsiteX17" fmla="*/ 1108611 w 2074068"/>
              <a:gd name="connsiteY17" fmla="*/ 1532880 h 1562849"/>
              <a:gd name="connsiteX18" fmla="*/ 2044106 w 2074068"/>
              <a:gd name="connsiteY18" fmla="*/ 597168 h 1562849"/>
              <a:gd name="connsiteX19" fmla="*/ 2074068 w 2074068"/>
              <a:gd name="connsiteY19" fmla="*/ 526130 h 1562849"/>
              <a:gd name="connsiteX20" fmla="*/ 2044106 w 2074068"/>
              <a:gd name="connsiteY20" fmla="*/ 455091 h 1562849"/>
              <a:gd name="connsiteX21" fmla="*/ 1589120 w 2074068"/>
              <a:gd name="connsiteY21" fmla="*/ 0 h 156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74068" h="1562849">
                <a:moveTo>
                  <a:pt x="1589120" y="0"/>
                </a:moveTo>
                <a:lnTo>
                  <a:pt x="1455954" y="0"/>
                </a:lnTo>
                <a:lnTo>
                  <a:pt x="1977522" y="521690"/>
                </a:lnTo>
                <a:cubicBezTo>
                  <a:pt x="1978632" y="522800"/>
                  <a:pt x="1979742" y="525020"/>
                  <a:pt x="1979742" y="526130"/>
                </a:cubicBezTo>
                <a:cubicBezTo>
                  <a:pt x="1979742" y="527240"/>
                  <a:pt x="1979742" y="529459"/>
                  <a:pt x="1977522" y="530570"/>
                </a:cubicBezTo>
                <a:lnTo>
                  <a:pt x="1042028" y="1466281"/>
                </a:lnTo>
                <a:cubicBezTo>
                  <a:pt x="1038699" y="1469611"/>
                  <a:pt x="1036479" y="1469611"/>
                  <a:pt x="1033150" y="1466281"/>
                </a:cubicBezTo>
                <a:lnTo>
                  <a:pt x="96546" y="530570"/>
                </a:lnTo>
                <a:cubicBezTo>
                  <a:pt x="95436" y="529459"/>
                  <a:pt x="94326" y="527240"/>
                  <a:pt x="94326" y="526130"/>
                </a:cubicBezTo>
                <a:cubicBezTo>
                  <a:pt x="94326" y="525020"/>
                  <a:pt x="94326" y="522800"/>
                  <a:pt x="96546" y="521690"/>
                </a:cubicBezTo>
                <a:lnTo>
                  <a:pt x="618115" y="0"/>
                </a:lnTo>
                <a:lnTo>
                  <a:pt x="484948" y="0"/>
                </a:lnTo>
                <a:lnTo>
                  <a:pt x="29963" y="455091"/>
                </a:lnTo>
                <a:cubicBezTo>
                  <a:pt x="11097" y="473961"/>
                  <a:pt x="0" y="499490"/>
                  <a:pt x="0" y="526130"/>
                </a:cubicBezTo>
                <a:cubicBezTo>
                  <a:pt x="0" y="552769"/>
                  <a:pt x="9987" y="578298"/>
                  <a:pt x="29963" y="597168"/>
                </a:cubicBezTo>
                <a:lnTo>
                  <a:pt x="966567" y="1532880"/>
                </a:lnTo>
                <a:cubicBezTo>
                  <a:pt x="985432" y="1551749"/>
                  <a:pt x="1010956" y="1562849"/>
                  <a:pt x="1037589" y="1562849"/>
                </a:cubicBezTo>
                <a:cubicBezTo>
                  <a:pt x="1064222" y="1562849"/>
                  <a:pt x="1089746" y="1552859"/>
                  <a:pt x="1108611" y="1532880"/>
                </a:cubicBezTo>
                <a:lnTo>
                  <a:pt x="2044106" y="597168"/>
                </a:lnTo>
                <a:cubicBezTo>
                  <a:pt x="2062971" y="578298"/>
                  <a:pt x="2074068" y="552769"/>
                  <a:pt x="2074068" y="526130"/>
                </a:cubicBezTo>
                <a:cubicBezTo>
                  <a:pt x="2074068" y="499490"/>
                  <a:pt x="2064081" y="473961"/>
                  <a:pt x="2044106" y="455091"/>
                </a:cubicBezTo>
                <a:lnTo>
                  <a:pt x="1589120" y="0"/>
                </a:lnTo>
                <a:close/>
              </a:path>
            </a:pathLst>
          </a:custGeom>
          <a:solidFill>
            <a:srgbClr val="FFFFFF"/>
          </a:solidFill>
          <a:ln w="11086" cap="flat">
            <a:noFill/>
            <a:prstDash val="solid"/>
            <a:miter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9BC8302F-8FA5-1B4A-A0AA-C516AB3A4569}"/>
              </a:ext>
            </a:extLst>
          </p:cNvPr>
          <p:cNvSpPr/>
          <p:nvPr/>
        </p:nvSpPr>
        <p:spPr>
          <a:xfrm>
            <a:off x="6927555" y="13101"/>
            <a:ext cx="1979186" cy="1515397"/>
          </a:xfrm>
          <a:custGeom>
            <a:avLst/>
            <a:gdLst>
              <a:gd name="connsiteX0" fmla="*/ 1475096 w 1979186"/>
              <a:gd name="connsiteY0" fmla="*/ 0 h 1515397"/>
              <a:gd name="connsiteX1" fmla="*/ 504091 w 1979186"/>
              <a:gd name="connsiteY1" fmla="*/ 0 h 1515397"/>
              <a:gd name="connsiteX2" fmla="*/ 15813 w 1979186"/>
              <a:gd name="connsiteY2" fmla="*/ 488390 h 1515397"/>
              <a:gd name="connsiteX3" fmla="*/ 15813 w 1979186"/>
              <a:gd name="connsiteY3" fmla="*/ 563869 h 1515397"/>
              <a:gd name="connsiteX4" fmla="*/ 952418 w 1979186"/>
              <a:gd name="connsiteY4" fmla="*/ 1499580 h 1515397"/>
              <a:gd name="connsiteX5" fmla="*/ 1027879 w 1979186"/>
              <a:gd name="connsiteY5" fmla="*/ 1499580 h 1515397"/>
              <a:gd name="connsiteX6" fmla="*/ 1963373 w 1979186"/>
              <a:gd name="connsiteY6" fmla="*/ 563869 h 1515397"/>
              <a:gd name="connsiteX7" fmla="*/ 1963373 w 1979186"/>
              <a:gd name="connsiteY7" fmla="*/ 488390 h 1515397"/>
              <a:gd name="connsiteX8" fmla="*/ 1475096 w 1979186"/>
              <a:gd name="connsiteY8" fmla="*/ 0 h 1515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9186" h="1515397">
                <a:moveTo>
                  <a:pt x="1475096" y="0"/>
                </a:moveTo>
                <a:lnTo>
                  <a:pt x="504091" y="0"/>
                </a:lnTo>
                <a:lnTo>
                  <a:pt x="15813" y="488390"/>
                </a:lnTo>
                <a:cubicBezTo>
                  <a:pt x="-5271" y="509480"/>
                  <a:pt x="-5271" y="542779"/>
                  <a:pt x="15813" y="563869"/>
                </a:cubicBezTo>
                <a:lnTo>
                  <a:pt x="952418" y="1499580"/>
                </a:lnTo>
                <a:cubicBezTo>
                  <a:pt x="973502" y="1520670"/>
                  <a:pt x="1006794" y="1520670"/>
                  <a:pt x="1027879" y="1499580"/>
                </a:cubicBezTo>
                <a:lnTo>
                  <a:pt x="1963373" y="563869"/>
                </a:lnTo>
                <a:cubicBezTo>
                  <a:pt x="1984458" y="542779"/>
                  <a:pt x="1984458" y="509480"/>
                  <a:pt x="1963373" y="488390"/>
                </a:cubicBezTo>
                <a:lnTo>
                  <a:pt x="1475096" y="0"/>
                </a:lnTo>
                <a:close/>
              </a:path>
            </a:pathLst>
          </a:custGeom>
          <a:solidFill>
            <a:srgbClr val="E99413"/>
          </a:solidFill>
          <a:ln w="1108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A1A61D37-63D5-4246-874A-121FCDFD407B}"/>
              </a:ext>
            </a:extLst>
          </p:cNvPr>
          <p:cNvSpPr/>
          <p:nvPr/>
        </p:nvSpPr>
        <p:spPr>
          <a:xfrm>
            <a:off x="6873878" y="20511"/>
            <a:ext cx="2074068" cy="1562849"/>
          </a:xfrm>
          <a:custGeom>
            <a:avLst/>
            <a:gdLst>
              <a:gd name="connsiteX0" fmla="*/ 1589120 w 2074068"/>
              <a:gd name="connsiteY0" fmla="*/ 0 h 1562849"/>
              <a:gd name="connsiteX1" fmla="*/ 1455954 w 2074068"/>
              <a:gd name="connsiteY1" fmla="*/ 0 h 1562849"/>
              <a:gd name="connsiteX2" fmla="*/ 1977522 w 2074068"/>
              <a:gd name="connsiteY2" fmla="*/ 521690 h 1562849"/>
              <a:gd name="connsiteX3" fmla="*/ 1979742 w 2074068"/>
              <a:gd name="connsiteY3" fmla="*/ 526130 h 1562849"/>
              <a:gd name="connsiteX4" fmla="*/ 1977522 w 2074068"/>
              <a:gd name="connsiteY4" fmla="*/ 530570 h 1562849"/>
              <a:gd name="connsiteX5" fmla="*/ 1042028 w 2074068"/>
              <a:gd name="connsiteY5" fmla="*/ 1466281 h 1562849"/>
              <a:gd name="connsiteX6" fmla="*/ 1033150 w 2074068"/>
              <a:gd name="connsiteY6" fmla="*/ 1466281 h 1562849"/>
              <a:gd name="connsiteX7" fmla="*/ 96546 w 2074068"/>
              <a:gd name="connsiteY7" fmla="*/ 530570 h 1562849"/>
              <a:gd name="connsiteX8" fmla="*/ 94326 w 2074068"/>
              <a:gd name="connsiteY8" fmla="*/ 526130 h 1562849"/>
              <a:gd name="connsiteX9" fmla="*/ 96546 w 2074068"/>
              <a:gd name="connsiteY9" fmla="*/ 521690 h 1562849"/>
              <a:gd name="connsiteX10" fmla="*/ 618115 w 2074068"/>
              <a:gd name="connsiteY10" fmla="*/ 0 h 1562849"/>
              <a:gd name="connsiteX11" fmla="*/ 484948 w 2074068"/>
              <a:gd name="connsiteY11" fmla="*/ 0 h 1562849"/>
              <a:gd name="connsiteX12" fmla="*/ 29963 w 2074068"/>
              <a:gd name="connsiteY12" fmla="*/ 455091 h 1562849"/>
              <a:gd name="connsiteX13" fmla="*/ 0 w 2074068"/>
              <a:gd name="connsiteY13" fmla="*/ 526130 h 1562849"/>
              <a:gd name="connsiteX14" fmla="*/ 29963 w 2074068"/>
              <a:gd name="connsiteY14" fmla="*/ 597168 h 1562849"/>
              <a:gd name="connsiteX15" fmla="*/ 966567 w 2074068"/>
              <a:gd name="connsiteY15" fmla="*/ 1532880 h 1562849"/>
              <a:gd name="connsiteX16" fmla="*/ 1037589 w 2074068"/>
              <a:gd name="connsiteY16" fmla="*/ 1562849 h 1562849"/>
              <a:gd name="connsiteX17" fmla="*/ 1108611 w 2074068"/>
              <a:gd name="connsiteY17" fmla="*/ 1532880 h 1562849"/>
              <a:gd name="connsiteX18" fmla="*/ 2044106 w 2074068"/>
              <a:gd name="connsiteY18" fmla="*/ 597168 h 1562849"/>
              <a:gd name="connsiteX19" fmla="*/ 2074068 w 2074068"/>
              <a:gd name="connsiteY19" fmla="*/ 526130 h 1562849"/>
              <a:gd name="connsiteX20" fmla="*/ 2044106 w 2074068"/>
              <a:gd name="connsiteY20" fmla="*/ 455091 h 1562849"/>
              <a:gd name="connsiteX21" fmla="*/ 1589120 w 2074068"/>
              <a:gd name="connsiteY21" fmla="*/ 0 h 156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74068" h="1562849">
                <a:moveTo>
                  <a:pt x="1589120" y="0"/>
                </a:moveTo>
                <a:lnTo>
                  <a:pt x="1455954" y="0"/>
                </a:lnTo>
                <a:lnTo>
                  <a:pt x="1977522" y="521690"/>
                </a:lnTo>
                <a:cubicBezTo>
                  <a:pt x="1978632" y="522800"/>
                  <a:pt x="1979742" y="525020"/>
                  <a:pt x="1979742" y="526130"/>
                </a:cubicBezTo>
                <a:cubicBezTo>
                  <a:pt x="1979742" y="527240"/>
                  <a:pt x="1979742" y="529459"/>
                  <a:pt x="1977522" y="530570"/>
                </a:cubicBezTo>
                <a:lnTo>
                  <a:pt x="1042028" y="1466281"/>
                </a:lnTo>
                <a:cubicBezTo>
                  <a:pt x="1038699" y="1469611"/>
                  <a:pt x="1036479" y="1469611"/>
                  <a:pt x="1033150" y="1466281"/>
                </a:cubicBezTo>
                <a:lnTo>
                  <a:pt x="96546" y="530570"/>
                </a:lnTo>
                <a:cubicBezTo>
                  <a:pt x="95436" y="529459"/>
                  <a:pt x="94326" y="527240"/>
                  <a:pt x="94326" y="526130"/>
                </a:cubicBezTo>
                <a:cubicBezTo>
                  <a:pt x="94326" y="525020"/>
                  <a:pt x="94326" y="522800"/>
                  <a:pt x="96546" y="521690"/>
                </a:cubicBezTo>
                <a:lnTo>
                  <a:pt x="618115" y="0"/>
                </a:lnTo>
                <a:lnTo>
                  <a:pt x="484948" y="0"/>
                </a:lnTo>
                <a:lnTo>
                  <a:pt x="29963" y="455091"/>
                </a:lnTo>
                <a:cubicBezTo>
                  <a:pt x="11097" y="473961"/>
                  <a:pt x="0" y="499490"/>
                  <a:pt x="0" y="526130"/>
                </a:cubicBezTo>
                <a:cubicBezTo>
                  <a:pt x="0" y="552769"/>
                  <a:pt x="9987" y="578298"/>
                  <a:pt x="29963" y="597168"/>
                </a:cubicBezTo>
                <a:lnTo>
                  <a:pt x="966567" y="1532880"/>
                </a:lnTo>
                <a:cubicBezTo>
                  <a:pt x="985432" y="1551749"/>
                  <a:pt x="1010956" y="1562849"/>
                  <a:pt x="1037589" y="1562849"/>
                </a:cubicBezTo>
                <a:cubicBezTo>
                  <a:pt x="1064222" y="1562849"/>
                  <a:pt x="1089746" y="1552859"/>
                  <a:pt x="1108611" y="1532880"/>
                </a:cubicBezTo>
                <a:lnTo>
                  <a:pt x="2044106" y="597168"/>
                </a:lnTo>
                <a:cubicBezTo>
                  <a:pt x="2062971" y="578298"/>
                  <a:pt x="2074068" y="552769"/>
                  <a:pt x="2074068" y="526130"/>
                </a:cubicBezTo>
                <a:cubicBezTo>
                  <a:pt x="2074068" y="499490"/>
                  <a:pt x="2064081" y="473961"/>
                  <a:pt x="2044106" y="455091"/>
                </a:cubicBezTo>
                <a:lnTo>
                  <a:pt x="1589120" y="0"/>
                </a:lnTo>
                <a:close/>
              </a:path>
            </a:pathLst>
          </a:custGeom>
          <a:solidFill>
            <a:srgbClr val="FFFFFF"/>
          </a:solidFill>
          <a:ln w="11086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D78D65C8-010D-B24B-A3E0-CA742E84F332}"/>
              </a:ext>
            </a:extLst>
          </p:cNvPr>
          <p:cNvSpPr/>
          <p:nvPr/>
        </p:nvSpPr>
        <p:spPr>
          <a:xfrm>
            <a:off x="-3914" y="626134"/>
            <a:ext cx="861164" cy="301455"/>
          </a:xfrm>
          <a:custGeom>
            <a:avLst/>
            <a:gdLst>
              <a:gd name="connsiteX0" fmla="*/ 4246366 w 6532604"/>
              <a:gd name="connsiteY0" fmla="*/ 2286768 h 2286768"/>
              <a:gd name="connsiteX1" fmla="*/ 0 w 6532604"/>
              <a:gd name="connsiteY1" fmla="*/ 2286768 h 2286768"/>
              <a:gd name="connsiteX2" fmla="*/ 0 w 6532604"/>
              <a:gd name="connsiteY2" fmla="*/ 0 h 2286768"/>
              <a:gd name="connsiteX3" fmla="*/ 6532605 w 6532604"/>
              <a:gd name="connsiteY3" fmla="*/ 0 h 228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2604" h="2286768">
                <a:moveTo>
                  <a:pt x="4246366" y="2286768"/>
                </a:moveTo>
                <a:lnTo>
                  <a:pt x="0" y="2286768"/>
                </a:lnTo>
                <a:lnTo>
                  <a:pt x="0" y="0"/>
                </a:lnTo>
                <a:lnTo>
                  <a:pt x="6532605" y="0"/>
                </a:lnTo>
                <a:close/>
              </a:path>
            </a:pathLst>
          </a:custGeom>
          <a:solidFill>
            <a:srgbClr val="F2B229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52" name="タイトル 1">
            <a:extLst>
              <a:ext uri="{FF2B5EF4-FFF2-40B4-BE49-F238E27FC236}">
                <a16:creationId xmlns:a16="http://schemas.microsoft.com/office/drawing/2014/main" id="{E4FCCE32-0D6D-BC4B-9296-92E038E16C6E}"/>
              </a:ext>
            </a:extLst>
          </p:cNvPr>
          <p:cNvSpPr txBox="1">
            <a:spLocks/>
          </p:cNvSpPr>
          <p:nvPr/>
        </p:nvSpPr>
        <p:spPr>
          <a:xfrm>
            <a:off x="1205681" y="493925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>
                <a:solidFill>
                  <a:schemeClr val="bg1"/>
                </a:solidFill>
                <a:latin typeface="+mn-ea"/>
                <a:ea typeface="+mn-ea"/>
              </a:rPr>
              <a:t>1.</a:t>
            </a:r>
            <a:r>
              <a:rPr lang="ja-JP" altLang="en-US" sz="2000" b="1">
                <a:solidFill>
                  <a:schemeClr val="bg1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dirty="0">
                <a:solidFill>
                  <a:schemeClr val="bg1"/>
                </a:solidFill>
                <a:latin typeface="+mn-ea"/>
                <a:ea typeface="+mn-ea"/>
              </a:rPr>
              <a:t>XXXXXXXXXXXXX</a:t>
            </a:r>
            <a:endParaRPr lang="ja-JP" altLang="en-US" sz="20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3" name="タイトル 1">
            <a:extLst>
              <a:ext uri="{FF2B5EF4-FFF2-40B4-BE49-F238E27FC236}">
                <a16:creationId xmlns:a16="http://schemas.microsoft.com/office/drawing/2014/main" id="{DF2E3CDC-00F6-5443-8F39-B7A50FB83E84}"/>
              </a:ext>
            </a:extLst>
          </p:cNvPr>
          <p:cNvSpPr txBox="1">
            <a:spLocks/>
          </p:cNvSpPr>
          <p:nvPr/>
        </p:nvSpPr>
        <p:spPr>
          <a:xfrm>
            <a:off x="8263610" y="5528405"/>
            <a:ext cx="1570352" cy="132959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9600" b="1" dirty="0">
                <a:solidFill>
                  <a:schemeClr val="bg1">
                    <a:lumMod val="75000"/>
                  </a:schemeClr>
                </a:solidFill>
                <a:latin typeface="DIN Condensed" pitchFamily="2" charset="0"/>
                <a:ea typeface="+mn-ea"/>
                <a:cs typeface="Aharoni" panose="02010803020104030203" pitchFamily="2" charset="-79"/>
              </a:rPr>
              <a:t>02</a:t>
            </a:r>
            <a:endParaRPr lang="ja-JP" altLang="en-US" sz="9600" b="1">
              <a:solidFill>
                <a:schemeClr val="bg1">
                  <a:lumMod val="75000"/>
                </a:schemeClr>
              </a:solidFill>
              <a:latin typeface="DIN Condensed" pitchFamily="2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2" name="字幕 2">
            <a:extLst>
              <a:ext uri="{FF2B5EF4-FFF2-40B4-BE49-F238E27FC236}">
                <a16:creationId xmlns:a16="http://schemas.microsoft.com/office/drawing/2014/main" id="{5BA2C377-7B6E-D94F-8EF6-297FEA748C7A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D747D8FE-74D6-8142-8850-63614D1A107C}"/>
              </a:ext>
            </a:extLst>
          </p:cNvPr>
          <p:cNvSpPr txBox="1">
            <a:spLocks/>
          </p:cNvSpPr>
          <p:nvPr/>
        </p:nvSpPr>
        <p:spPr>
          <a:xfrm>
            <a:off x="1247226" y="2553230"/>
            <a:ext cx="6928061" cy="27917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b="1" spc="-150">
                <a:solidFill>
                  <a:schemeClr val="bg1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spc="-150" dirty="0">
                <a:solidFill>
                  <a:schemeClr val="bg1"/>
                </a:solidFill>
                <a:latin typeface="+mn-ea"/>
              </a:rPr>
              <a:t>XXXXXXXXXXXXXXXXXXXXXX</a:t>
            </a:r>
            <a:endParaRPr lang="ja-JP" altLang="en-US" sz="2000" b="1" spc="-1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022B876D-4027-AC47-BCD9-8678500D5253}"/>
              </a:ext>
            </a:extLst>
          </p:cNvPr>
          <p:cNvSpPr/>
          <p:nvPr/>
        </p:nvSpPr>
        <p:spPr>
          <a:xfrm>
            <a:off x="7165035" y="2469441"/>
            <a:ext cx="1102473" cy="385926"/>
          </a:xfrm>
          <a:custGeom>
            <a:avLst/>
            <a:gdLst>
              <a:gd name="connsiteX0" fmla="*/ 4246366 w 6532604"/>
              <a:gd name="connsiteY0" fmla="*/ 2286768 h 2286768"/>
              <a:gd name="connsiteX1" fmla="*/ 0 w 6532604"/>
              <a:gd name="connsiteY1" fmla="*/ 2286768 h 2286768"/>
              <a:gd name="connsiteX2" fmla="*/ 0 w 6532604"/>
              <a:gd name="connsiteY2" fmla="*/ 0 h 2286768"/>
              <a:gd name="connsiteX3" fmla="*/ 6532605 w 6532604"/>
              <a:gd name="connsiteY3" fmla="*/ 0 h 228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2604" h="2286768">
                <a:moveTo>
                  <a:pt x="4246366" y="2286768"/>
                </a:moveTo>
                <a:lnTo>
                  <a:pt x="0" y="2286768"/>
                </a:lnTo>
                <a:lnTo>
                  <a:pt x="0" y="0"/>
                </a:lnTo>
                <a:lnTo>
                  <a:pt x="6532605" y="0"/>
                </a:lnTo>
                <a:close/>
              </a:path>
            </a:pathLst>
          </a:custGeom>
          <a:solidFill>
            <a:srgbClr val="F08300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40" name="タイトル 1">
            <a:extLst>
              <a:ext uri="{FF2B5EF4-FFF2-40B4-BE49-F238E27FC236}">
                <a16:creationId xmlns:a16="http://schemas.microsoft.com/office/drawing/2014/main" id="{67086D8A-F376-7C45-8E7C-BCC6F99568D6}"/>
              </a:ext>
            </a:extLst>
          </p:cNvPr>
          <p:cNvSpPr txBox="1">
            <a:spLocks/>
          </p:cNvSpPr>
          <p:nvPr/>
        </p:nvSpPr>
        <p:spPr>
          <a:xfrm>
            <a:off x="1212648" y="2982308"/>
            <a:ext cx="6962639" cy="351891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ja-JP" altLang="en-US" sz="1600" spc="-150">
                <a:latin typeface="+mn-ea"/>
                <a:ea typeface="+mn-ea"/>
              </a:rPr>
              <a:t>本文入ります</a:t>
            </a:r>
            <a:r>
              <a:rPr lang="en-US" altLang="ja-JP" sz="1600" spc="-150" dirty="0">
                <a:latin typeface="+mn-ea"/>
                <a:ea typeface="+mn-ea"/>
              </a:rPr>
              <a:t>XXXXXXXXXXXXXXX</a:t>
            </a:r>
            <a:r>
              <a:rPr lang="en-US" altLang="ja-JP" sz="1600" spc="-150" dirty="0">
                <a:latin typeface="+mn-ea"/>
              </a:rPr>
              <a:t>XXXXXXXXXXXXXXXXXXXXXXXXXXXXX</a:t>
            </a:r>
            <a:r>
              <a:rPr lang="en-US" altLang="ja-JP" sz="1600" spc="-150" dirty="0">
                <a:latin typeface="+mn-ea"/>
                <a:ea typeface="+mn-ea"/>
              </a:rPr>
              <a:t>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  <a:ea typeface="+mn-ea"/>
              </a:rPr>
              <a:t>XXXXXXXXXXXXXXXXXXXXXXXXXXXXXXXXXXXXXXXXXX</a:t>
            </a:r>
            <a:r>
              <a:rPr lang="en-US" altLang="ja-JP" sz="1600" spc="-150" dirty="0">
                <a:latin typeface="+mn-ea"/>
              </a:rPr>
              <a:t>XXXXXXXXXXXXXX</a:t>
            </a:r>
            <a:r>
              <a:rPr lang="en-US" altLang="ja-JP" sz="1600" spc="-150" dirty="0">
                <a:latin typeface="+mn-ea"/>
                <a:ea typeface="+mn-ea"/>
              </a:rPr>
              <a:t>XXXX</a:t>
            </a:r>
            <a:r>
              <a:rPr lang="en-US" altLang="ja-JP" sz="1600" spc="-150" dirty="0">
                <a:latin typeface="+mn-ea"/>
              </a:rPr>
              <a:t>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endParaRPr lang="en-US" altLang="ja-JP" sz="1600" spc="-1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9963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3DABB603-4AAA-C541-ABCE-62F195C5D6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3718532"/>
              </p:ext>
            </p:extLst>
          </p:nvPr>
        </p:nvGraphicFramePr>
        <p:xfrm>
          <a:off x="244258" y="2550883"/>
          <a:ext cx="3494024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921305F4-0150-364D-86B8-7F2D845FD8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7076024"/>
              </p:ext>
            </p:extLst>
          </p:nvPr>
        </p:nvGraphicFramePr>
        <p:xfrm>
          <a:off x="4007720" y="2550883"/>
          <a:ext cx="4320000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CD52EEA-7B23-A84C-8277-21AEE8BEED10}"/>
              </a:ext>
            </a:extLst>
          </p:cNvPr>
          <p:cNvGrpSpPr/>
          <p:nvPr/>
        </p:nvGrpSpPr>
        <p:grpSpPr>
          <a:xfrm>
            <a:off x="1747737" y="3814555"/>
            <a:ext cx="525846" cy="682833"/>
            <a:chOff x="2797003" y="3251302"/>
            <a:chExt cx="525846" cy="682833"/>
          </a:xfrm>
        </p:grpSpPr>
        <p:sp>
          <p:nvSpPr>
            <p:cNvPr id="36" name="タイトル 1">
              <a:extLst>
                <a:ext uri="{FF2B5EF4-FFF2-40B4-BE49-F238E27FC236}">
                  <a16:creationId xmlns:a16="http://schemas.microsoft.com/office/drawing/2014/main" id="{067E4E7F-F7A6-BC40-B418-CA63ED97A5E6}"/>
                </a:ext>
              </a:extLst>
            </p:cNvPr>
            <p:cNvSpPr txBox="1">
              <a:spLocks/>
            </p:cNvSpPr>
            <p:nvPr/>
          </p:nvSpPr>
          <p:spPr>
            <a:xfrm>
              <a:off x="2797003" y="3251302"/>
              <a:ext cx="525846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200" b="1" dirty="0">
                  <a:solidFill>
                    <a:schemeClr val="bg1"/>
                  </a:solidFill>
                  <a:latin typeface="+mn-ea"/>
                </a:rPr>
                <a:t>60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89800FA-3C03-7C44-A909-F86374CDD678}"/>
                </a:ext>
              </a:extLst>
            </p:cNvPr>
            <p:cNvSpPr/>
            <p:nvPr/>
          </p:nvSpPr>
          <p:spPr>
            <a:xfrm>
              <a:off x="2892514" y="3626358"/>
              <a:ext cx="335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chemeClr val="bg1"/>
                  </a:solidFill>
                  <a:latin typeface="+mn-ea"/>
                </a:rPr>
                <a:t>%</a:t>
              </a:r>
              <a:endParaRPr lang="ja-JP" altLang="en-US" sz="1400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A4D801-73CF-CD48-9BC0-BBD08075885E}"/>
              </a:ext>
            </a:extLst>
          </p:cNvPr>
          <p:cNvGrpSpPr/>
          <p:nvPr/>
        </p:nvGrpSpPr>
        <p:grpSpPr>
          <a:xfrm>
            <a:off x="1460298" y="3582952"/>
            <a:ext cx="1061944" cy="1213317"/>
            <a:chOff x="1460298" y="3428998"/>
            <a:chExt cx="1061944" cy="1213317"/>
          </a:xfrm>
        </p:grpSpPr>
        <p:sp>
          <p:nvSpPr>
            <p:cNvPr id="40" name="タイトル 1">
              <a:extLst>
                <a:ext uri="{FF2B5EF4-FFF2-40B4-BE49-F238E27FC236}">
                  <a16:creationId xmlns:a16="http://schemas.microsoft.com/office/drawing/2014/main" id="{E438FA8A-BC87-CD45-9DF5-2A4EFE6DF431}"/>
                </a:ext>
              </a:extLst>
            </p:cNvPr>
            <p:cNvSpPr txBox="1">
              <a:spLocks/>
            </p:cNvSpPr>
            <p:nvPr/>
          </p:nvSpPr>
          <p:spPr>
            <a:xfrm>
              <a:off x="1460298" y="3428998"/>
              <a:ext cx="1061944" cy="923330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6000" b="1" dirty="0">
                  <a:solidFill>
                    <a:srgbClr val="F08300"/>
                  </a:solidFill>
                  <a:latin typeface="+mn-ea"/>
                </a:rPr>
                <a:t>60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3ABF27F4-5A9B-F34C-B035-D11B1DD7D7CE}"/>
                </a:ext>
              </a:extLst>
            </p:cNvPr>
            <p:cNvSpPr/>
            <p:nvPr/>
          </p:nvSpPr>
          <p:spPr>
            <a:xfrm>
              <a:off x="1641383" y="4180650"/>
              <a:ext cx="69977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F08300"/>
                  </a:solidFill>
                  <a:latin typeface="+mn-ea"/>
                </a:rPr>
                <a:t>%</a:t>
              </a:r>
              <a:endParaRPr lang="ja-JP" altLang="en-US" sz="2400">
                <a:solidFill>
                  <a:srgbClr val="F08300"/>
                </a:solidFill>
              </a:endParaRP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493E8D3-F8FD-4041-9BFB-54E92700878F}"/>
              </a:ext>
            </a:extLst>
          </p:cNvPr>
          <p:cNvSpPr/>
          <p:nvPr/>
        </p:nvSpPr>
        <p:spPr>
          <a:xfrm>
            <a:off x="0" y="301419"/>
            <a:ext cx="7486300" cy="541544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A611183-25C8-E94D-BE6D-B6A4B557DE54}"/>
              </a:ext>
            </a:extLst>
          </p:cNvPr>
          <p:cNvGrpSpPr/>
          <p:nvPr/>
        </p:nvGrpSpPr>
        <p:grpSpPr>
          <a:xfrm>
            <a:off x="7486300" y="-1073"/>
            <a:ext cx="2430288" cy="4629717"/>
            <a:chOff x="7486300" y="-1073"/>
            <a:chExt cx="2430288" cy="4629717"/>
          </a:xfrm>
        </p:grpSpPr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209F0922-ABE8-8D41-909F-66F39C3A903D}"/>
                </a:ext>
              </a:extLst>
            </p:cNvPr>
            <p:cNvSpPr/>
            <p:nvPr/>
          </p:nvSpPr>
          <p:spPr>
            <a:xfrm>
              <a:off x="8325248" y="2737243"/>
              <a:ext cx="1023162" cy="1023399"/>
            </a:xfrm>
            <a:custGeom>
              <a:avLst/>
              <a:gdLst>
                <a:gd name="connsiteX0" fmla="*/ 734635 w 1023162"/>
                <a:gd name="connsiteY0" fmla="*/ 435112 h 1023399"/>
                <a:gd name="connsiteX1" fmla="*/ 299625 w 1023162"/>
                <a:gd name="connsiteY1" fmla="*/ 0 h 1023399"/>
                <a:gd name="connsiteX2" fmla="*/ 0 w 1023162"/>
                <a:gd name="connsiteY2" fmla="*/ 299694 h 1023399"/>
                <a:gd name="connsiteX3" fmla="*/ 723538 w 1023162"/>
                <a:gd name="connsiteY3" fmla="*/ 1023400 h 1023399"/>
                <a:gd name="connsiteX4" fmla="*/ 1023163 w 1023162"/>
                <a:gd name="connsiteY4" fmla="*/ 723706 h 102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62" h="1023399">
                  <a:moveTo>
                    <a:pt x="734635" y="435112"/>
                  </a:moveTo>
                  <a:lnTo>
                    <a:pt x="299625" y="0"/>
                  </a:lnTo>
                  <a:lnTo>
                    <a:pt x="0" y="299694"/>
                  </a:lnTo>
                  <a:lnTo>
                    <a:pt x="723538" y="1023400"/>
                  </a:lnTo>
                  <a:lnTo>
                    <a:pt x="1023163" y="723706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4E44CB02-CA41-4644-BA3F-10857BF6CFA9}"/>
                </a:ext>
              </a:extLst>
            </p:cNvPr>
            <p:cNvSpPr/>
            <p:nvPr/>
          </p:nvSpPr>
          <p:spPr>
            <a:xfrm>
              <a:off x="7896896" y="1208803"/>
              <a:ext cx="2019691" cy="1779294"/>
            </a:xfrm>
            <a:custGeom>
              <a:avLst/>
              <a:gdLst>
                <a:gd name="connsiteX0" fmla="*/ 1347201 w 2019691"/>
                <a:gd name="connsiteY0" fmla="*/ 1779295 h 1779294"/>
                <a:gd name="connsiteX1" fmla="*/ 1819942 w 2019691"/>
                <a:gd name="connsiteY1" fmla="*/ 1305334 h 1779294"/>
                <a:gd name="connsiteX2" fmla="*/ 2019692 w 2019691"/>
                <a:gd name="connsiteY2" fmla="*/ 1506240 h 1779294"/>
                <a:gd name="connsiteX3" fmla="*/ 2019692 w 2019691"/>
                <a:gd name="connsiteY3" fmla="*/ 715936 h 1779294"/>
                <a:gd name="connsiteX4" fmla="*/ 1766676 w 2019691"/>
                <a:gd name="connsiteY4" fmla="*/ 967901 h 1779294"/>
                <a:gd name="connsiteX5" fmla="*/ 798999 w 2019691"/>
                <a:gd name="connsiteY5" fmla="*/ 0 h 1779294"/>
                <a:gd name="connsiteX6" fmla="*/ 0 w 2019691"/>
                <a:gd name="connsiteY6" fmla="*/ 800294 h 1779294"/>
                <a:gd name="connsiteX7" fmla="*/ 727977 w 2019691"/>
                <a:gd name="connsiteY7" fmla="*/ 1528440 h 1779294"/>
                <a:gd name="connsiteX8" fmla="*/ 912191 w 2019691"/>
                <a:gd name="connsiteY8" fmla="*/ 1344183 h 177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9691" h="1779294">
                  <a:moveTo>
                    <a:pt x="1347201" y="1779295"/>
                  </a:moveTo>
                  <a:lnTo>
                    <a:pt x="1819942" y="1305334"/>
                  </a:lnTo>
                  <a:lnTo>
                    <a:pt x="2019692" y="1506240"/>
                  </a:lnTo>
                  <a:lnTo>
                    <a:pt x="2019692" y="715936"/>
                  </a:lnTo>
                  <a:lnTo>
                    <a:pt x="1766676" y="967901"/>
                  </a:lnTo>
                  <a:lnTo>
                    <a:pt x="798999" y="0"/>
                  </a:lnTo>
                  <a:lnTo>
                    <a:pt x="0" y="800294"/>
                  </a:lnTo>
                  <a:lnTo>
                    <a:pt x="727977" y="1528440"/>
                  </a:lnTo>
                  <a:lnTo>
                    <a:pt x="912191" y="1344183"/>
                  </a:lnTo>
                  <a:close/>
                </a:path>
              </a:pathLst>
            </a:custGeom>
            <a:solidFill>
              <a:srgbClr val="E680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054A6C68-1B8F-A542-B418-B025313A34E1}"/>
                </a:ext>
              </a:extLst>
            </p:cNvPr>
            <p:cNvSpPr/>
            <p:nvPr/>
          </p:nvSpPr>
          <p:spPr>
            <a:xfrm rot="18900000">
              <a:off x="8805105" y="2555190"/>
              <a:ext cx="258562" cy="616031"/>
            </a:xfrm>
            <a:custGeom>
              <a:avLst/>
              <a:gdLst>
                <a:gd name="connsiteX0" fmla="*/ 0 w 258562"/>
                <a:gd name="connsiteY0" fmla="*/ 0 h 616031"/>
                <a:gd name="connsiteX1" fmla="*/ 258562 w 258562"/>
                <a:gd name="connsiteY1" fmla="*/ 0 h 616031"/>
                <a:gd name="connsiteX2" fmla="*/ 258562 w 258562"/>
                <a:gd name="connsiteY2" fmla="*/ 616032 h 616031"/>
                <a:gd name="connsiteX3" fmla="*/ 0 w 258562"/>
                <a:gd name="connsiteY3" fmla="*/ 616032 h 61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8562" h="616031">
                  <a:moveTo>
                    <a:pt x="0" y="0"/>
                  </a:moveTo>
                  <a:lnTo>
                    <a:pt x="258562" y="0"/>
                  </a:lnTo>
                  <a:lnTo>
                    <a:pt x="258562" y="616032"/>
                  </a:lnTo>
                  <a:lnTo>
                    <a:pt x="0" y="616032"/>
                  </a:lnTo>
                  <a:close/>
                </a:path>
              </a:pathLst>
            </a:custGeom>
            <a:solidFill>
              <a:srgbClr val="E680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014BA596-6E0F-5F43-BF19-6DDF1201F20F}"/>
                </a:ext>
              </a:extLst>
            </p:cNvPr>
            <p:cNvSpPr/>
            <p:nvPr/>
          </p:nvSpPr>
          <p:spPr>
            <a:xfrm>
              <a:off x="9048786" y="3460948"/>
              <a:ext cx="867801" cy="1167696"/>
            </a:xfrm>
            <a:custGeom>
              <a:avLst/>
              <a:gdLst>
                <a:gd name="connsiteX0" fmla="*/ 867802 w 867801"/>
                <a:gd name="connsiteY0" fmla="*/ 567199 h 1167696"/>
                <a:gd name="connsiteX1" fmla="*/ 299625 w 867801"/>
                <a:gd name="connsiteY1" fmla="*/ 0 h 1167696"/>
                <a:gd name="connsiteX2" fmla="*/ 0 w 867801"/>
                <a:gd name="connsiteY2" fmla="*/ 299694 h 1167696"/>
                <a:gd name="connsiteX3" fmla="*/ 867802 w 867801"/>
                <a:gd name="connsiteY3" fmla="*/ 1167697 h 116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801" h="1167696">
                  <a:moveTo>
                    <a:pt x="867802" y="567199"/>
                  </a:moveTo>
                  <a:lnTo>
                    <a:pt x="299625" y="0"/>
                  </a:lnTo>
                  <a:lnTo>
                    <a:pt x="0" y="299694"/>
                  </a:lnTo>
                  <a:lnTo>
                    <a:pt x="867802" y="1167697"/>
                  </a:lnTo>
                  <a:close/>
                </a:path>
              </a:pathLst>
            </a:custGeom>
            <a:solidFill>
              <a:srgbClr val="E994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2546BFB8-269E-D54A-8041-4B2CD30FFCA5}"/>
                </a:ext>
              </a:extLst>
            </p:cNvPr>
            <p:cNvSpPr/>
            <p:nvPr/>
          </p:nvSpPr>
          <p:spPr>
            <a:xfrm>
              <a:off x="9244098" y="2514137"/>
              <a:ext cx="672490" cy="1146607"/>
            </a:xfrm>
            <a:custGeom>
              <a:avLst/>
              <a:gdLst>
                <a:gd name="connsiteX0" fmla="*/ 0 w 672490"/>
                <a:gd name="connsiteY0" fmla="*/ 473961 h 1146607"/>
                <a:gd name="connsiteX1" fmla="*/ 672491 w 672490"/>
                <a:gd name="connsiteY1" fmla="*/ 1146608 h 1146607"/>
                <a:gd name="connsiteX2" fmla="*/ 672491 w 672490"/>
                <a:gd name="connsiteY2" fmla="*/ 200906 h 1146607"/>
                <a:gd name="connsiteX3" fmla="*/ 472741 w 672490"/>
                <a:gd name="connsiteY3" fmla="*/ 0 h 1146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490" h="1146607">
                  <a:moveTo>
                    <a:pt x="0" y="473961"/>
                  </a:moveTo>
                  <a:lnTo>
                    <a:pt x="672491" y="1146608"/>
                  </a:lnTo>
                  <a:lnTo>
                    <a:pt x="672491" y="200906"/>
                  </a:lnTo>
                  <a:lnTo>
                    <a:pt x="472741" y="0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142E5CC2-71BE-BC4A-8C04-618DD66C9426}"/>
                </a:ext>
              </a:extLst>
            </p:cNvPr>
            <p:cNvSpPr/>
            <p:nvPr/>
          </p:nvSpPr>
          <p:spPr>
            <a:xfrm>
              <a:off x="9059883" y="2988098"/>
              <a:ext cx="856704" cy="1040049"/>
            </a:xfrm>
            <a:custGeom>
              <a:avLst/>
              <a:gdLst>
                <a:gd name="connsiteX0" fmla="*/ 0 w 856704"/>
                <a:gd name="connsiteY0" fmla="*/ 184256 h 1040049"/>
                <a:gd name="connsiteX1" fmla="*/ 288527 w 856704"/>
                <a:gd name="connsiteY1" fmla="*/ 472851 h 1040049"/>
                <a:gd name="connsiteX2" fmla="*/ 856705 w 856704"/>
                <a:gd name="connsiteY2" fmla="*/ 1040049 h 1040049"/>
                <a:gd name="connsiteX3" fmla="*/ 856705 w 856704"/>
                <a:gd name="connsiteY3" fmla="*/ 672647 h 1040049"/>
                <a:gd name="connsiteX4" fmla="*/ 184214 w 856704"/>
                <a:gd name="connsiteY4" fmla="*/ 0 h 104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6704" h="1040049">
                  <a:moveTo>
                    <a:pt x="0" y="184256"/>
                  </a:moveTo>
                  <a:lnTo>
                    <a:pt x="288527" y="472851"/>
                  </a:lnTo>
                  <a:lnTo>
                    <a:pt x="856705" y="1040049"/>
                  </a:lnTo>
                  <a:lnTo>
                    <a:pt x="856705" y="672647"/>
                  </a:lnTo>
                  <a:lnTo>
                    <a:pt x="184214" y="0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047DB5D7-2465-944A-B18E-5C182590CDA4}"/>
                </a:ext>
              </a:extLst>
            </p:cNvPr>
            <p:cNvSpPr/>
            <p:nvPr/>
          </p:nvSpPr>
          <p:spPr>
            <a:xfrm>
              <a:off x="8695895" y="735952"/>
              <a:ext cx="1220692" cy="1440751"/>
            </a:xfrm>
            <a:custGeom>
              <a:avLst/>
              <a:gdLst>
                <a:gd name="connsiteX0" fmla="*/ 1220693 w 1220692"/>
                <a:gd name="connsiteY0" fmla="*/ 1188786 h 1440751"/>
                <a:gd name="connsiteX1" fmla="*/ 1220693 w 1220692"/>
                <a:gd name="connsiteY1" fmla="*/ 749235 h 1440751"/>
                <a:gd name="connsiteX2" fmla="*/ 472741 w 1220692"/>
                <a:gd name="connsiteY2" fmla="*/ 0 h 1440751"/>
                <a:gd name="connsiteX3" fmla="*/ 0 w 1220692"/>
                <a:gd name="connsiteY3" fmla="*/ 472851 h 1440751"/>
                <a:gd name="connsiteX4" fmla="*/ 967677 w 1220692"/>
                <a:gd name="connsiteY4" fmla="*/ 1440752 h 1440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692" h="1440751">
                  <a:moveTo>
                    <a:pt x="1220693" y="1188786"/>
                  </a:moveTo>
                  <a:lnTo>
                    <a:pt x="1220693" y="749235"/>
                  </a:lnTo>
                  <a:lnTo>
                    <a:pt x="472741" y="0"/>
                  </a:lnTo>
                  <a:lnTo>
                    <a:pt x="0" y="472851"/>
                  </a:lnTo>
                  <a:lnTo>
                    <a:pt x="967677" y="1440752"/>
                  </a:lnTo>
                  <a:close/>
                </a:path>
              </a:pathLst>
            </a:custGeom>
            <a:solidFill>
              <a:srgbClr val="F3C921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0C000F79-74DB-C643-BEC5-7B2C4E0FAF6B}"/>
                </a:ext>
              </a:extLst>
            </p:cNvPr>
            <p:cNvSpPr/>
            <p:nvPr/>
          </p:nvSpPr>
          <p:spPr>
            <a:xfrm>
              <a:off x="7486300" y="-1073"/>
              <a:ext cx="2430288" cy="1486260"/>
            </a:xfrm>
            <a:custGeom>
              <a:avLst/>
              <a:gdLst>
                <a:gd name="connsiteX0" fmla="*/ 1209596 w 2430288"/>
                <a:gd name="connsiteY0" fmla="*/ 1209876 h 1486260"/>
                <a:gd name="connsiteX1" fmla="*/ 1682336 w 2430288"/>
                <a:gd name="connsiteY1" fmla="*/ 737025 h 1486260"/>
                <a:gd name="connsiteX2" fmla="*/ 2430289 w 2430288"/>
                <a:gd name="connsiteY2" fmla="*/ 1486261 h 1486260"/>
                <a:gd name="connsiteX3" fmla="*/ 2430289 w 2430288"/>
                <a:gd name="connsiteY3" fmla="*/ 0 h 1486260"/>
                <a:gd name="connsiteX4" fmla="*/ 0 w 2430288"/>
                <a:gd name="connsiteY4" fmla="*/ 0 h 148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88" h="1486260">
                  <a:moveTo>
                    <a:pt x="1209596" y="1209876"/>
                  </a:moveTo>
                  <a:lnTo>
                    <a:pt x="1682336" y="737025"/>
                  </a:lnTo>
                  <a:lnTo>
                    <a:pt x="2430289" y="1486261"/>
                  </a:lnTo>
                  <a:lnTo>
                    <a:pt x="24302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9413"/>
            </a:solidFill>
            <a:ln w="110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49" name="フリーフォーム 48">
            <a:extLst>
              <a:ext uri="{FF2B5EF4-FFF2-40B4-BE49-F238E27FC236}">
                <a16:creationId xmlns:a16="http://schemas.microsoft.com/office/drawing/2014/main" id="{16DD37A0-0B55-AB47-88EB-4781F1B2D61F}"/>
              </a:ext>
            </a:extLst>
          </p:cNvPr>
          <p:cNvSpPr/>
          <p:nvPr/>
        </p:nvSpPr>
        <p:spPr>
          <a:xfrm>
            <a:off x="6873878" y="20511"/>
            <a:ext cx="2074068" cy="1562849"/>
          </a:xfrm>
          <a:custGeom>
            <a:avLst/>
            <a:gdLst>
              <a:gd name="connsiteX0" fmla="*/ 1589120 w 2074068"/>
              <a:gd name="connsiteY0" fmla="*/ 0 h 1562849"/>
              <a:gd name="connsiteX1" fmla="*/ 1455954 w 2074068"/>
              <a:gd name="connsiteY1" fmla="*/ 0 h 1562849"/>
              <a:gd name="connsiteX2" fmla="*/ 1977522 w 2074068"/>
              <a:gd name="connsiteY2" fmla="*/ 521690 h 1562849"/>
              <a:gd name="connsiteX3" fmla="*/ 1979742 w 2074068"/>
              <a:gd name="connsiteY3" fmla="*/ 526130 h 1562849"/>
              <a:gd name="connsiteX4" fmla="*/ 1977522 w 2074068"/>
              <a:gd name="connsiteY4" fmla="*/ 530570 h 1562849"/>
              <a:gd name="connsiteX5" fmla="*/ 1042028 w 2074068"/>
              <a:gd name="connsiteY5" fmla="*/ 1466281 h 1562849"/>
              <a:gd name="connsiteX6" fmla="*/ 1033150 w 2074068"/>
              <a:gd name="connsiteY6" fmla="*/ 1466281 h 1562849"/>
              <a:gd name="connsiteX7" fmla="*/ 96546 w 2074068"/>
              <a:gd name="connsiteY7" fmla="*/ 530570 h 1562849"/>
              <a:gd name="connsiteX8" fmla="*/ 94326 w 2074068"/>
              <a:gd name="connsiteY8" fmla="*/ 526130 h 1562849"/>
              <a:gd name="connsiteX9" fmla="*/ 96546 w 2074068"/>
              <a:gd name="connsiteY9" fmla="*/ 521690 h 1562849"/>
              <a:gd name="connsiteX10" fmla="*/ 618115 w 2074068"/>
              <a:gd name="connsiteY10" fmla="*/ 0 h 1562849"/>
              <a:gd name="connsiteX11" fmla="*/ 484948 w 2074068"/>
              <a:gd name="connsiteY11" fmla="*/ 0 h 1562849"/>
              <a:gd name="connsiteX12" fmla="*/ 29963 w 2074068"/>
              <a:gd name="connsiteY12" fmla="*/ 455091 h 1562849"/>
              <a:gd name="connsiteX13" fmla="*/ 0 w 2074068"/>
              <a:gd name="connsiteY13" fmla="*/ 526130 h 1562849"/>
              <a:gd name="connsiteX14" fmla="*/ 29963 w 2074068"/>
              <a:gd name="connsiteY14" fmla="*/ 597168 h 1562849"/>
              <a:gd name="connsiteX15" fmla="*/ 966567 w 2074068"/>
              <a:gd name="connsiteY15" fmla="*/ 1532880 h 1562849"/>
              <a:gd name="connsiteX16" fmla="*/ 1037589 w 2074068"/>
              <a:gd name="connsiteY16" fmla="*/ 1562849 h 1562849"/>
              <a:gd name="connsiteX17" fmla="*/ 1108611 w 2074068"/>
              <a:gd name="connsiteY17" fmla="*/ 1532880 h 1562849"/>
              <a:gd name="connsiteX18" fmla="*/ 2044106 w 2074068"/>
              <a:gd name="connsiteY18" fmla="*/ 597168 h 1562849"/>
              <a:gd name="connsiteX19" fmla="*/ 2074068 w 2074068"/>
              <a:gd name="connsiteY19" fmla="*/ 526130 h 1562849"/>
              <a:gd name="connsiteX20" fmla="*/ 2044106 w 2074068"/>
              <a:gd name="connsiteY20" fmla="*/ 455091 h 1562849"/>
              <a:gd name="connsiteX21" fmla="*/ 1589120 w 2074068"/>
              <a:gd name="connsiteY21" fmla="*/ 0 h 156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74068" h="1562849">
                <a:moveTo>
                  <a:pt x="1589120" y="0"/>
                </a:moveTo>
                <a:lnTo>
                  <a:pt x="1455954" y="0"/>
                </a:lnTo>
                <a:lnTo>
                  <a:pt x="1977522" y="521690"/>
                </a:lnTo>
                <a:cubicBezTo>
                  <a:pt x="1978632" y="522800"/>
                  <a:pt x="1979742" y="525020"/>
                  <a:pt x="1979742" y="526130"/>
                </a:cubicBezTo>
                <a:cubicBezTo>
                  <a:pt x="1979742" y="527240"/>
                  <a:pt x="1979742" y="529459"/>
                  <a:pt x="1977522" y="530570"/>
                </a:cubicBezTo>
                <a:lnTo>
                  <a:pt x="1042028" y="1466281"/>
                </a:lnTo>
                <a:cubicBezTo>
                  <a:pt x="1038699" y="1469611"/>
                  <a:pt x="1036479" y="1469611"/>
                  <a:pt x="1033150" y="1466281"/>
                </a:cubicBezTo>
                <a:lnTo>
                  <a:pt x="96546" y="530570"/>
                </a:lnTo>
                <a:cubicBezTo>
                  <a:pt x="95436" y="529459"/>
                  <a:pt x="94326" y="527240"/>
                  <a:pt x="94326" y="526130"/>
                </a:cubicBezTo>
                <a:cubicBezTo>
                  <a:pt x="94326" y="525020"/>
                  <a:pt x="94326" y="522800"/>
                  <a:pt x="96546" y="521690"/>
                </a:cubicBezTo>
                <a:lnTo>
                  <a:pt x="618115" y="0"/>
                </a:lnTo>
                <a:lnTo>
                  <a:pt x="484948" y="0"/>
                </a:lnTo>
                <a:lnTo>
                  <a:pt x="29963" y="455091"/>
                </a:lnTo>
                <a:cubicBezTo>
                  <a:pt x="11097" y="473961"/>
                  <a:pt x="0" y="499490"/>
                  <a:pt x="0" y="526130"/>
                </a:cubicBezTo>
                <a:cubicBezTo>
                  <a:pt x="0" y="552769"/>
                  <a:pt x="9987" y="578298"/>
                  <a:pt x="29963" y="597168"/>
                </a:cubicBezTo>
                <a:lnTo>
                  <a:pt x="966567" y="1532880"/>
                </a:lnTo>
                <a:cubicBezTo>
                  <a:pt x="985432" y="1551749"/>
                  <a:pt x="1010956" y="1562849"/>
                  <a:pt x="1037589" y="1562849"/>
                </a:cubicBezTo>
                <a:cubicBezTo>
                  <a:pt x="1064222" y="1562849"/>
                  <a:pt x="1089746" y="1552859"/>
                  <a:pt x="1108611" y="1532880"/>
                </a:cubicBezTo>
                <a:lnTo>
                  <a:pt x="2044106" y="597168"/>
                </a:lnTo>
                <a:cubicBezTo>
                  <a:pt x="2062971" y="578298"/>
                  <a:pt x="2074068" y="552769"/>
                  <a:pt x="2074068" y="526130"/>
                </a:cubicBezTo>
                <a:cubicBezTo>
                  <a:pt x="2074068" y="499490"/>
                  <a:pt x="2064081" y="473961"/>
                  <a:pt x="2044106" y="455091"/>
                </a:cubicBezTo>
                <a:lnTo>
                  <a:pt x="1589120" y="0"/>
                </a:lnTo>
                <a:close/>
              </a:path>
            </a:pathLst>
          </a:custGeom>
          <a:solidFill>
            <a:srgbClr val="FFFFFF"/>
          </a:solidFill>
          <a:ln w="11086" cap="flat">
            <a:noFill/>
            <a:prstDash val="solid"/>
            <a:miter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50" name="フリーフォーム 49">
            <a:extLst>
              <a:ext uri="{FF2B5EF4-FFF2-40B4-BE49-F238E27FC236}">
                <a16:creationId xmlns:a16="http://schemas.microsoft.com/office/drawing/2014/main" id="{369F2222-1EEE-3847-AC20-609E0B99C079}"/>
              </a:ext>
            </a:extLst>
          </p:cNvPr>
          <p:cNvSpPr/>
          <p:nvPr/>
        </p:nvSpPr>
        <p:spPr>
          <a:xfrm>
            <a:off x="6927555" y="13101"/>
            <a:ext cx="1979186" cy="1515397"/>
          </a:xfrm>
          <a:custGeom>
            <a:avLst/>
            <a:gdLst>
              <a:gd name="connsiteX0" fmla="*/ 1475096 w 1979186"/>
              <a:gd name="connsiteY0" fmla="*/ 0 h 1515397"/>
              <a:gd name="connsiteX1" fmla="*/ 504091 w 1979186"/>
              <a:gd name="connsiteY1" fmla="*/ 0 h 1515397"/>
              <a:gd name="connsiteX2" fmla="*/ 15813 w 1979186"/>
              <a:gd name="connsiteY2" fmla="*/ 488390 h 1515397"/>
              <a:gd name="connsiteX3" fmla="*/ 15813 w 1979186"/>
              <a:gd name="connsiteY3" fmla="*/ 563869 h 1515397"/>
              <a:gd name="connsiteX4" fmla="*/ 952418 w 1979186"/>
              <a:gd name="connsiteY4" fmla="*/ 1499580 h 1515397"/>
              <a:gd name="connsiteX5" fmla="*/ 1027879 w 1979186"/>
              <a:gd name="connsiteY5" fmla="*/ 1499580 h 1515397"/>
              <a:gd name="connsiteX6" fmla="*/ 1963373 w 1979186"/>
              <a:gd name="connsiteY6" fmla="*/ 563869 h 1515397"/>
              <a:gd name="connsiteX7" fmla="*/ 1963373 w 1979186"/>
              <a:gd name="connsiteY7" fmla="*/ 488390 h 1515397"/>
              <a:gd name="connsiteX8" fmla="*/ 1475096 w 1979186"/>
              <a:gd name="connsiteY8" fmla="*/ 0 h 1515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9186" h="1515397">
                <a:moveTo>
                  <a:pt x="1475096" y="0"/>
                </a:moveTo>
                <a:lnTo>
                  <a:pt x="504091" y="0"/>
                </a:lnTo>
                <a:lnTo>
                  <a:pt x="15813" y="488390"/>
                </a:lnTo>
                <a:cubicBezTo>
                  <a:pt x="-5271" y="509480"/>
                  <a:pt x="-5271" y="542779"/>
                  <a:pt x="15813" y="563869"/>
                </a:cubicBezTo>
                <a:lnTo>
                  <a:pt x="952418" y="1499580"/>
                </a:lnTo>
                <a:cubicBezTo>
                  <a:pt x="973502" y="1520670"/>
                  <a:pt x="1006794" y="1520670"/>
                  <a:pt x="1027879" y="1499580"/>
                </a:cubicBezTo>
                <a:lnTo>
                  <a:pt x="1963373" y="563869"/>
                </a:lnTo>
                <a:cubicBezTo>
                  <a:pt x="1984458" y="542779"/>
                  <a:pt x="1984458" y="509480"/>
                  <a:pt x="1963373" y="488390"/>
                </a:cubicBezTo>
                <a:lnTo>
                  <a:pt x="1475096" y="0"/>
                </a:lnTo>
                <a:close/>
              </a:path>
            </a:pathLst>
          </a:custGeom>
          <a:solidFill>
            <a:srgbClr val="E99413"/>
          </a:solidFill>
          <a:ln w="1108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016D1C1C-B7CB-044B-A370-6A8EAD137736}"/>
              </a:ext>
            </a:extLst>
          </p:cNvPr>
          <p:cNvSpPr/>
          <p:nvPr/>
        </p:nvSpPr>
        <p:spPr>
          <a:xfrm>
            <a:off x="6873878" y="20511"/>
            <a:ext cx="2074068" cy="1562849"/>
          </a:xfrm>
          <a:custGeom>
            <a:avLst/>
            <a:gdLst>
              <a:gd name="connsiteX0" fmla="*/ 1589120 w 2074068"/>
              <a:gd name="connsiteY0" fmla="*/ 0 h 1562849"/>
              <a:gd name="connsiteX1" fmla="*/ 1455954 w 2074068"/>
              <a:gd name="connsiteY1" fmla="*/ 0 h 1562849"/>
              <a:gd name="connsiteX2" fmla="*/ 1977522 w 2074068"/>
              <a:gd name="connsiteY2" fmla="*/ 521690 h 1562849"/>
              <a:gd name="connsiteX3" fmla="*/ 1979742 w 2074068"/>
              <a:gd name="connsiteY3" fmla="*/ 526130 h 1562849"/>
              <a:gd name="connsiteX4" fmla="*/ 1977522 w 2074068"/>
              <a:gd name="connsiteY4" fmla="*/ 530570 h 1562849"/>
              <a:gd name="connsiteX5" fmla="*/ 1042028 w 2074068"/>
              <a:gd name="connsiteY5" fmla="*/ 1466281 h 1562849"/>
              <a:gd name="connsiteX6" fmla="*/ 1033150 w 2074068"/>
              <a:gd name="connsiteY6" fmla="*/ 1466281 h 1562849"/>
              <a:gd name="connsiteX7" fmla="*/ 96546 w 2074068"/>
              <a:gd name="connsiteY7" fmla="*/ 530570 h 1562849"/>
              <a:gd name="connsiteX8" fmla="*/ 94326 w 2074068"/>
              <a:gd name="connsiteY8" fmla="*/ 526130 h 1562849"/>
              <a:gd name="connsiteX9" fmla="*/ 96546 w 2074068"/>
              <a:gd name="connsiteY9" fmla="*/ 521690 h 1562849"/>
              <a:gd name="connsiteX10" fmla="*/ 618115 w 2074068"/>
              <a:gd name="connsiteY10" fmla="*/ 0 h 1562849"/>
              <a:gd name="connsiteX11" fmla="*/ 484948 w 2074068"/>
              <a:gd name="connsiteY11" fmla="*/ 0 h 1562849"/>
              <a:gd name="connsiteX12" fmla="*/ 29963 w 2074068"/>
              <a:gd name="connsiteY12" fmla="*/ 455091 h 1562849"/>
              <a:gd name="connsiteX13" fmla="*/ 0 w 2074068"/>
              <a:gd name="connsiteY13" fmla="*/ 526130 h 1562849"/>
              <a:gd name="connsiteX14" fmla="*/ 29963 w 2074068"/>
              <a:gd name="connsiteY14" fmla="*/ 597168 h 1562849"/>
              <a:gd name="connsiteX15" fmla="*/ 966567 w 2074068"/>
              <a:gd name="connsiteY15" fmla="*/ 1532880 h 1562849"/>
              <a:gd name="connsiteX16" fmla="*/ 1037589 w 2074068"/>
              <a:gd name="connsiteY16" fmla="*/ 1562849 h 1562849"/>
              <a:gd name="connsiteX17" fmla="*/ 1108611 w 2074068"/>
              <a:gd name="connsiteY17" fmla="*/ 1532880 h 1562849"/>
              <a:gd name="connsiteX18" fmla="*/ 2044106 w 2074068"/>
              <a:gd name="connsiteY18" fmla="*/ 597168 h 1562849"/>
              <a:gd name="connsiteX19" fmla="*/ 2074068 w 2074068"/>
              <a:gd name="connsiteY19" fmla="*/ 526130 h 1562849"/>
              <a:gd name="connsiteX20" fmla="*/ 2044106 w 2074068"/>
              <a:gd name="connsiteY20" fmla="*/ 455091 h 1562849"/>
              <a:gd name="connsiteX21" fmla="*/ 1589120 w 2074068"/>
              <a:gd name="connsiteY21" fmla="*/ 0 h 156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74068" h="1562849">
                <a:moveTo>
                  <a:pt x="1589120" y="0"/>
                </a:moveTo>
                <a:lnTo>
                  <a:pt x="1455954" y="0"/>
                </a:lnTo>
                <a:lnTo>
                  <a:pt x="1977522" y="521690"/>
                </a:lnTo>
                <a:cubicBezTo>
                  <a:pt x="1978632" y="522800"/>
                  <a:pt x="1979742" y="525020"/>
                  <a:pt x="1979742" y="526130"/>
                </a:cubicBezTo>
                <a:cubicBezTo>
                  <a:pt x="1979742" y="527240"/>
                  <a:pt x="1979742" y="529459"/>
                  <a:pt x="1977522" y="530570"/>
                </a:cubicBezTo>
                <a:lnTo>
                  <a:pt x="1042028" y="1466281"/>
                </a:lnTo>
                <a:cubicBezTo>
                  <a:pt x="1038699" y="1469611"/>
                  <a:pt x="1036479" y="1469611"/>
                  <a:pt x="1033150" y="1466281"/>
                </a:cubicBezTo>
                <a:lnTo>
                  <a:pt x="96546" y="530570"/>
                </a:lnTo>
                <a:cubicBezTo>
                  <a:pt x="95436" y="529459"/>
                  <a:pt x="94326" y="527240"/>
                  <a:pt x="94326" y="526130"/>
                </a:cubicBezTo>
                <a:cubicBezTo>
                  <a:pt x="94326" y="525020"/>
                  <a:pt x="94326" y="522800"/>
                  <a:pt x="96546" y="521690"/>
                </a:cubicBezTo>
                <a:lnTo>
                  <a:pt x="618115" y="0"/>
                </a:lnTo>
                <a:lnTo>
                  <a:pt x="484948" y="0"/>
                </a:lnTo>
                <a:lnTo>
                  <a:pt x="29963" y="455091"/>
                </a:lnTo>
                <a:cubicBezTo>
                  <a:pt x="11097" y="473961"/>
                  <a:pt x="0" y="499490"/>
                  <a:pt x="0" y="526130"/>
                </a:cubicBezTo>
                <a:cubicBezTo>
                  <a:pt x="0" y="552769"/>
                  <a:pt x="9987" y="578298"/>
                  <a:pt x="29963" y="597168"/>
                </a:cubicBezTo>
                <a:lnTo>
                  <a:pt x="966567" y="1532880"/>
                </a:lnTo>
                <a:cubicBezTo>
                  <a:pt x="985432" y="1551749"/>
                  <a:pt x="1010956" y="1562849"/>
                  <a:pt x="1037589" y="1562849"/>
                </a:cubicBezTo>
                <a:cubicBezTo>
                  <a:pt x="1064222" y="1562849"/>
                  <a:pt x="1089746" y="1552859"/>
                  <a:pt x="1108611" y="1532880"/>
                </a:cubicBezTo>
                <a:lnTo>
                  <a:pt x="2044106" y="597168"/>
                </a:lnTo>
                <a:cubicBezTo>
                  <a:pt x="2062971" y="578298"/>
                  <a:pt x="2074068" y="552769"/>
                  <a:pt x="2074068" y="526130"/>
                </a:cubicBezTo>
                <a:cubicBezTo>
                  <a:pt x="2074068" y="499490"/>
                  <a:pt x="2064081" y="473961"/>
                  <a:pt x="2044106" y="455091"/>
                </a:cubicBezTo>
                <a:lnTo>
                  <a:pt x="1589120" y="0"/>
                </a:lnTo>
                <a:close/>
              </a:path>
            </a:pathLst>
          </a:custGeom>
          <a:solidFill>
            <a:srgbClr val="FFFFFF"/>
          </a:solidFill>
          <a:ln w="11086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53" name="タイトル 1">
            <a:extLst>
              <a:ext uri="{FF2B5EF4-FFF2-40B4-BE49-F238E27FC236}">
                <a16:creationId xmlns:a16="http://schemas.microsoft.com/office/drawing/2014/main" id="{19380497-00C8-2449-B0D1-6A15089B9BCA}"/>
              </a:ext>
            </a:extLst>
          </p:cNvPr>
          <p:cNvSpPr txBox="1">
            <a:spLocks/>
          </p:cNvSpPr>
          <p:nvPr/>
        </p:nvSpPr>
        <p:spPr>
          <a:xfrm>
            <a:off x="1205681" y="493925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>
                <a:solidFill>
                  <a:schemeClr val="bg1"/>
                </a:solidFill>
                <a:latin typeface="+mn-ea"/>
                <a:ea typeface="+mn-ea"/>
              </a:rPr>
              <a:t>1.</a:t>
            </a:r>
            <a:r>
              <a:rPr lang="ja-JP" altLang="en-US" sz="2000" b="1">
                <a:solidFill>
                  <a:schemeClr val="bg1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dirty="0">
                <a:solidFill>
                  <a:schemeClr val="bg1"/>
                </a:solidFill>
                <a:latin typeface="+mn-ea"/>
                <a:ea typeface="+mn-ea"/>
              </a:rPr>
              <a:t>XXXXXXXXXXXXX</a:t>
            </a:r>
            <a:endParaRPr lang="ja-JP" altLang="en-US" sz="20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4" name="タイトル 1">
            <a:extLst>
              <a:ext uri="{FF2B5EF4-FFF2-40B4-BE49-F238E27FC236}">
                <a16:creationId xmlns:a16="http://schemas.microsoft.com/office/drawing/2014/main" id="{CD1F0DF9-FA56-8B43-A0BA-33E55765B076}"/>
              </a:ext>
            </a:extLst>
          </p:cNvPr>
          <p:cNvSpPr txBox="1">
            <a:spLocks/>
          </p:cNvSpPr>
          <p:nvPr/>
        </p:nvSpPr>
        <p:spPr>
          <a:xfrm>
            <a:off x="1205681" y="1483491"/>
            <a:ext cx="7432953" cy="86177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800" b="1" spc="-150">
                <a:solidFill>
                  <a:srgbClr val="F08300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F08300"/>
                </a:solidFill>
                <a:latin typeface="+mn-ea"/>
              </a:rPr>
              <a:t>XXXXXXXXXXXXX</a:t>
            </a:r>
          </a:p>
          <a:p>
            <a:pPr>
              <a:lnSpc>
                <a:spcPct val="100000"/>
              </a:lnSpc>
            </a:pPr>
            <a:r>
              <a:rPr lang="en-US" altLang="ja-JP" sz="2800" b="1" spc="-150" dirty="0">
                <a:solidFill>
                  <a:srgbClr val="F08300"/>
                </a:solidFill>
                <a:latin typeface="+mn-ea"/>
              </a:rPr>
              <a:t>XXXXXXXXX</a:t>
            </a:r>
            <a:endParaRPr lang="ja-JP" altLang="en-US" sz="2800" b="1" spc="-150">
              <a:solidFill>
                <a:srgbClr val="F08300"/>
              </a:solidFill>
              <a:latin typeface="+mn-ea"/>
              <a:ea typeface="+mn-ea"/>
            </a:endParaRPr>
          </a:p>
        </p:txBody>
      </p:sp>
      <p:sp>
        <p:nvSpPr>
          <p:cNvPr id="55" name="フリーフォーム 54">
            <a:extLst>
              <a:ext uri="{FF2B5EF4-FFF2-40B4-BE49-F238E27FC236}">
                <a16:creationId xmlns:a16="http://schemas.microsoft.com/office/drawing/2014/main" id="{52AC5211-ED6A-6848-8731-FE55C60AC6D1}"/>
              </a:ext>
            </a:extLst>
          </p:cNvPr>
          <p:cNvSpPr/>
          <p:nvPr/>
        </p:nvSpPr>
        <p:spPr>
          <a:xfrm>
            <a:off x="-3914" y="626134"/>
            <a:ext cx="861164" cy="301455"/>
          </a:xfrm>
          <a:custGeom>
            <a:avLst/>
            <a:gdLst>
              <a:gd name="connsiteX0" fmla="*/ 4246366 w 6532604"/>
              <a:gd name="connsiteY0" fmla="*/ 2286768 h 2286768"/>
              <a:gd name="connsiteX1" fmla="*/ 0 w 6532604"/>
              <a:gd name="connsiteY1" fmla="*/ 2286768 h 2286768"/>
              <a:gd name="connsiteX2" fmla="*/ 0 w 6532604"/>
              <a:gd name="connsiteY2" fmla="*/ 0 h 2286768"/>
              <a:gd name="connsiteX3" fmla="*/ 6532605 w 6532604"/>
              <a:gd name="connsiteY3" fmla="*/ 0 h 228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2604" h="2286768">
                <a:moveTo>
                  <a:pt x="4246366" y="2286768"/>
                </a:moveTo>
                <a:lnTo>
                  <a:pt x="0" y="2286768"/>
                </a:lnTo>
                <a:lnTo>
                  <a:pt x="0" y="0"/>
                </a:lnTo>
                <a:lnTo>
                  <a:pt x="6532605" y="0"/>
                </a:lnTo>
                <a:close/>
              </a:path>
            </a:pathLst>
          </a:custGeom>
          <a:solidFill>
            <a:srgbClr val="F2B229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56" name="タイトル 1">
            <a:extLst>
              <a:ext uri="{FF2B5EF4-FFF2-40B4-BE49-F238E27FC236}">
                <a16:creationId xmlns:a16="http://schemas.microsoft.com/office/drawing/2014/main" id="{60EA8506-BE84-F046-A439-61EC2D8D066E}"/>
              </a:ext>
            </a:extLst>
          </p:cNvPr>
          <p:cNvSpPr txBox="1">
            <a:spLocks/>
          </p:cNvSpPr>
          <p:nvPr/>
        </p:nvSpPr>
        <p:spPr>
          <a:xfrm>
            <a:off x="8263610" y="5528405"/>
            <a:ext cx="1570352" cy="132959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9600" b="1" dirty="0">
                <a:solidFill>
                  <a:schemeClr val="bg1">
                    <a:lumMod val="75000"/>
                  </a:schemeClr>
                </a:solidFill>
                <a:latin typeface="DIN Condensed" pitchFamily="2" charset="0"/>
                <a:ea typeface="+mn-ea"/>
                <a:cs typeface="Aharoni" panose="02010803020104030203" pitchFamily="2" charset="-79"/>
              </a:rPr>
              <a:t>03</a:t>
            </a:r>
            <a:endParaRPr lang="ja-JP" altLang="en-US" sz="9600" b="1">
              <a:solidFill>
                <a:schemeClr val="bg1">
                  <a:lumMod val="75000"/>
                </a:schemeClr>
              </a:solidFill>
              <a:latin typeface="DIN Condensed" pitchFamily="2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9" name="字幕 2">
            <a:extLst>
              <a:ext uri="{FF2B5EF4-FFF2-40B4-BE49-F238E27FC236}">
                <a16:creationId xmlns:a16="http://schemas.microsoft.com/office/drawing/2014/main" id="{0DD46452-0FE4-854D-B36A-986494DB1263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239801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</TotalTime>
  <Words>88</Words>
  <Application>Microsoft Macintosh PowerPoint</Application>
  <PresentationFormat>A4 210 x 297 mm</PresentationFormat>
  <Paragraphs>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Arial</vt:lpstr>
      <vt:lpstr>Calibri</vt:lpstr>
      <vt:lpstr>Calibri Light</vt:lpstr>
      <vt:lpstr>DIN Condensed</vt:lpstr>
      <vt:lpstr>Office テーマ</vt:lpstr>
      <vt:lpstr>タイトル入ります XXXXXXXXXXXXX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タイトル入ります XXXXXXXXXXXXX</dc:title>
  <dc:creator>アズワン 大地</dc:creator>
  <cp:lastModifiedBy>アズワン 大地</cp:lastModifiedBy>
  <cp:revision>43</cp:revision>
  <dcterms:created xsi:type="dcterms:W3CDTF">2020-06-08T06:59:17Z</dcterms:created>
  <dcterms:modified xsi:type="dcterms:W3CDTF">2020-08-13T10:26:08Z</dcterms:modified>
</cp:coreProperties>
</file>