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D4EF"/>
    <a:srgbClr val="BCE2E8"/>
    <a:srgbClr val="C49958"/>
    <a:srgbClr val="FADBDA"/>
    <a:srgbClr val="FF9CC2"/>
    <a:srgbClr val="96643C"/>
    <a:srgbClr val="A3996F"/>
    <a:srgbClr val="F08300"/>
    <a:srgbClr val="F2B229"/>
    <a:srgbClr val="8DC2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23"/>
    <p:restoredTop sz="96327"/>
  </p:normalViewPr>
  <p:slideViewPr>
    <p:cSldViewPr snapToGrid="0" snapToObjects="1">
      <p:cViewPr>
        <p:scale>
          <a:sx n="108" d="100"/>
          <a:sy n="108" d="100"/>
        </p:scale>
        <p:origin x="1624" y="62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sz="1200" b="1"/>
              <a:t>グラフタイトル</a:t>
            </a:r>
            <a:endParaRPr lang="en-US" altLang="ja-JP" sz="1200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列2</c:v>
                </c:pt>
              </c:strCache>
            </c:strRef>
          </c:tx>
          <c:spPr>
            <a:solidFill>
              <a:prstClr val="black">
                <a:lumMod val="65000"/>
                <a:lumOff val="35000"/>
              </a:prstClr>
            </a:solidFill>
            <a:ln w="63500" cmpd="sng"/>
          </c:spPr>
          <c:dPt>
            <c:idx val="0"/>
            <c:bubble3D val="0"/>
            <c:spPr>
              <a:solidFill>
                <a:srgbClr val="BBD4EF"/>
              </a:solidFill>
              <a:ln w="63500" cmpd="sng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9BE-7348-8A81-C28C1CD8D49F}"/>
              </c:ext>
            </c:extLst>
          </c:dPt>
          <c:dPt>
            <c:idx val="1"/>
            <c:bubble3D val="0"/>
            <c:spPr>
              <a:solidFill>
                <a:srgbClr val="BBD4EF">
                  <a:alpha val="80000"/>
                </a:srgbClr>
              </a:solidFill>
              <a:ln w="63500" cmpd="sng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9BE-7348-8A81-C28C1CD8D49F}"/>
              </c:ext>
            </c:extLst>
          </c:dPt>
          <c:dPt>
            <c:idx val="2"/>
            <c:bubble3D val="0"/>
            <c:spPr>
              <a:solidFill>
                <a:srgbClr val="BBD4EF">
                  <a:alpha val="60000"/>
                </a:srgbClr>
              </a:solidFill>
              <a:ln w="63500" cmpd="sng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9BE-7348-8A81-C28C1CD8D49F}"/>
              </c:ext>
            </c:extLst>
          </c:dPt>
          <c:dPt>
            <c:idx val="3"/>
            <c:bubble3D val="0"/>
            <c:spPr>
              <a:solidFill>
                <a:schemeClr val="bg1">
                  <a:lumMod val="50000"/>
                </a:schemeClr>
              </a:solidFill>
              <a:ln w="63500" cmpd="sng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9BE-7348-8A81-C28C1CD8D49F}"/>
              </c:ext>
            </c:extLst>
          </c:dPt>
          <c:cat>
            <c:strRef>
              <c:f>Sheet1!$A$2:$A$5</c:f>
              <c:strCache>
                <c:ptCount val="4"/>
                <c:pt idx="0">
                  <c:v>第 1 四半期</c:v>
                </c:pt>
                <c:pt idx="1">
                  <c:v>第 2 四半期</c:v>
                </c:pt>
                <c:pt idx="2">
                  <c:v>第 3 四半期</c:v>
                </c:pt>
                <c:pt idx="3">
                  <c:v>第 4 四半期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9BE-7348-8A81-C28C1CD8D4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cap="flat" cmpd="sng">
      <a:solidFill>
        <a:schemeClr val="lt1"/>
      </a:solidFill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sz="1200" b="1"/>
              <a:t>グラフ タイトル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BBD4EF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カテゴリ 1</c:v>
                </c:pt>
                <c:pt idx="1">
                  <c:v>カテゴリ 2</c:v>
                </c:pt>
                <c:pt idx="2">
                  <c:v>カテゴリ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564-BC49-9742-06D1A7DA4C8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BBD4EF">
                <a:alpha val="50000"/>
              </a:srgbClr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カテゴリ 1</c:v>
                </c:pt>
                <c:pt idx="1">
                  <c:v>カテゴリ 2</c:v>
                </c:pt>
                <c:pt idx="2">
                  <c:v>カテゴリ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564-BC49-9742-06D1A7DA4C8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カテゴリ 1</c:v>
                </c:pt>
                <c:pt idx="1">
                  <c:v>カテゴリ 2</c:v>
                </c:pt>
                <c:pt idx="2">
                  <c:v>カテゴリ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564-BC49-9742-06D1A7DA4C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7"/>
        <c:overlap val="-36"/>
        <c:axId val="893684111"/>
        <c:axId val="893927199"/>
      </c:barChart>
      <c:catAx>
        <c:axId val="89368411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893927199"/>
        <c:crosses val="autoZero"/>
        <c:auto val="1"/>
        <c:lblAlgn val="ctr"/>
        <c:lblOffset val="100"/>
        <c:noMultiLvlLbl val="0"/>
      </c:catAx>
      <c:valAx>
        <c:axId val="8939271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89368411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0997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0271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0583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100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5436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9729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4564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4016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1588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34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9B49-473F-814E-8626-7946DC668B4B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704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5F9B49-473F-814E-8626-7946DC668B4B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294A52-B54A-0244-8D6A-4D8DE2960C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4688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タイトル 1">
            <a:extLst>
              <a:ext uri="{FF2B5EF4-FFF2-40B4-BE49-F238E27FC236}">
                <a16:creationId xmlns:a16="http://schemas.microsoft.com/office/drawing/2014/main" id="{6927A0DE-25BE-7949-BF11-25D46B4430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46480" y="1533793"/>
            <a:ext cx="4911616" cy="778675"/>
          </a:xfrm>
          <a:noFill/>
        </p:spPr>
        <p:txBody>
          <a:bodyPr lIns="0" tIns="0" rIns="0" bIns="0">
            <a:spAutoFit/>
          </a:bodyPr>
          <a:lstStyle/>
          <a:p>
            <a:pPr algn="l"/>
            <a:r>
              <a:rPr kumimoji="1" lang="ja-JP" altLang="en-US" sz="2800" b="1">
                <a:solidFill>
                  <a:srgbClr val="BBD4EF"/>
                </a:solidFill>
                <a:latin typeface="+mn-ea"/>
                <a:ea typeface="+mn-ea"/>
              </a:rPr>
              <a:t>タイトル入ります</a:t>
            </a:r>
            <a:br>
              <a:rPr kumimoji="1" lang="en-US" altLang="ja-JP" sz="2800" b="1" dirty="0">
                <a:solidFill>
                  <a:srgbClr val="BBD4EF"/>
                </a:solidFill>
                <a:latin typeface="+mn-ea"/>
                <a:ea typeface="+mn-ea"/>
              </a:rPr>
            </a:br>
            <a:r>
              <a:rPr lang="en-US" altLang="ja-JP" sz="2800" b="1" dirty="0">
                <a:solidFill>
                  <a:srgbClr val="BBD4EF"/>
                </a:solidFill>
                <a:latin typeface="+mn-ea"/>
              </a:rPr>
              <a:t>XXXXXXXXXXXXXXXXXXX</a:t>
            </a:r>
            <a:endParaRPr kumimoji="1" lang="ja-JP" altLang="en-US" sz="2800" b="1">
              <a:solidFill>
                <a:srgbClr val="BBD4EF"/>
              </a:solidFill>
              <a:latin typeface="+mn-ea"/>
              <a:ea typeface="+mn-ea"/>
            </a:endParaRPr>
          </a:p>
        </p:txBody>
      </p:sp>
      <p:sp>
        <p:nvSpPr>
          <p:cNvPr id="297" name="字幕 2">
            <a:extLst>
              <a:ext uri="{FF2B5EF4-FFF2-40B4-BE49-F238E27FC236}">
                <a16:creationId xmlns:a16="http://schemas.microsoft.com/office/drawing/2014/main" id="{D94E9F1D-44C5-544D-AF71-1B62214D2F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46480" y="2430498"/>
            <a:ext cx="4911616" cy="492443"/>
          </a:xfrm>
        </p:spPr>
        <p:txBody>
          <a:bodyPr lIns="0" tIns="0" rIns="0" bIns="0">
            <a:sp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ja-JP" altLang="en-US" sz="1600">
                <a:solidFill>
                  <a:srgbClr val="BBD4EF"/>
                </a:solidFill>
              </a:rPr>
              <a:t>サブタイトル入ります</a:t>
            </a:r>
            <a:endParaRPr lang="en-US" altLang="ja-JP" sz="1600" dirty="0">
              <a:solidFill>
                <a:srgbClr val="BBD4EF"/>
              </a:solidFill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altLang="ja-JP" sz="1600" dirty="0">
                <a:solidFill>
                  <a:srgbClr val="BBD4EF"/>
                </a:solidFill>
              </a:rPr>
              <a:t>XXXXXXXXXXXXXXXXXXXXXXXXXX</a:t>
            </a:r>
            <a:endParaRPr lang="ja-JP" altLang="en-US" sz="1600">
              <a:solidFill>
                <a:srgbClr val="BBD4EF"/>
              </a:solidFill>
            </a:endParaRPr>
          </a:p>
        </p:txBody>
      </p:sp>
      <p:sp>
        <p:nvSpPr>
          <p:cNvPr id="298" name="字幕 2">
            <a:extLst>
              <a:ext uri="{FF2B5EF4-FFF2-40B4-BE49-F238E27FC236}">
                <a16:creationId xmlns:a16="http://schemas.microsoft.com/office/drawing/2014/main" id="{011338C0-EB2B-0841-B795-1F5B9352414E}"/>
              </a:ext>
            </a:extLst>
          </p:cNvPr>
          <p:cNvSpPr txBox="1">
            <a:spLocks/>
          </p:cNvSpPr>
          <p:nvPr/>
        </p:nvSpPr>
        <p:spPr>
          <a:xfrm>
            <a:off x="4246480" y="3275111"/>
            <a:ext cx="4911616" cy="30777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ja-JP" altLang="en-US" sz="100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株式会社　アズワン</a:t>
            </a:r>
            <a:endParaRPr lang="en-US" altLang="ja-JP" sz="1000" dirty="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altLang="ja-JP" sz="1000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XXXXXXXXXXXXXXXXXXXXXXXXXXXXXX</a:t>
            </a:r>
            <a:endParaRPr lang="ja-JP" altLang="en-US" sz="100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299" name="図 298">
            <a:extLst>
              <a:ext uri="{FF2B5EF4-FFF2-40B4-BE49-F238E27FC236}">
                <a16:creationId xmlns:a16="http://schemas.microsoft.com/office/drawing/2014/main" id="{EC501B5D-5C84-3E40-BCFF-9F0E5E05AB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6480" y="3040971"/>
            <a:ext cx="4305300" cy="38100"/>
          </a:xfrm>
          <a:prstGeom prst="rect">
            <a:avLst/>
          </a:prstGeom>
        </p:spPr>
      </p:pic>
      <p:grpSp>
        <p:nvGrpSpPr>
          <p:cNvPr id="26" name="グラフィックス 4">
            <a:extLst>
              <a:ext uri="{FF2B5EF4-FFF2-40B4-BE49-F238E27FC236}">
                <a16:creationId xmlns:a16="http://schemas.microsoft.com/office/drawing/2014/main" id="{2CAF35A4-858B-0B4E-B8E3-5115D91371B8}"/>
              </a:ext>
            </a:extLst>
          </p:cNvPr>
          <p:cNvGrpSpPr/>
          <p:nvPr/>
        </p:nvGrpSpPr>
        <p:grpSpPr>
          <a:xfrm>
            <a:off x="-115" y="0"/>
            <a:ext cx="5890636" cy="6861227"/>
            <a:chOff x="-115" y="0"/>
            <a:chExt cx="5890636" cy="6861227"/>
          </a:xfrm>
          <a:solidFill>
            <a:srgbClr val="000000"/>
          </a:solidFill>
        </p:grpSpPr>
        <p:sp>
          <p:nvSpPr>
            <p:cNvPr id="27" name="フリーフォーム 26">
              <a:extLst>
                <a:ext uri="{FF2B5EF4-FFF2-40B4-BE49-F238E27FC236}">
                  <a16:creationId xmlns:a16="http://schemas.microsoft.com/office/drawing/2014/main" id="{E4B4B819-03B0-9A4F-A19E-BFE33731BB36}"/>
                </a:ext>
              </a:extLst>
            </p:cNvPr>
            <p:cNvSpPr/>
            <p:nvPr/>
          </p:nvSpPr>
          <p:spPr>
            <a:xfrm>
              <a:off x="1682989" y="1327916"/>
              <a:ext cx="1879693" cy="1880129"/>
            </a:xfrm>
            <a:custGeom>
              <a:avLst/>
              <a:gdLst>
                <a:gd name="connsiteX0" fmla="*/ 1879694 w 1879693"/>
                <a:gd name="connsiteY0" fmla="*/ 940065 h 1880129"/>
                <a:gd name="connsiteX1" fmla="*/ 939847 w 1879693"/>
                <a:gd name="connsiteY1" fmla="*/ 1880130 h 1880129"/>
                <a:gd name="connsiteX2" fmla="*/ 0 w 1879693"/>
                <a:gd name="connsiteY2" fmla="*/ 940065 h 1880129"/>
                <a:gd name="connsiteX3" fmla="*/ 939847 w 1879693"/>
                <a:gd name="connsiteY3" fmla="*/ 0 h 1880129"/>
                <a:gd name="connsiteX4" fmla="*/ 1879694 w 1879693"/>
                <a:gd name="connsiteY4" fmla="*/ 940065 h 1880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79693" h="1880129">
                  <a:moveTo>
                    <a:pt x="1879694" y="940065"/>
                  </a:moveTo>
                  <a:cubicBezTo>
                    <a:pt x="1879694" y="1459248"/>
                    <a:pt x="1458910" y="1880130"/>
                    <a:pt x="939847" y="1880130"/>
                  </a:cubicBezTo>
                  <a:cubicBezTo>
                    <a:pt x="420784" y="1880130"/>
                    <a:pt x="0" y="1459248"/>
                    <a:pt x="0" y="940065"/>
                  </a:cubicBezTo>
                  <a:cubicBezTo>
                    <a:pt x="0" y="420882"/>
                    <a:pt x="420784" y="0"/>
                    <a:pt x="939847" y="0"/>
                  </a:cubicBezTo>
                  <a:cubicBezTo>
                    <a:pt x="1458910" y="0"/>
                    <a:pt x="1879694" y="420882"/>
                    <a:pt x="1879694" y="940065"/>
                  </a:cubicBezTo>
                  <a:close/>
                </a:path>
              </a:pathLst>
            </a:custGeom>
            <a:solidFill>
              <a:srgbClr val="BCE2E8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8" name="フリーフォーム 27">
              <a:extLst>
                <a:ext uri="{FF2B5EF4-FFF2-40B4-BE49-F238E27FC236}">
                  <a16:creationId xmlns:a16="http://schemas.microsoft.com/office/drawing/2014/main" id="{BAEA128F-B978-234F-8070-B6EC4274E244}"/>
                </a:ext>
              </a:extLst>
            </p:cNvPr>
            <p:cNvSpPr/>
            <p:nvPr/>
          </p:nvSpPr>
          <p:spPr>
            <a:xfrm>
              <a:off x="514749" y="996542"/>
              <a:ext cx="1149341" cy="1149608"/>
            </a:xfrm>
            <a:custGeom>
              <a:avLst/>
              <a:gdLst>
                <a:gd name="connsiteX0" fmla="*/ 1149342 w 1149341"/>
                <a:gd name="connsiteY0" fmla="*/ 574804 h 1149608"/>
                <a:gd name="connsiteX1" fmla="*/ 574671 w 1149341"/>
                <a:gd name="connsiteY1" fmla="*/ 1149608 h 1149608"/>
                <a:gd name="connsiteX2" fmla="*/ 0 w 1149341"/>
                <a:gd name="connsiteY2" fmla="*/ 574804 h 1149608"/>
                <a:gd name="connsiteX3" fmla="*/ 574671 w 1149341"/>
                <a:gd name="connsiteY3" fmla="*/ 0 h 1149608"/>
                <a:gd name="connsiteX4" fmla="*/ 1149342 w 1149341"/>
                <a:gd name="connsiteY4" fmla="*/ 574804 h 1149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9341" h="1149608">
                  <a:moveTo>
                    <a:pt x="1149342" y="574804"/>
                  </a:moveTo>
                  <a:cubicBezTo>
                    <a:pt x="1149342" y="892260"/>
                    <a:pt x="892053" y="1149608"/>
                    <a:pt x="574671" y="1149608"/>
                  </a:cubicBezTo>
                  <a:cubicBezTo>
                    <a:pt x="257289" y="1149608"/>
                    <a:pt x="0" y="892260"/>
                    <a:pt x="0" y="574804"/>
                  </a:cubicBezTo>
                  <a:cubicBezTo>
                    <a:pt x="0" y="257349"/>
                    <a:pt x="257289" y="0"/>
                    <a:pt x="574671" y="0"/>
                  </a:cubicBezTo>
                  <a:cubicBezTo>
                    <a:pt x="892053" y="0"/>
                    <a:pt x="1149342" y="257349"/>
                    <a:pt x="1149342" y="574804"/>
                  </a:cubicBezTo>
                  <a:close/>
                </a:path>
              </a:pathLst>
            </a:custGeom>
            <a:solidFill>
              <a:srgbClr val="BDE1D6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9" name="フリーフォーム 28">
              <a:extLst>
                <a:ext uri="{FF2B5EF4-FFF2-40B4-BE49-F238E27FC236}">
                  <a16:creationId xmlns:a16="http://schemas.microsoft.com/office/drawing/2014/main" id="{EAD73F79-DA8F-9747-A195-239D7FA0901D}"/>
                </a:ext>
              </a:extLst>
            </p:cNvPr>
            <p:cNvSpPr/>
            <p:nvPr/>
          </p:nvSpPr>
          <p:spPr>
            <a:xfrm>
              <a:off x="768955" y="2839557"/>
              <a:ext cx="1149341" cy="1149608"/>
            </a:xfrm>
            <a:custGeom>
              <a:avLst/>
              <a:gdLst>
                <a:gd name="connsiteX0" fmla="*/ 1149342 w 1149341"/>
                <a:gd name="connsiteY0" fmla="*/ 574804 h 1149608"/>
                <a:gd name="connsiteX1" fmla="*/ 574671 w 1149341"/>
                <a:gd name="connsiteY1" fmla="*/ 1149608 h 1149608"/>
                <a:gd name="connsiteX2" fmla="*/ 0 w 1149341"/>
                <a:gd name="connsiteY2" fmla="*/ 574804 h 1149608"/>
                <a:gd name="connsiteX3" fmla="*/ 574671 w 1149341"/>
                <a:gd name="connsiteY3" fmla="*/ 0 h 1149608"/>
                <a:gd name="connsiteX4" fmla="*/ 1149342 w 1149341"/>
                <a:gd name="connsiteY4" fmla="*/ 574804 h 1149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9341" h="1149608">
                  <a:moveTo>
                    <a:pt x="1149342" y="574804"/>
                  </a:moveTo>
                  <a:cubicBezTo>
                    <a:pt x="1149342" y="892260"/>
                    <a:pt x="892053" y="1149608"/>
                    <a:pt x="574671" y="1149608"/>
                  </a:cubicBezTo>
                  <a:cubicBezTo>
                    <a:pt x="257289" y="1149608"/>
                    <a:pt x="0" y="892260"/>
                    <a:pt x="0" y="574804"/>
                  </a:cubicBezTo>
                  <a:cubicBezTo>
                    <a:pt x="0" y="257349"/>
                    <a:pt x="257289" y="0"/>
                    <a:pt x="574671" y="0"/>
                  </a:cubicBezTo>
                  <a:cubicBezTo>
                    <a:pt x="892053" y="0"/>
                    <a:pt x="1149342" y="257349"/>
                    <a:pt x="1149342" y="574804"/>
                  </a:cubicBezTo>
                  <a:close/>
                </a:path>
              </a:pathLst>
            </a:custGeom>
            <a:solidFill>
              <a:srgbClr val="EBF5EC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0" name="フリーフォーム 29">
              <a:extLst>
                <a:ext uri="{FF2B5EF4-FFF2-40B4-BE49-F238E27FC236}">
                  <a16:creationId xmlns:a16="http://schemas.microsoft.com/office/drawing/2014/main" id="{A8617DF6-728F-CF43-9B6C-B1EBBC413417}"/>
                </a:ext>
              </a:extLst>
            </p:cNvPr>
            <p:cNvSpPr/>
            <p:nvPr/>
          </p:nvSpPr>
          <p:spPr>
            <a:xfrm>
              <a:off x="2959203" y="3795297"/>
              <a:ext cx="1265728" cy="1266021"/>
            </a:xfrm>
            <a:custGeom>
              <a:avLst/>
              <a:gdLst>
                <a:gd name="connsiteX0" fmla="*/ 1265728 w 1265728"/>
                <a:gd name="connsiteY0" fmla="*/ 633011 h 1266021"/>
                <a:gd name="connsiteX1" fmla="*/ 632864 w 1265728"/>
                <a:gd name="connsiteY1" fmla="*/ 1266022 h 1266021"/>
                <a:gd name="connsiteX2" fmla="*/ 0 w 1265728"/>
                <a:gd name="connsiteY2" fmla="*/ 633011 h 1266021"/>
                <a:gd name="connsiteX3" fmla="*/ 632864 w 1265728"/>
                <a:gd name="connsiteY3" fmla="*/ 0 h 1266021"/>
                <a:gd name="connsiteX4" fmla="*/ 1265728 w 1265728"/>
                <a:gd name="connsiteY4" fmla="*/ 633011 h 1266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5728" h="1266021">
                  <a:moveTo>
                    <a:pt x="1265728" y="633011"/>
                  </a:moveTo>
                  <a:cubicBezTo>
                    <a:pt x="1265728" y="982613"/>
                    <a:pt x="982385" y="1266022"/>
                    <a:pt x="632864" y="1266022"/>
                  </a:cubicBezTo>
                  <a:cubicBezTo>
                    <a:pt x="283343" y="1266022"/>
                    <a:pt x="0" y="982613"/>
                    <a:pt x="0" y="633011"/>
                  </a:cubicBezTo>
                  <a:cubicBezTo>
                    <a:pt x="0" y="283409"/>
                    <a:pt x="283343" y="0"/>
                    <a:pt x="632864" y="0"/>
                  </a:cubicBezTo>
                  <a:cubicBezTo>
                    <a:pt x="982385" y="0"/>
                    <a:pt x="1265728" y="283409"/>
                    <a:pt x="1265728" y="633011"/>
                  </a:cubicBezTo>
                  <a:close/>
                </a:path>
              </a:pathLst>
            </a:custGeom>
            <a:solidFill>
              <a:srgbClr val="EBF5EC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1" name="フリーフォーム 30">
              <a:extLst>
                <a:ext uri="{FF2B5EF4-FFF2-40B4-BE49-F238E27FC236}">
                  <a16:creationId xmlns:a16="http://schemas.microsoft.com/office/drawing/2014/main" id="{DB212291-BD42-DD4E-A78C-8851BAD8E8BA}"/>
                </a:ext>
              </a:extLst>
            </p:cNvPr>
            <p:cNvSpPr/>
            <p:nvPr/>
          </p:nvSpPr>
          <p:spPr>
            <a:xfrm>
              <a:off x="1586308" y="714269"/>
              <a:ext cx="526848" cy="526971"/>
            </a:xfrm>
            <a:custGeom>
              <a:avLst/>
              <a:gdLst>
                <a:gd name="connsiteX0" fmla="*/ 526849 w 526848"/>
                <a:gd name="connsiteY0" fmla="*/ 263486 h 526971"/>
                <a:gd name="connsiteX1" fmla="*/ 263425 w 526848"/>
                <a:gd name="connsiteY1" fmla="*/ 526971 h 526971"/>
                <a:gd name="connsiteX2" fmla="*/ 0 w 526848"/>
                <a:gd name="connsiteY2" fmla="*/ 263486 h 526971"/>
                <a:gd name="connsiteX3" fmla="*/ 263425 w 526848"/>
                <a:gd name="connsiteY3" fmla="*/ 0 h 526971"/>
                <a:gd name="connsiteX4" fmla="*/ 526849 w 526848"/>
                <a:gd name="connsiteY4" fmla="*/ 263486 h 526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6848" h="526971">
                  <a:moveTo>
                    <a:pt x="526849" y="263486"/>
                  </a:moveTo>
                  <a:cubicBezTo>
                    <a:pt x="526849" y="409005"/>
                    <a:pt x="408910" y="526971"/>
                    <a:pt x="263425" y="526971"/>
                  </a:cubicBezTo>
                  <a:cubicBezTo>
                    <a:pt x="117939" y="526971"/>
                    <a:pt x="0" y="409005"/>
                    <a:pt x="0" y="263486"/>
                  </a:cubicBezTo>
                  <a:cubicBezTo>
                    <a:pt x="0" y="117967"/>
                    <a:pt x="117939" y="0"/>
                    <a:pt x="263425" y="0"/>
                  </a:cubicBezTo>
                  <a:cubicBezTo>
                    <a:pt x="408910" y="0"/>
                    <a:pt x="526849" y="117967"/>
                    <a:pt x="526849" y="263486"/>
                  </a:cubicBezTo>
                  <a:close/>
                </a:path>
              </a:pathLst>
            </a:custGeom>
            <a:solidFill>
              <a:srgbClr val="EBF5EC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2" name="フリーフォーム 31">
              <a:extLst>
                <a:ext uri="{FF2B5EF4-FFF2-40B4-BE49-F238E27FC236}">
                  <a16:creationId xmlns:a16="http://schemas.microsoft.com/office/drawing/2014/main" id="{099E87B6-40C1-DC40-AC75-B6160555DA56}"/>
                </a:ext>
              </a:extLst>
            </p:cNvPr>
            <p:cNvSpPr/>
            <p:nvPr/>
          </p:nvSpPr>
          <p:spPr>
            <a:xfrm>
              <a:off x="3027191" y="5132319"/>
              <a:ext cx="681031" cy="681189"/>
            </a:xfrm>
            <a:custGeom>
              <a:avLst/>
              <a:gdLst>
                <a:gd name="connsiteX0" fmla="*/ 681032 w 681031"/>
                <a:gd name="connsiteY0" fmla="*/ 340595 h 681189"/>
                <a:gd name="connsiteX1" fmla="*/ 340516 w 681031"/>
                <a:gd name="connsiteY1" fmla="*/ 681189 h 681189"/>
                <a:gd name="connsiteX2" fmla="*/ 0 w 681031"/>
                <a:gd name="connsiteY2" fmla="*/ 340595 h 681189"/>
                <a:gd name="connsiteX3" fmla="*/ 340516 w 681031"/>
                <a:gd name="connsiteY3" fmla="*/ 0 h 681189"/>
                <a:gd name="connsiteX4" fmla="*/ 681032 w 681031"/>
                <a:gd name="connsiteY4" fmla="*/ 340595 h 681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1031" h="681189">
                  <a:moveTo>
                    <a:pt x="681032" y="340595"/>
                  </a:moveTo>
                  <a:cubicBezTo>
                    <a:pt x="681032" y="528700"/>
                    <a:pt x="528578" y="681189"/>
                    <a:pt x="340516" y="681189"/>
                  </a:cubicBezTo>
                  <a:cubicBezTo>
                    <a:pt x="152454" y="681189"/>
                    <a:pt x="0" y="528700"/>
                    <a:pt x="0" y="340595"/>
                  </a:cubicBezTo>
                  <a:cubicBezTo>
                    <a:pt x="0" y="152489"/>
                    <a:pt x="152454" y="0"/>
                    <a:pt x="340516" y="0"/>
                  </a:cubicBezTo>
                  <a:cubicBezTo>
                    <a:pt x="528578" y="0"/>
                    <a:pt x="681032" y="152489"/>
                    <a:pt x="681032" y="340595"/>
                  </a:cubicBezTo>
                  <a:close/>
                </a:path>
              </a:pathLst>
            </a:custGeom>
            <a:solidFill>
              <a:srgbClr val="BBD4EF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3" name="フリーフォーム 32">
              <a:extLst>
                <a:ext uri="{FF2B5EF4-FFF2-40B4-BE49-F238E27FC236}">
                  <a16:creationId xmlns:a16="http://schemas.microsoft.com/office/drawing/2014/main" id="{307247E7-108B-1340-B64E-49571210E6CD}"/>
                </a:ext>
              </a:extLst>
            </p:cNvPr>
            <p:cNvSpPr/>
            <p:nvPr/>
          </p:nvSpPr>
          <p:spPr>
            <a:xfrm>
              <a:off x="1961740" y="4562356"/>
              <a:ext cx="979256" cy="979483"/>
            </a:xfrm>
            <a:custGeom>
              <a:avLst/>
              <a:gdLst>
                <a:gd name="connsiteX0" fmla="*/ 979257 w 979256"/>
                <a:gd name="connsiteY0" fmla="*/ 489742 h 979483"/>
                <a:gd name="connsiteX1" fmla="*/ 489628 w 979256"/>
                <a:gd name="connsiteY1" fmla="*/ 979484 h 979483"/>
                <a:gd name="connsiteX2" fmla="*/ 0 w 979256"/>
                <a:gd name="connsiteY2" fmla="*/ 489742 h 979483"/>
                <a:gd name="connsiteX3" fmla="*/ 489628 w 979256"/>
                <a:gd name="connsiteY3" fmla="*/ 0 h 979483"/>
                <a:gd name="connsiteX4" fmla="*/ 979257 w 979256"/>
                <a:gd name="connsiteY4" fmla="*/ 489742 h 979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9256" h="979483">
                  <a:moveTo>
                    <a:pt x="979257" y="489742"/>
                  </a:moveTo>
                  <a:cubicBezTo>
                    <a:pt x="979257" y="760219"/>
                    <a:pt x="760043" y="979484"/>
                    <a:pt x="489628" y="979484"/>
                  </a:cubicBezTo>
                  <a:cubicBezTo>
                    <a:pt x="219214" y="979484"/>
                    <a:pt x="0" y="760219"/>
                    <a:pt x="0" y="489742"/>
                  </a:cubicBezTo>
                  <a:cubicBezTo>
                    <a:pt x="0" y="219265"/>
                    <a:pt x="219214" y="0"/>
                    <a:pt x="489628" y="0"/>
                  </a:cubicBezTo>
                  <a:cubicBezTo>
                    <a:pt x="760043" y="0"/>
                    <a:pt x="979257" y="219265"/>
                    <a:pt x="979257" y="489742"/>
                  </a:cubicBezTo>
                  <a:close/>
                </a:path>
              </a:pathLst>
            </a:custGeom>
            <a:solidFill>
              <a:srgbClr val="BDE1D6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4" name="フリーフォーム 33">
              <a:extLst>
                <a:ext uri="{FF2B5EF4-FFF2-40B4-BE49-F238E27FC236}">
                  <a16:creationId xmlns:a16="http://schemas.microsoft.com/office/drawing/2014/main" id="{560FEEE5-7CFE-1547-9B0E-41DF2D3E1154}"/>
                </a:ext>
              </a:extLst>
            </p:cNvPr>
            <p:cNvSpPr/>
            <p:nvPr/>
          </p:nvSpPr>
          <p:spPr>
            <a:xfrm>
              <a:off x="1956554" y="3418165"/>
              <a:ext cx="972803" cy="973029"/>
            </a:xfrm>
            <a:custGeom>
              <a:avLst/>
              <a:gdLst>
                <a:gd name="connsiteX0" fmla="*/ 972804 w 972803"/>
                <a:gd name="connsiteY0" fmla="*/ 486514 h 973029"/>
                <a:gd name="connsiteX1" fmla="*/ 486402 w 972803"/>
                <a:gd name="connsiteY1" fmla="*/ 973029 h 973029"/>
                <a:gd name="connsiteX2" fmla="*/ 0 w 972803"/>
                <a:gd name="connsiteY2" fmla="*/ 486514 h 973029"/>
                <a:gd name="connsiteX3" fmla="*/ 486402 w 972803"/>
                <a:gd name="connsiteY3" fmla="*/ 0 h 973029"/>
                <a:gd name="connsiteX4" fmla="*/ 972804 w 972803"/>
                <a:gd name="connsiteY4" fmla="*/ 486514 h 973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2803" h="973029">
                  <a:moveTo>
                    <a:pt x="972804" y="486514"/>
                  </a:moveTo>
                  <a:cubicBezTo>
                    <a:pt x="972804" y="755209"/>
                    <a:pt x="755034" y="973029"/>
                    <a:pt x="486402" y="973029"/>
                  </a:cubicBezTo>
                  <a:cubicBezTo>
                    <a:pt x="217770" y="973029"/>
                    <a:pt x="0" y="755209"/>
                    <a:pt x="0" y="486514"/>
                  </a:cubicBezTo>
                  <a:cubicBezTo>
                    <a:pt x="0" y="217820"/>
                    <a:pt x="217769" y="0"/>
                    <a:pt x="486402" y="0"/>
                  </a:cubicBezTo>
                  <a:cubicBezTo>
                    <a:pt x="755034" y="0"/>
                    <a:pt x="972804" y="217820"/>
                    <a:pt x="972804" y="486514"/>
                  </a:cubicBezTo>
                  <a:close/>
                </a:path>
              </a:pathLst>
            </a:custGeom>
            <a:solidFill>
              <a:srgbClr val="BBD4EF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5" name="フリーフォーム 34">
              <a:extLst>
                <a:ext uri="{FF2B5EF4-FFF2-40B4-BE49-F238E27FC236}">
                  <a16:creationId xmlns:a16="http://schemas.microsoft.com/office/drawing/2014/main" id="{BF3B12D8-CC1D-2742-A8A2-234A1FC197DE}"/>
                </a:ext>
              </a:extLst>
            </p:cNvPr>
            <p:cNvSpPr/>
            <p:nvPr/>
          </p:nvSpPr>
          <p:spPr>
            <a:xfrm>
              <a:off x="1482828" y="4102928"/>
              <a:ext cx="583083" cy="583218"/>
            </a:xfrm>
            <a:custGeom>
              <a:avLst/>
              <a:gdLst>
                <a:gd name="connsiteX0" fmla="*/ 583083 w 583083"/>
                <a:gd name="connsiteY0" fmla="*/ 291609 h 583218"/>
                <a:gd name="connsiteX1" fmla="*/ 291541 w 583083"/>
                <a:gd name="connsiteY1" fmla="*/ 583218 h 583218"/>
                <a:gd name="connsiteX2" fmla="*/ 0 w 583083"/>
                <a:gd name="connsiteY2" fmla="*/ 291609 h 583218"/>
                <a:gd name="connsiteX3" fmla="*/ 291541 w 583083"/>
                <a:gd name="connsiteY3" fmla="*/ 0 h 583218"/>
                <a:gd name="connsiteX4" fmla="*/ 583083 w 583083"/>
                <a:gd name="connsiteY4" fmla="*/ 291609 h 583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3083" h="583218">
                  <a:moveTo>
                    <a:pt x="583083" y="291609"/>
                  </a:moveTo>
                  <a:cubicBezTo>
                    <a:pt x="583083" y="452660"/>
                    <a:pt x="452555" y="583218"/>
                    <a:pt x="291541" y="583218"/>
                  </a:cubicBezTo>
                  <a:cubicBezTo>
                    <a:pt x="130527" y="583218"/>
                    <a:pt x="0" y="452660"/>
                    <a:pt x="0" y="291609"/>
                  </a:cubicBezTo>
                  <a:cubicBezTo>
                    <a:pt x="0" y="130558"/>
                    <a:pt x="130527" y="0"/>
                    <a:pt x="291541" y="0"/>
                  </a:cubicBezTo>
                  <a:cubicBezTo>
                    <a:pt x="452555" y="0"/>
                    <a:pt x="583083" y="130558"/>
                    <a:pt x="583083" y="291609"/>
                  </a:cubicBezTo>
                  <a:close/>
                </a:path>
              </a:pathLst>
            </a:custGeom>
            <a:solidFill>
              <a:srgbClr val="BCE2E8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6" name="フリーフォーム 35">
              <a:extLst>
                <a:ext uri="{FF2B5EF4-FFF2-40B4-BE49-F238E27FC236}">
                  <a16:creationId xmlns:a16="http://schemas.microsoft.com/office/drawing/2014/main" id="{FEE04468-0961-5347-84ED-47A1FD104E28}"/>
                </a:ext>
              </a:extLst>
            </p:cNvPr>
            <p:cNvSpPr/>
            <p:nvPr/>
          </p:nvSpPr>
          <p:spPr>
            <a:xfrm>
              <a:off x="750517" y="0"/>
              <a:ext cx="1070291" cy="795643"/>
            </a:xfrm>
            <a:custGeom>
              <a:avLst/>
              <a:gdLst>
                <a:gd name="connsiteX0" fmla="*/ 67527 w 1070291"/>
                <a:gd name="connsiteY0" fmla="*/ 0 h 795643"/>
                <a:gd name="connsiteX1" fmla="*/ 0 w 1070291"/>
                <a:gd name="connsiteY1" fmla="*/ 260373 h 795643"/>
                <a:gd name="connsiteX2" fmla="*/ 535146 w 1070291"/>
                <a:gd name="connsiteY2" fmla="*/ 795643 h 795643"/>
                <a:gd name="connsiteX3" fmla="*/ 1070292 w 1070291"/>
                <a:gd name="connsiteY3" fmla="*/ 260373 h 795643"/>
                <a:gd name="connsiteX4" fmla="*/ 1002765 w 1070291"/>
                <a:gd name="connsiteY4" fmla="*/ 0 h 795643"/>
                <a:gd name="connsiteX5" fmla="*/ 67527 w 1070291"/>
                <a:gd name="connsiteY5" fmla="*/ 0 h 795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70291" h="795643">
                  <a:moveTo>
                    <a:pt x="67527" y="0"/>
                  </a:moveTo>
                  <a:cubicBezTo>
                    <a:pt x="24545" y="77109"/>
                    <a:pt x="0" y="165860"/>
                    <a:pt x="0" y="260373"/>
                  </a:cubicBezTo>
                  <a:cubicBezTo>
                    <a:pt x="0" y="556017"/>
                    <a:pt x="239571" y="795643"/>
                    <a:pt x="535146" y="795643"/>
                  </a:cubicBezTo>
                  <a:cubicBezTo>
                    <a:pt x="830721" y="795643"/>
                    <a:pt x="1070292" y="556017"/>
                    <a:pt x="1070292" y="260373"/>
                  </a:cubicBezTo>
                  <a:cubicBezTo>
                    <a:pt x="1070292" y="165860"/>
                    <a:pt x="1045747" y="77109"/>
                    <a:pt x="1002765" y="0"/>
                  </a:cubicBezTo>
                  <a:lnTo>
                    <a:pt x="67527" y="0"/>
                  </a:lnTo>
                  <a:close/>
                </a:path>
              </a:pathLst>
            </a:custGeom>
            <a:solidFill>
              <a:srgbClr val="BBD4EF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61" name="フリーフォーム 60">
              <a:extLst>
                <a:ext uri="{FF2B5EF4-FFF2-40B4-BE49-F238E27FC236}">
                  <a16:creationId xmlns:a16="http://schemas.microsoft.com/office/drawing/2014/main" id="{86B297EC-CD8F-D340-A58B-4DEF9B7DF4E2}"/>
                </a:ext>
              </a:extLst>
            </p:cNvPr>
            <p:cNvSpPr/>
            <p:nvPr/>
          </p:nvSpPr>
          <p:spPr>
            <a:xfrm>
              <a:off x="0" y="0"/>
              <a:ext cx="663400" cy="1625980"/>
            </a:xfrm>
            <a:custGeom>
              <a:avLst/>
              <a:gdLst>
                <a:gd name="connsiteX0" fmla="*/ 0 w 663400"/>
                <a:gd name="connsiteY0" fmla="*/ 0 h 1625980"/>
                <a:gd name="connsiteX1" fmla="*/ 0 w 663400"/>
                <a:gd name="connsiteY1" fmla="*/ 1625980 h 1625980"/>
                <a:gd name="connsiteX2" fmla="*/ 663401 w 663400"/>
                <a:gd name="connsiteY2" fmla="*/ 584025 h 1625980"/>
                <a:gd name="connsiteX3" fmla="*/ 504148 w 663400"/>
                <a:gd name="connsiteY3" fmla="*/ 0 h 1625980"/>
                <a:gd name="connsiteX4" fmla="*/ 0 w 663400"/>
                <a:gd name="connsiteY4" fmla="*/ 0 h 1625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3400" h="1625980">
                  <a:moveTo>
                    <a:pt x="0" y="0"/>
                  </a:moveTo>
                  <a:lnTo>
                    <a:pt x="0" y="1625980"/>
                  </a:lnTo>
                  <a:cubicBezTo>
                    <a:pt x="391910" y="1442831"/>
                    <a:pt x="663401" y="1045182"/>
                    <a:pt x="663401" y="584025"/>
                  </a:cubicBezTo>
                  <a:cubicBezTo>
                    <a:pt x="663401" y="370793"/>
                    <a:pt x="605208" y="171162"/>
                    <a:pt x="50414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CE2E8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62" name="フリーフォーム 61">
              <a:extLst>
                <a:ext uri="{FF2B5EF4-FFF2-40B4-BE49-F238E27FC236}">
                  <a16:creationId xmlns:a16="http://schemas.microsoft.com/office/drawing/2014/main" id="{B9532E4D-2ECF-524D-88B7-7F15CB4D304F}"/>
                </a:ext>
              </a:extLst>
            </p:cNvPr>
            <p:cNvSpPr/>
            <p:nvPr/>
          </p:nvSpPr>
          <p:spPr>
            <a:xfrm>
              <a:off x="3592068" y="5180959"/>
              <a:ext cx="2298453" cy="1680267"/>
            </a:xfrm>
            <a:custGeom>
              <a:avLst/>
              <a:gdLst>
                <a:gd name="connsiteX0" fmla="*/ 2168815 w 2298453"/>
                <a:gd name="connsiteY0" fmla="*/ 1680268 h 1680267"/>
                <a:gd name="connsiteX1" fmla="*/ 2298453 w 2298453"/>
                <a:gd name="connsiteY1" fmla="*/ 1149493 h 1680267"/>
                <a:gd name="connsiteX2" fmla="*/ 1149227 w 2298453"/>
                <a:gd name="connsiteY2" fmla="*/ 0 h 1680267"/>
                <a:gd name="connsiteX3" fmla="*/ 0 w 2298453"/>
                <a:gd name="connsiteY3" fmla="*/ 1149493 h 1680267"/>
                <a:gd name="connsiteX4" fmla="*/ 129638 w 2298453"/>
                <a:gd name="connsiteY4" fmla="*/ 1680268 h 1680267"/>
                <a:gd name="connsiteX5" fmla="*/ 2168815 w 2298453"/>
                <a:gd name="connsiteY5" fmla="*/ 1680268 h 1680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98453" h="1680267">
                  <a:moveTo>
                    <a:pt x="2168815" y="1680268"/>
                  </a:moveTo>
                  <a:cubicBezTo>
                    <a:pt x="2251553" y="1521439"/>
                    <a:pt x="2298453" y="1340941"/>
                    <a:pt x="2298453" y="1149493"/>
                  </a:cubicBezTo>
                  <a:cubicBezTo>
                    <a:pt x="2298453" y="514638"/>
                    <a:pt x="1783934" y="0"/>
                    <a:pt x="1149227" y="0"/>
                  </a:cubicBezTo>
                  <a:cubicBezTo>
                    <a:pt x="514519" y="0"/>
                    <a:pt x="0" y="514638"/>
                    <a:pt x="0" y="1149493"/>
                  </a:cubicBezTo>
                  <a:cubicBezTo>
                    <a:pt x="0" y="1340941"/>
                    <a:pt x="46900" y="1521439"/>
                    <a:pt x="129638" y="1680268"/>
                  </a:cubicBezTo>
                  <a:lnTo>
                    <a:pt x="2168815" y="1680268"/>
                  </a:lnTo>
                  <a:close/>
                </a:path>
              </a:pathLst>
            </a:custGeom>
            <a:solidFill>
              <a:srgbClr val="BCE2E8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63" name="フリーフォーム 62">
              <a:extLst>
                <a:ext uri="{FF2B5EF4-FFF2-40B4-BE49-F238E27FC236}">
                  <a16:creationId xmlns:a16="http://schemas.microsoft.com/office/drawing/2014/main" id="{5FA81870-1651-D748-8C42-AE430FA0A5D6}"/>
                </a:ext>
              </a:extLst>
            </p:cNvPr>
            <p:cNvSpPr/>
            <p:nvPr/>
          </p:nvSpPr>
          <p:spPr>
            <a:xfrm>
              <a:off x="1814858" y="5648565"/>
              <a:ext cx="1628564" cy="1212662"/>
            </a:xfrm>
            <a:custGeom>
              <a:avLst/>
              <a:gdLst>
                <a:gd name="connsiteX0" fmla="*/ 1524617 w 1628564"/>
                <a:gd name="connsiteY0" fmla="*/ 1212662 h 1212662"/>
                <a:gd name="connsiteX1" fmla="*/ 1618994 w 1628564"/>
                <a:gd name="connsiteY1" fmla="*/ 938226 h 1212662"/>
                <a:gd name="connsiteX2" fmla="*/ 937962 w 1628564"/>
                <a:gd name="connsiteY2" fmla="*/ 9573 h 1212662"/>
                <a:gd name="connsiteX3" fmla="*/ 9524 w 1628564"/>
                <a:gd name="connsiteY3" fmla="*/ 690762 h 1212662"/>
                <a:gd name="connsiteX4" fmla="*/ 104246 w 1628564"/>
                <a:gd name="connsiteY4" fmla="*/ 1212662 h 1212662"/>
                <a:gd name="connsiteX5" fmla="*/ 1524617 w 1628564"/>
                <a:gd name="connsiteY5" fmla="*/ 1212662 h 1212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28564" h="1212662">
                  <a:moveTo>
                    <a:pt x="1524617" y="1212662"/>
                  </a:moveTo>
                  <a:cubicBezTo>
                    <a:pt x="1571057" y="1129905"/>
                    <a:pt x="1603783" y="1037581"/>
                    <a:pt x="1618994" y="938226"/>
                  </a:cubicBezTo>
                  <a:cubicBezTo>
                    <a:pt x="1687328" y="493667"/>
                    <a:pt x="1382419" y="77922"/>
                    <a:pt x="937962" y="9573"/>
                  </a:cubicBezTo>
                  <a:cubicBezTo>
                    <a:pt x="493505" y="-58777"/>
                    <a:pt x="77857" y="246202"/>
                    <a:pt x="9524" y="690762"/>
                  </a:cubicBezTo>
                  <a:cubicBezTo>
                    <a:pt x="-19170" y="877830"/>
                    <a:pt x="18281" y="1059596"/>
                    <a:pt x="104246" y="1212662"/>
                  </a:cubicBezTo>
                  <a:lnTo>
                    <a:pt x="1524617" y="1212662"/>
                  </a:lnTo>
                  <a:close/>
                </a:path>
              </a:pathLst>
            </a:custGeom>
            <a:solidFill>
              <a:srgbClr val="EBF5EC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64" name="フリーフォーム 63">
              <a:extLst>
                <a:ext uri="{FF2B5EF4-FFF2-40B4-BE49-F238E27FC236}">
                  <a16:creationId xmlns:a16="http://schemas.microsoft.com/office/drawing/2014/main" id="{2CE02AFE-894B-4A48-AB52-5ED09D005EE4}"/>
                </a:ext>
              </a:extLst>
            </p:cNvPr>
            <p:cNvSpPr/>
            <p:nvPr/>
          </p:nvSpPr>
          <p:spPr>
            <a:xfrm>
              <a:off x="-115" y="4202366"/>
              <a:ext cx="1849643" cy="2658860"/>
            </a:xfrm>
            <a:custGeom>
              <a:avLst/>
              <a:gdLst>
                <a:gd name="connsiteX0" fmla="*/ 1160174 w 1849643"/>
                <a:gd name="connsiteY0" fmla="*/ 2658861 h 2658860"/>
                <a:gd name="connsiteX1" fmla="*/ 1832794 w 1849643"/>
                <a:gd name="connsiteY1" fmla="*/ 1651484 h 2658860"/>
                <a:gd name="connsiteX2" fmla="*/ 634016 w 1849643"/>
                <a:gd name="connsiteY2" fmla="*/ 16859 h 2658860"/>
                <a:gd name="connsiteX3" fmla="*/ 0 w 1849643"/>
                <a:gd name="connsiteY3" fmla="*/ 61696 h 2658860"/>
                <a:gd name="connsiteX4" fmla="*/ 0 w 1849643"/>
                <a:gd name="connsiteY4" fmla="*/ 2658861 h 2658860"/>
                <a:gd name="connsiteX5" fmla="*/ 1160174 w 1849643"/>
                <a:gd name="connsiteY5" fmla="*/ 2658861 h 2658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49643" h="2658860">
                  <a:moveTo>
                    <a:pt x="1160174" y="2658861"/>
                  </a:moveTo>
                  <a:cubicBezTo>
                    <a:pt x="1509332" y="2446550"/>
                    <a:pt x="1765843" y="2087168"/>
                    <a:pt x="1832794" y="1651484"/>
                  </a:cubicBezTo>
                  <a:cubicBezTo>
                    <a:pt x="1953098" y="868980"/>
                    <a:pt x="1416339" y="137191"/>
                    <a:pt x="634016" y="16859"/>
                  </a:cubicBezTo>
                  <a:cubicBezTo>
                    <a:pt x="414611" y="-16912"/>
                    <a:pt x="199124" y="1068"/>
                    <a:pt x="0" y="61696"/>
                  </a:cubicBezTo>
                  <a:lnTo>
                    <a:pt x="0" y="2658861"/>
                  </a:lnTo>
                  <a:lnTo>
                    <a:pt x="1160174" y="2658861"/>
                  </a:lnTo>
                  <a:close/>
                </a:path>
              </a:pathLst>
            </a:custGeom>
            <a:solidFill>
              <a:srgbClr val="BBD4EF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</p:grpSp>
      <p:sp>
        <p:nvSpPr>
          <p:cNvPr id="300" name="正方形/長方形 299">
            <a:extLst>
              <a:ext uri="{FF2B5EF4-FFF2-40B4-BE49-F238E27FC236}">
                <a16:creationId xmlns:a16="http://schemas.microsoft.com/office/drawing/2014/main" id="{59739E1D-BDFD-9443-AAC9-ABA499D34284}"/>
              </a:ext>
            </a:extLst>
          </p:cNvPr>
          <p:cNvSpPr/>
          <p:nvPr/>
        </p:nvSpPr>
        <p:spPr>
          <a:xfrm>
            <a:off x="-1192193" y="2442258"/>
            <a:ext cx="752355" cy="752355"/>
          </a:xfrm>
          <a:prstGeom prst="rect">
            <a:avLst/>
          </a:prstGeom>
          <a:solidFill>
            <a:srgbClr val="CDE1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1" name="正方形/長方形 300">
            <a:extLst>
              <a:ext uri="{FF2B5EF4-FFF2-40B4-BE49-F238E27FC236}">
                <a16:creationId xmlns:a16="http://schemas.microsoft.com/office/drawing/2014/main" id="{35DEE7E8-9067-174F-88AE-827E75599EFD}"/>
              </a:ext>
            </a:extLst>
          </p:cNvPr>
          <p:cNvSpPr/>
          <p:nvPr/>
        </p:nvSpPr>
        <p:spPr>
          <a:xfrm>
            <a:off x="-1192192" y="0"/>
            <a:ext cx="752355" cy="752355"/>
          </a:xfrm>
          <a:prstGeom prst="rect">
            <a:avLst/>
          </a:prstGeom>
          <a:solidFill>
            <a:srgbClr val="EFA5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2" name="正方形/長方形 301">
            <a:extLst>
              <a:ext uri="{FF2B5EF4-FFF2-40B4-BE49-F238E27FC236}">
                <a16:creationId xmlns:a16="http://schemas.microsoft.com/office/drawing/2014/main" id="{2ABBEC74-79E2-AF47-8791-A7F069003052}"/>
              </a:ext>
            </a:extLst>
          </p:cNvPr>
          <p:cNvSpPr/>
          <p:nvPr/>
        </p:nvSpPr>
        <p:spPr>
          <a:xfrm>
            <a:off x="-1192192" y="3663387"/>
            <a:ext cx="752355" cy="752355"/>
          </a:xfrm>
          <a:prstGeom prst="rect">
            <a:avLst/>
          </a:prstGeom>
          <a:solidFill>
            <a:srgbClr val="95D0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3" name="正方形/長方形 302">
            <a:extLst>
              <a:ext uri="{FF2B5EF4-FFF2-40B4-BE49-F238E27FC236}">
                <a16:creationId xmlns:a16="http://schemas.microsoft.com/office/drawing/2014/main" id="{EE6E064A-3C8A-7940-B363-8473A630C4CB}"/>
              </a:ext>
            </a:extLst>
          </p:cNvPr>
          <p:cNvSpPr/>
          <p:nvPr/>
        </p:nvSpPr>
        <p:spPr>
          <a:xfrm>
            <a:off x="-1192192" y="4884516"/>
            <a:ext cx="752355" cy="752355"/>
          </a:xfrm>
          <a:prstGeom prst="rect">
            <a:avLst/>
          </a:prstGeom>
          <a:solidFill>
            <a:srgbClr val="90BF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4" name="正方形/長方形 303">
            <a:extLst>
              <a:ext uri="{FF2B5EF4-FFF2-40B4-BE49-F238E27FC236}">
                <a16:creationId xmlns:a16="http://schemas.microsoft.com/office/drawing/2014/main" id="{9CCD77CF-53E7-8840-BA2B-2D6996278E84}"/>
              </a:ext>
            </a:extLst>
          </p:cNvPr>
          <p:cNvSpPr/>
          <p:nvPr/>
        </p:nvSpPr>
        <p:spPr>
          <a:xfrm>
            <a:off x="-1192192" y="1221129"/>
            <a:ext cx="752355" cy="752355"/>
          </a:xfrm>
          <a:prstGeom prst="rect">
            <a:avLst/>
          </a:prstGeom>
          <a:solidFill>
            <a:srgbClr val="F8CD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5" name="正方形/長方形 304">
            <a:extLst>
              <a:ext uri="{FF2B5EF4-FFF2-40B4-BE49-F238E27FC236}">
                <a16:creationId xmlns:a16="http://schemas.microsoft.com/office/drawing/2014/main" id="{EBD1E929-5C5E-AB4C-9F5E-129746BB4D9D}"/>
              </a:ext>
            </a:extLst>
          </p:cNvPr>
          <p:cNvSpPr/>
          <p:nvPr/>
        </p:nvSpPr>
        <p:spPr>
          <a:xfrm>
            <a:off x="-1192192" y="6105645"/>
            <a:ext cx="752355" cy="752355"/>
          </a:xfrm>
          <a:prstGeom prst="rect">
            <a:avLst/>
          </a:prstGeom>
          <a:solidFill>
            <a:srgbClr val="C3B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6" name="正方形/長方形 305">
            <a:extLst>
              <a:ext uri="{FF2B5EF4-FFF2-40B4-BE49-F238E27FC236}">
                <a16:creationId xmlns:a16="http://schemas.microsoft.com/office/drawing/2014/main" id="{300B7576-F11C-3D4C-9121-F336DD2103D6}"/>
              </a:ext>
            </a:extLst>
          </p:cNvPr>
          <p:cNvSpPr/>
          <p:nvPr/>
        </p:nvSpPr>
        <p:spPr>
          <a:xfrm>
            <a:off x="-2202594" y="2442258"/>
            <a:ext cx="752355" cy="752355"/>
          </a:xfrm>
          <a:prstGeom prst="rect">
            <a:avLst/>
          </a:prstGeom>
          <a:solidFill>
            <a:srgbClr val="8DC2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7" name="正方形/長方形 306">
            <a:extLst>
              <a:ext uri="{FF2B5EF4-FFF2-40B4-BE49-F238E27FC236}">
                <a16:creationId xmlns:a16="http://schemas.microsoft.com/office/drawing/2014/main" id="{8D92DB2F-00AC-624B-9AFB-09342479FFEA}"/>
              </a:ext>
            </a:extLst>
          </p:cNvPr>
          <p:cNvSpPr/>
          <p:nvPr/>
        </p:nvSpPr>
        <p:spPr>
          <a:xfrm>
            <a:off x="-2202593" y="0"/>
            <a:ext cx="752355" cy="752355"/>
          </a:xfrm>
          <a:prstGeom prst="rect">
            <a:avLst/>
          </a:prstGeom>
          <a:solidFill>
            <a:srgbClr val="F08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8" name="正方形/長方形 307">
            <a:extLst>
              <a:ext uri="{FF2B5EF4-FFF2-40B4-BE49-F238E27FC236}">
                <a16:creationId xmlns:a16="http://schemas.microsoft.com/office/drawing/2014/main" id="{4E6032B2-68AE-4842-9E89-C3710F79E239}"/>
              </a:ext>
            </a:extLst>
          </p:cNvPr>
          <p:cNvSpPr/>
          <p:nvPr/>
        </p:nvSpPr>
        <p:spPr>
          <a:xfrm>
            <a:off x="-2202593" y="3663387"/>
            <a:ext cx="752355" cy="752355"/>
          </a:xfrm>
          <a:prstGeom prst="rect">
            <a:avLst/>
          </a:prstGeom>
          <a:solidFill>
            <a:srgbClr val="009E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9" name="正方形/長方形 308">
            <a:extLst>
              <a:ext uri="{FF2B5EF4-FFF2-40B4-BE49-F238E27FC236}">
                <a16:creationId xmlns:a16="http://schemas.microsoft.com/office/drawing/2014/main" id="{328B56A7-342A-0949-BFFD-1D4C4E9E9589}"/>
              </a:ext>
            </a:extLst>
          </p:cNvPr>
          <p:cNvSpPr/>
          <p:nvPr/>
        </p:nvSpPr>
        <p:spPr>
          <a:xfrm>
            <a:off x="-2202593" y="4884516"/>
            <a:ext cx="752355" cy="752355"/>
          </a:xfrm>
          <a:prstGeom prst="rect">
            <a:avLst/>
          </a:prstGeom>
          <a:solidFill>
            <a:srgbClr val="008A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0" name="正方形/長方形 309">
            <a:extLst>
              <a:ext uri="{FF2B5EF4-FFF2-40B4-BE49-F238E27FC236}">
                <a16:creationId xmlns:a16="http://schemas.microsoft.com/office/drawing/2014/main" id="{D675E415-A271-0E43-ADD1-2031973EEE6D}"/>
              </a:ext>
            </a:extLst>
          </p:cNvPr>
          <p:cNvSpPr/>
          <p:nvPr/>
        </p:nvSpPr>
        <p:spPr>
          <a:xfrm>
            <a:off x="-2202593" y="1221129"/>
            <a:ext cx="752355" cy="752355"/>
          </a:xfrm>
          <a:prstGeom prst="rect">
            <a:avLst/>
          </a:prstGeom>
          <a:solidFill>
            <a:srgbClr val="F9C6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1" name="正方形/長方形 310">
            <a:extLst>
              <a:ext uri="{FF2B5EF4-FFF2-40B4-BE49-F238E27FC236}">
                <a16:creationId xmlns:a16="http://schemas.microsoft.com/office/drawing/2014/main" id="{064ACF69-62C0-C44D-AA7B-FCBAE02F0E61}"/>
              </a:ext>
            </a:extLst>
          </p:cNvPr>
          <p:cNvSpPr/>
          <p:nvPr/>
        </p:nvSpPr>
        <p:spPr>
          <a:xfrm>
            <a:off x="-2202593" y="6105645"/>
            <a:ext cx="752355" cy="752355"/>
          </a:xfrm>
          <a:prstGeom prst="rect">
            <a:avLst/>
          </a:prstGeom>
          <a:solidFill>
            <a:srgbClr val="7F78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0834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タイトル 1">
            <a:extLst>
              <a:ext uri="{FF2B5EF4-FFF2-40B4-BE49-F238E27FC236}">
                <a16:creationId xmlns:a16="http://schemas.microsoft.com/office/drawing/2014/main" id="{EE1BE4D8-E5BA-474E-889F-861C962A8720}"/>
              </a:ext>
            </a:extLst>
          </p:cNvPr>
          <p:cNvSpPr txBox="1">
            <a:spLocks/>
          </p:cNvSpPr>
          <p:nvPr/>
        </p:nvSpPr>
        <p:spPr>
          <a:xfrm>
            <a:off x="3810996" y="1236744"/>
            <a:ext cx="4327889" cy="341632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400" dirty="0">
                <a:solidFill>
                  <a:srgbClr val="BBD4EF"/>
                </a:solidFill>
                <a:latin typeface="Aharoni" panose="02010803020104030203" pitchFamily="2" charset="-79"/>
                <a:ea typeface="Baskerville" panose="02020502070401020303" pitchFamily="18" charset="0"/>
                <a:cs typeface="Aharoni" panose="02010803020104030203" pitchFamily="2" charset="-79"/>
              </a:rPr>
              <a:t>CONTENTS</a:t>
            </a:r>
            <a:endParaRPr lang="ja-JP" altLang="en-US" sz="2400">
              <a:solidFill>
                <a:srgbClr val="BBD4EF"/>
              </a:solidFill>
              <a:latin typeface="Aharoni" panose="02010803020104030203" pitchFamily="2" charset="-79"/>
              <a:ea typeface="+mn-ea"/>
              <a:cs typeface="Aharoni" panose="02010803020104030203" pitchFamily="2" charset="-79"/>
            </a:endParaRPr>
          </a:p>
        </p:txBody>
      </p:sp>
      <p:sp>
        <p:nvSpPr>
          <p:cNvPr id="97" name="タイトル 1">
            <a:extLst>
              <a:ext uri="{FF2B5EF4-FFF2-40B4-BE49-F238E27FC236}">
                <a16:creationId xmlns:a16="http://schemas.microsoft.com/office/drawing/2014/main" id="{90C23F96-0A81-9640-B7A4-AD7E4F169753}"/>
              </a:ext>
            </a:extLst>
          </p:cNvPr>
          <p:cNvSpPr txBox="1">
            <a:spLocks/>
          </p:cNvSpPr>
          <p:nvPr/>
        </p:nvSpPr>
        <p:spPr>
          <a:xfrm>
            <a:off x="8103999" y="6476815"/>
            <a:ext cx="1570352" cy="28469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altLang="ja-JP" sz="2000" dirty="0">
                <a:solidFill>
                  <a:srgbClr val="BBD4EF"/>
                </a:solidFill>
                <a:latin typeface="Aharoni" panose="02010803020104030203" pitchFamily="2" charset="-79"/>
                <a:ea typeface="Baskerville" panose="02020502070401020303" pitchFamily="18" charset="0"/>
                <a:cs typeface="Aharoni" panose="02010803020104030203" pitchFamily="2" charset="-79"/>
              </a:rPr>
              <a:t>1</a:t>
            </a:r>
            <a:endParaRPr lang="ja-JP" altLang="en-US" sz="2000">
              <a:solidFill>
                <a:srgbClr val="BBD4EF"/>
              </a:solidFill>
              <a:latin typeface="Aharoni" panose="02010803020104030203" pitchFamily="2" charset="-79"/>
              <a:ea typeface="+mn-ea"/>
              <a:cs typeface="Aharoni" panose="02010803020104030203" pitchFamily="2" charset="-79"/>
            </a:endParaRPr>
          </a:p>
        </p:txBody>
      </p:sp>
      <p:sp>
        <p:nvSpPr>
          <p:cNvPr id="46" name="字幕 2">
            <a:extLst>
              <a:ext uri="{FF2B5EF4-FFF2-40B4-BE49-F238E27FC236}">
                <a16:creationId xmlns:a16="http://schemas.microsoft.com/office/drawing/2014/main" id="{F9338C59-41B1-E844-8BD0-8893F3B3E38D}"/>
              </a:ext>
            </a:extLst>
          </p:cNvPr>
          <p:cNvSpPr txBox="1">
            <a:spLocks/>
          </p:cNvSpPr>
          <p:nvPr/>
        </p:nvSpPr>
        <p:spPr>
          <a:xfrm>
            <a:off x="4509986" y="6555185"/>
            <a:ext cx="4911616" cy="15388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ja-JP" altLang="en-US" sz="100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株式会社アズワン</a:t>
            </a:r>
            <a:r>
              <a:rPr lang="en-US" altLang="ja-JP" sz="1000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    https://</a:t>
            </a:r>
            <a:r>
              <a:rPr lang="en-US" altLang="ja-JP" sz="1000" dirty="0" err="1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www.xxxxxxxxxxx</a:t>
            </a:r>
            <a:endParaRPr lang="ja-JP" altLang="en-US" sz="100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61" name="タイトル 1">
            <a:extLst>
              <a:ext uri="{FF2B5EF4-FFF2-40B4-BE49-F238E27FC236}">
                <a16:creationId xmlns:a16="http://schemas.microsoft.com/office/drawing/2014/main" id="{DDCA76F7-136D-0E41-9A5C-AA8BD8B0C8AA}"/>
              </a:ext>
            </a:extLst>
          </p:cNvPr>
          <p:cNvSpPr txBox="1">
            <a:spLocks/>
          </p:cNvSpPr>
          <p:nvPr/>
        </p:nvSpPr>
        <p:spPr>
          <a:xfrm>
            <a:off x="3793939" y="1852511"/>
            <a:ext cx="5181547" cy="2487861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altLang="ja-JP" sz="2000" b="1" dirty="0">
                <a:solidFill>
                  <a:srgbClr val="BBD4EF"/>
                </a:solidFill>
                <a:latin typeface="+mn-ea"/>
                <a:ea typeface="+mn-ea"/>
              </a:rPr>
              <a:t>1.</a:t>
            </a:r>
            <a:r>
              <a:rPr lang="en-US" altLang="ja-JP" sz="2000" b="1" dirty="0">
                <a:solidFill>
                  <a:srgbClr val="BBD4EF"/>
                </a:solidFill>
                <a:latin typeface="+mn-ea"/>
              </a:rPr>
              <a:t> </a:t>
            </a:r>
            <a:r>
              <a:rPr lang="en-US" altLang="ja-JP" sz="2000" b="1" dirty="0">
                <a:latin typeface="+mn-ea"/>
                <a:ea typeface="+mn-ea"/>
              </a:rPr>
              <a:t>XXXXXXXXXXXXXX</a:t>
            </a:r>
            <a:r>
              <a:rPr lang="en-US" altLang="ja-JP" sz="2000" b="1" dirty="0">
                <a:latin typeface="+mn-ea"/>
              </a:rPr>
              <a:t>XXXXXXXXXX</a:t>
            </a:r>
            <a:endParaRPr lang="en-US" altLang="ja-JP" sz="2000" b="1" dirty="0">
              <a:latin typeface="+mn-ea"/>
              <a:ea typeface="+mn-ea"/>
            </a:endParaRPr>
          </a:p>
          <a:p>
            <a:pPr fontAlgn="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altLang="ja-JP" sz="2000" b="1" dirty="0">
                <a:solidFill>
                  <a:srgbClr val="BBD4EF"/>
                </a:solidFill>
                <a:latin typeface="+mn-ea"/>
              </a:rPr>
              <a:t>2. </a:t>
            </a:r>
            <a:r>
              <a:rPr lang="en-US" altLang="ja-JP" sz="2000" b="1" dirty="0">
                <a:latin typeface="+mn-ea"/>
              </a:rPr>
              <a:t>XXXXXXXXXXXXXXXXXXXXXXXX</a:t>
            </a:r>
          </a:p>
          <a:p>
            <a:pPr fontAlgn="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altLang="ja-JP" sz="2000" b="1" dirty="0">
                <a:solidFill>
                  <a:srgbClr val="BBD4EF"/>
                </a:solidFill>
                <a:latin typeface="+mn-ea"/>
              </a:rPr>
              <a:t>3. </a:t>
            </a:r>
            <a:r>
              <a:rPr lang="en-US" altLang="ja-JP" sz="2000" b="1" dirty="0">
                <a:latin typeface="+mn-ea"/>
              </a:rPr>
              <a:t>XXXXXXXXXXXXXXXXXXXXXXXX</a:t>
            </a:r>
          </a:p>
          <a:p>
            <a:pPr fontAlgn="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altLang="ja-JP" sz="2000" b="1" dirty="0">
                <a:solidFill>
                  <a:srgbClr val="BBD4EF"/>
                </a:solidFill>
                <a:latin typeface="+mn-ea"/>
              </a:rPr>
              <a:t>4. </a:t>
            </a:r>
            <a:r>
              <a:rPr lang="en-US" altLang="ja-JP" sz="2000" b="1" dirty="0">
                <a:latin typeface="+mn-ea"/>
              </a:rPr>
              <a:t>XXXXXXXXXXXXXXXXXXXXXXXX</a:t>
            </a:r>
          </a:p>
          <a:p>
            <a:pPr fontAlgn="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altLang="ja-JP" sz="2000" b="1" dirty="0">
                <a:solidFill>
                  <a:srgbClr val="BBD4EF"/>
                </a:solidFill>
                <a:latin typeface="+mn-ea"/>
              </a:rPr>
              <a:t>5. </a:t>
            </a:r>
            <a:r>
              <a:rPr lang="en-US" altLang="ja-JP" sz="2000" b="1" dirty="0">
                <a:latin typeface="+mn-ea"/>
              </a:rPr>
              <a:t>XXXXXXXXXXXXXXXXXXXXXXXX</a:t>
            </a:r>
          </a:p>
          <a:p>
            <a:pPr fontAlgn="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altLang="ja-JP" sz="2000" b="1" dirty="0">
                <a:solidFill>
                  <a:srgbClr val="BBD4EF"/>
                </a:solidFill>
                <a:latin typeface="+mn-ea"/>
              </a:rPr>
              <a:t>6. </a:t>
            </a:r>
            <a:r>
              <a:rPr lang="en-US" altLang="ja-JP" sz="2000" b="1" dirty="0">
                <a:latin typeface="+mn-ea"/>
              </a:rPr>
              <a:t>XXXXXXXXXXXXXXXXXXXXXXXX</a:t>
            </a: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3C2922CE-47C6-BD41-98EB-D9CB0F41B0E3}"/>
              </a:ext>
            </a:extLst>
          </p:cNvPr>
          <p:cNvGrpSpPr/>
          <p:nvPr/>
        </p:nvGrpSpPr>
        <p:grpSpPr>
          <a:xfrm>
            <a:off x="0" y="1407560"/>
            <a:ext cx="4661287" cy="5450440"/>
            <a:chOff x="-12479" y="1353208"/>
            <a:chExt cx="4707769" cy="5504792"/>
          </a:xfrm>
        </p:grpSpPr>
        <p:sp>
          <p:nvSpPr>
            <p:cNvPr id="66" name="フリーフォーム 65">
              <a:extLst>
                <a:ext uri="{FF2B5EF4-FFF2-40B4-BE49-F238E27FC236}">
                  <a16:creationId xmlns:a16="http://schemas.microsoft.com/office/drawing/2014/main" id="{FBF54AB6-C81E-D840-B018-9F74A71D26A6}"/>
                </a:ext>
              </a:extLst>
            </p:cNvPr>
            <p:cNvSpPr/>
            <p:nvPr/>
          </p:nvSpPr>
          <p:spPr>
            <a:xfrm>
              <a:off x="927314" y="1902748"/>
              <a:ext cx="1683324" cy="1683714"/>
            </a:xfrm>
            <a:custGeom>
              <a:avLst/>
              <a:gdLst>
                <a:gd name="connsiteX0" fmla="*/ 1879694 w 1879693"/>
                <a:gd name="connsiteY0" fmla="*/ 940065 h 1880129"/>
                <a:gd name="connsiteX1" fmla="*/ 939847 w 1879693"/>
                <a:gd name="connsiteY1" fmla="*/ 1880130 h 1880129"/>
                <a:gd name="connsiteX2" fmla="*/ 0 w 1879693"/>
                <a:gd name="connsiteY2" fmla="*/ 940065 h 1880129"/>
                <a:gd name="connsiteX3" fmla="*/ 939847 w 1879693"/>
                <a:gd name="connsiteY3" fmla="*/ 0 h 1880129"/>
                <a:gd name="connsiteX4" fmla="*/ 1879694 w 1879693"/>
                <a:gd name="connsiteY4" fmla="*/ 940065 h 1880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79693" h="1880129">
                  <a:moveTo>
                    <a:pt x="1879694" y="940065"/>
                  </a:moveTo>
                  <a:cubicBezTo>
                    <a:pt x="1879694" y="1459248"/>
                    <a:pt x="1458910" y="1880130"/>
                    <a:pt x="939847" y="1880130"/>
                  </a:cubicBezTo>
                  <a:cubicBezTo>
                    <a:pt x="420784" y="1880130"/>
                    <a:pt x="0" y="1459248"/>
                    <a:pt x="0" y="940065"/>
                  </a:cubicBezTo>
                  <a:cubicBezTo>
                    <a:pt x="0" y="420882"/>
                    <a:pt x="420784" y="0"/>
                    <a:pt x="939847" y="0"/>
                  </a:cubicBezTo>
                  <a:cubicBezTo>
                    <a:pt x="1458910" y="0"/>
                    <a:pt x="1879694" y="420882"/>
                    <a:pt x="1879694" y="940065"/>
                  </a:cubicBezTo>
                  <a:close/>
                </a:path>
              </a:pathLst>
            </a:custGeom>
            <a:solidFill>
              <a:srgbClr val="BCE2E8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82" name="フリーフォーム 81">
              <a:extLst>
                <a:ext uri="{FF2B5EF4-FFF2-40B4-BE49-F238E27FC236}">
                  <a16:creationId xmlns:a16="http://schemas.microsoft.com/office/drawing/2014/main" id="{EA88682F-5B9C-FD42-8184-C2742F17D73A}"/>
                </a:ext>
              </a:extLst>
            </p:cNvPr>
            <p:cNvSpPr/>
            <p:nvPr/>
          </p:nvSpPr>
          <p:spPr>
            <a:xfrm>
              <a:off x="0" y="1605992"/>
              <a:ext cx="910391" cy="1029510"/>
            </a:xfrm>
            <a:custGeom>
              <a:avLst/>
              <a:gdLst>
                <a:gd name="connsiteX0" fmla="*/ 395755 w 910391"/>
                <a:gd name="connsiteY0" fmla="*/ 0 h 1029510"/>
                <a:gd name="connsiteX1" fmla="*/ 910391 w 910391"/>
                <a:gd name="connsiteY1" fmla="*/ 514755 h 1029510"/>
                <a:gd name="connsiteX2" fmla="*/ 395755 w 910391"/>
                <a:gd name="connsiteY2" fmla="*/ 1029510 h 1029510"/>
                <a:gd name="connsiteX3" fmla="*/ 31852 w 910391"/>
                <a:gd name="connsiteY3" fmla="*/ 878742 h 1029510"/>
                <a:gd name="connsiteX4" fmla="*/ 0 w 910391"/>
                <a:gd name="connsiteY4" fmla="*/ 840128 h 1029510"/>
                <a:gd name="connsiteX5" fmla="*/ 0 w 910391"/>
                <a:gd name="connsiteY5" fmla="*/ 189383 h 1029510"/>
                <a:gd name="connsiteX6" fmla="*/ 31852 w 910391"/>
                <a:gd name="connsiteY6" fmla="*/ 150769 h 1029510"/>
                <a:gd name="connsiteX7" fmla="*/ 395755 w 910391"/>
                <a:gd name="connsiteY7" fmla="*/ 0 h 1029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10391" h="1029510">
                  <a:moveTo>
                    <a:pt x="395755" y="0"/>
                  </a:moveTo>
                  <a:cubicBezTo>
                    <a:pt x="679981" y="0"/>
                    <a:pt x="910391" y="230464"/>
                    <a:pt x="910391" y="514755"/>
                  </a:cubicBezTo>
                  <a:cubicBezTo>
                    <a:pt x="910391" y="799047"/>
                    <a:pt x="679981" y="1029510"/>
                    <a:pt x="395755" y="1029510"/>
                  </a:cubicBezTo>
                  <a:cubicBezTo>
                    <a:pt x="253642" y="1029510"/>
                    <a:pt x="124983" y="971894"/>
                    <a:pt x="31852" y="878742"/>
                  </a:cubicBezTo>
                  <a:lnTo>
                    <a:pt x="0" y="840128"/>
                  </a:lnTo>
                  <a:lnTo>
                    <a:pt x="0" y="189383"/>
                  </a:lnTo>
                  <a:lnTo>
                    <a:pt x="31852" y="150769"/>
                  </a:lnTo>
                  <a:cubicBezTo>
                    <a:pt x="124983" y="57616"/>
                    <a:pt x="253642" y="0"/>
                    <a:pt x="395755" y="0"/>
                  </a:cubicBezTo>
                  <a:close/>
                </a:path>
              </a:pathLst>
            </a:custGeom>
            <a:solidFill>
              <a:srgbClr val="BDE1D6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68" name="フリーフォーム 67">
              <a:extLst>
                <a:ext uri="{FF2B5EF4-FFF2-40B4-BE49-F238E27FC236}">
                  <a16:creationId xmlns:a16="http://schemas.microsoft.com/office/drawing/2014/main" id="{C361763D-675E-464A-947C-9947F4BA647D}"/>
                </a:ext>
              </a:extLst>
            </p:cNvPr>
            <p:cNvSpPr/>
            <p:nvPr/>
          </p:nvSpPr>
          <p:spPr>
            <a:xfrm>
              <a:off x="108768" y="3256469"/>
              <a:ext cx="1029271" cy="1029510"/>
            </a:xfrm>
            <a:custGeom>
              <a:avLst/>
              <a:gdLst>
                <a:gd name="connsiteX0" fmla="*/ 1149342 w 1149341"/>
                <a:gd name="connsiteY0" fmla="*/ 574804 h 1149608"/>
                <a:gd name="connsiteX1" fmla="*/ 574671 w 1149341"/>
                <a:gd name="connsiteY1" fmla="*/ 1149608 h 1149608"/>
                <a:gd name="connsiteX2" fmla="*/ 0 w 1149341"/>
                <a:gd name="connsiteY2" fmla="*/ 574804 h 1149608"/>
                <a:gd name="connsiteX3" fmla="*/ 574671 w 1149341"/>
                <a:gd name="connsiteY3" fmla="*/ 0 h 1149608"/>
                <a:gd name="connsiteX4" fmla="*/ 1149342 w 1149341"/>
                <a:gd name="connsiteY4" fmla="*/ 574804 h 1149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9341" h="1149608">
                  <a:moveTo>
                    <a:pt x="1149342" y="574804"/>
                  </a:moveTo>
                  <a:cubicBezTo>
                    <a:pt x="1149342" y="892260"/>
                    <a:pt x="892053" y="1149608"/>
                    <a:pt x="574671" y="1149608"/>
                  </a:cubicBezTo>
                  <a:cubicBezTo>
                    <a:pt x="257289" y="1149608"/>
                    <a:pt x="0" y="892260"/>
                    <a:pt x="0" y="574804"/>
                  </a:cubicBezTo>
                  <a:cubicBezTo>
                    <a:pt x="0" y="257349"/>
                    <a:pt x="257289" y="0"/>
                    <a:pt x="574671" y="0"/>
                  </a:cubicBezTo>
                  <a:cubicBezTo>
                    <a:pt x="892053" y="0"/>
                    <a:pt x="1149342" y="257349"/>
                    <a:pt x="1149342" y="574804"/>
                  </a:cubicBezTo>
                  <a:close/>
                </a:path>
              </a:pathLst>
            </a:custGeom>
            <a:solidFill>
              <a:srgbClr val="EBF5EC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69" name="フリーフォーム 68">
              <a:extLst>
                <a:ext uri="{FF2B5EF4-FFF2-40B4-BE49-F238E27FC236}">
                  <a16:creationId xmlns:a16="http://schemas.microsoft.com/office/drawing/2014/main" id="{B3158B7A-105C-4E48-9C26-2E267E3F74EA}"/>
                </a:ext>
              </a:extLst>
            </p:cNvPr>
            <p:cNvSpPr/>
            <p:nvPr/>
          </p:nvSpPr>
          <p:spPr>
            <a:xfrm>
              <a:off x="2070203" y="4112364"/>
              <a:ext cx="1133499" cy="1133761"/>
            </a:xfrm>
            <a:custGeom>
              <a:avLst/>
              <a:gdLst>
                <a:gd name="connsiteX0" fmla="*/ 1265728 w 1265728"/>
                <a:gd name="connsiteY0" fmla="*/ 633011 h 1266021"/>
                <a:gd name="connsiteX1" fmla="*/ 632864 w 1265728"/>
                <a:gd name="connsiteY1" fmla="*/ 1266022 h 1266021"/>
                <a:gd name="connsiteX2" fmla="*/ 0 w 1265728"/>
                <a:gd name="connsiteY2" fmla="*/ 633011 h 1266021"/>
                <a:gd name="connsiteX3" fmla="*/ 632864 w 1265728"/>
                <a:gd name="connsiteY3" fmla="*/ 0 h 1266021"/>
                <a:gd name="connsiteX4" fmla="*/ 1265728 w 1265728"/>
                <a:gd name="connsiteY4" fmla="*/ 633011 h 1266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5728" h="1266021">
                  <a:moveTo>
                    <a:pt x="1265728" y="633011"/>
                  </a:moveTo>
                  <a:cubicBezTo>
                    <a:pt x="1265728" y="982613"/>
                    <a:pt x="982385" y="1266022"/>
                    <a:pt x="632864" y="1266022"/>
                  </a:cubicBezTo>
                  <a:cubicBezTo>
                    <a:pt x="283343" y="1266022"/>
                    <a:pt x="0" y="982613"/>
                    <a:pt x="0" y="633011"/>
                  </a:cubicBezTo>
                  <a:cubicBezTo>
                    <a:pt x="0" y="283409"/>
                    <a:pt x="283343" y="0"/>
                    <a:pt x="632864" y="0"/>
                  </a:cubicBezTo>
                  <a:cubicBezTo>
                    <a:pt x="982385" y="0"/>
                    <a:pt x="1265728" y="283409"/>
                    <a:pt x="1265728" y="633011"/>
                  </a:cubicBezTo>
                  <a:close/>
                </a:path>
              </a:pathLst>
            </a:custGeom>
            <a:solidFill>
              <a:srgbClr val="EBF5EC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70" name="フリーフォーム 69">
              <a:extLst>
                <a:ext uri="{FF2B5EF4-FFF2-40B4-BE49-F238E27FC236}">
                  <a16:creationId xmlns:a16="http://schemas.microsoft.com/office/drawing/2014/main" id="{E46C60BA-425C-4642-81D6-DF303E742107}"/>
                </a:ext>
              </a:extLst>
            </p:cNvPr>
            <p:cNvSpPr/>
            <p:nvPr/>
          </p:nvSpPr>
          <p:spPr>
            <a:xfrm>
              <a:off x="840733" y="1353208"/>
              <a:ext cx="471809" cy="471919"/>
            </a:xfrm>
            <a:custGeom>
              <a:avLst/>
              <a:gdLst>
                <a:gd name="connsiteX0" fmla="*/ 526849 w 526848"/>
                <a:gd name="connsiteY0" fmla="*/ 263486 h 526971"/>
                <a:gd name="connsiteX1" fmla="*/ 263425 w 526848"/>
                <a:gd name="connsiteY1" fmla="*/ 526971 h 526971"/>
                <a:gd name="connsiteX2" fmla="*/ 0 w 526848"/>
                <a:gd name="connsiteY2" fmla="*/ 263486 h 526971"/>
                <a:gd name="connsiteX3" fmla="*/ 263425 w 526848"/>
                <a:gd name="connsiteY3" fmla="*/ 0 h 526971"/>
                <a:gd name="connsiteX4" fmla="*/ 526849 w 526848"/>
                <a:gd name="connsiteY4" fmla="*/ 263486 h 526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6848" h="526971">
                  <a:moveTo>
                    <a:pt x="526849" y="263486"/>
                  </a:moveTo>
                  <a:cubicBezTo>
                    <a:pt x="526849" y="409005"/>
                    <a:pt x="408910" y="526971"/>
                    <a:pt x="263425" y="526971"/>
                  </a:cubicBezTo>
                  <a:cubicBezTo>
                    <a:pt x="117939" y="526971"/>
                    <a:pt x="0" y="409005"/>
                    <a:pt x="0" y="263486"/>
                  </a:cubicBezTo>
                  <a:cubicBezTo>
                    <a:pt x="0" y="117967"/>
                    <a:pt x="117939" y="0"/>
                    <a:pt x="263425" y="0"/>
                  </a:cubicBezTo>
                  <a:cubicBezTo>
                    <a:pt x="408910" y="0"/>
                    <a:pt x="526849" y="117967"/>
                    <a:pt x="526849" y="263486"/>
                  </a:cubicBezTo>
                  <a:close/>
                </a:path>
              </a:pathLst>
            </a:custGeom>
            <a:solidFill>
              <a:srgbClr val="EBF5EC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71" name="フリーフォーム 70">
              <a:extLst>
                <a:ext uri="{FF2B5EF4-FFF2-40B4-BE49-F238E27FC236}">
                  <a16:creationId xmlns:a16="http://schemas.microsoft.com/office/drawing/2014/main" id="{EDA6D3D4-0CF0-4346-BD0D-B2C7D97377CA}"/>
                </a:ext>
              </a:extLst>
            </p:cNvPr>
            <p:cNvSpPr/>
            <p:nvPr/>
          </p:nvSpPr>
          <p:spPr>
            <a:xfrm>
              <a:off x="2131089" y="5309709"/>
              <a:ext cx="609884" cy="610026"/>
            </a:xfrm>
            <a:custGeom>
              <a:avLst/>
              <a:gdLst>
                <a:gd name="connsiteX0" fmla="*/ 681032 w 681031"/>
                <a:gd name="connsiteY0" fmla="*/ 340595 h 681189"/>
                <a:gd name="connsiteX1" fmla="*/ 340516 w 681031"/>
                <a:gd name="connsiteY1" fmla="*/ 681189 h 681189"/>
                <a:gd name="connsiteX2" fmla="*/ 0 w 681031"/>
                <a:gd name="connsiteY2" fmla="*/ 340595 h 681189"/>
                <a:gd name="connsiteX3" fmla="*/ 340516 w 681031"/>
                <a:gd name="connsiteY3" fmla="*/ 0 h 681189"/>
                <a:gd name="connsiteX4" fmla="*/ 681032 w 681031"/>
                <a:gd name="connsiteY4" fmla="*/ 340595 h 681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1031" h="681189">
                  <a:moveTo>
                    <a:pt x="681032" y="340595"/>
                  </a:moveTo>
                  <a:cubicBezTo>
                    <a:pt x="681032" y="528700"/>
                    <a:pt x="528578" y="681189"/>
                    <a:pt x="340516" y="681189"/>
                  </a:cubicBezTo>
                  <a:cubicBezTo>
                    <a:pt x="152454" y="681189"/>
                    <a:pt x="0" y="528700"/>
                    <a:pt x="0" y="340595"/>
                  </a:cubicBezTo>
                  <a:cubicBezTo>
                    <a:pt x="0" y="152489"/>
                    <a:pt x="152454" y="0"/>
                    <a:pt x="340516" y="0"/>
                  </a:cubicBezTo>
                  <a:cubicBezTo>
                    <a:pt x="528578" y="0"/>
                    <a:pt x="681032" y="152489"/>
                    <a:pt x="681032" y="340595"/>
                  </a:cubicBezTo>
                  <a:close/>
                </a:path>
              </a:pathLst>
            </a:custGeom>
            <a:solidFill>
              <a:srgbClr val="BBD4EF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72" name="フリーフォーム 71">
              <a:extLst>
                <a:ext uri="{FF2B5EF4-FFF2-40B4-BE49-F238E27FC236}">
                  <a16:creationId xmlns:a16="http://schemas.microsoft.com/office/drawing/2014/main" id="{9F913A04-91B1-A24D-9432-99402FE79AEA}"/>
                </a:ext>
              </a:extLst>
            </p:cNvPr>
            <p:cNvSpPr/>
            <p:nvPr/>
          </p:nvSpPr>
          <p:spPr>
            <a:xfrm>
              <a:off x="1176944" y="4799290"/>
              <a:ext cx="876954" cy="877157"/>
            </a:xfrm>
            <a:custGeom>
              <a:avLst/>
              <a:gdLst>
                <a:gd name="connsiteX0" fmla="*/ 979257 w 979256"/>
                <a:gd name="connsiteY0" fmla="*/ 489742 h 979483"/>
                <a:gd name="connsiteX1" fmla="*/ 489628 w 979256"/>
                <a:gd name="connsiteY1" fmla="*/ 979484 h 979483"/>
                <a:gd name="connsiteX2" fmla="*/ 0 w 979256"/>
                <a:gd name="connsiteY2" fmla="*/ 489742 h 979483"/>
                <a:gd name="connsiteX3" fmla="*/ 489628 w 979256"/>
                <a:gd name="connsiteY3" fmla="*/ 0 h 979483"/>
                <a:gd name="connsiteX4" fmla="*/ 979257 w 979256"/>
                <a:gd name="connsiteY4" fmla="*/ 489742 h 979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9256" h="979483">
                  <a:moveTo>
                    <a:pt x="979257" y="489742"/>
                  </a:moveTo>
                  <a:cubicBezTo>
                    <a:pt x="979257" y="760219"/>
                    <a:pt x="760043" y="979484"/>
                    <a:pt x="489628" y="979484"/>
                  </a:cubicBezTo>
                  <a:cubicBezTo>
                    <a:pt x="219214" y="979484"/>
                    <a:pt x="0" y="760219"/>
                    <a:pt x="0" y="489742"/>
                  </a:cubicBezTo>
                  <a:cubicBezTo>
                    <a:pt x="0" y="219265"/>
                    <a:pt x="219214" y="0"/>
                    <a:pt x="489628" y="0"/>
                  </a:cubicBezTo>
                  <a:cubicBezTo>
                    <a:pt x="760043" y="0"/>
                    <a:pt x="979257" y="219265"/>
                    <a:pt x="979257" y="489742"/>
                  </a:cubicBezTo>
                  <a:close/>
                </a:path>
              </a:pathLst>
            </a:custGeom>
            <a:solidFill>
              <a:srgbClr val="BDE1D6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73" name="フリーフォーム 72">
              <a:extLst>
                <a:ext uri="{FF2B5EF4-FFF2-40B4-BE49-F238E27FC236}">
                  <a16:creationId xmlns:a16="http://schemas.microsoft.com/office/drawing/2014/main" id="{9062E582-5570-C54B-93B6-D7805A879188}"/>
                </a:ext>
              </a:extLst>
            </p:cNvPr>
            <p:cNvSpPr/>
            <p:nvPr/>
          </p:nvSpPr>
          <p:spPr>
            <a:xfrm>
              <a:off x="1172300" y="3774631"/>
              <a:ext cx="871175" cy="871378"/>
            </a:xfrm>
            <a:custGeom>
              <a:avLst/>
              <a:gdLst>
                <a:gd name="connsiteX0" fmla="*/ 972804 w 972803"/>
                <a:gd name="connsiteY0" fmla="*/ 486514 h 973029"/>
                <a:gd name="connsiteX1" fmla="*/ 486402 w 972803"/>
                <a:gd name="connsiteY1" fmla="*/ 973029 h 973029"/>
                <a:gd name="connsiteX2" fmla="*/ 0 w 972803"/>
                <a:gd name="connsiteY2" fmla="*/ 486514 h 973029"/>
                <a:gd name="connsiteX3" fmla="*/ 486402 w 972803"/>
                <a:gd name="connsiteY3" fmla="*/ 0 h 973029"/>
                <a:gd name="connsiteX4" fmla="*/ 972804 w 972803"/>
                <a:gd name="connsiteY4" fmla="*/ 486514 h 973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2803" h="973029">
                  <a:moveTo>
                    <a:pt x="972804" y="486514"/>
                  </a:moveTo>
                  <a:cubicBezTo>
                    <a:pt x="972804" y="755209"/>
                    <a:pt x="755034" y="973029"/>
                    <a:pt x="486402" y="973029"/>
                  </a:cubicBezTo>
                  <a:cubicBezTo>
                    <a:pt x="217770" y="973029"/>
                    <a:pt x="0" y="755209"/>
                    <a:pt x="0" y="486514"/>
                  </a:cubicBezTo>
                  <a:cubicBezTo>
                    <a:pt x="0" y="217820"/>
                    <a:pt x="217769" y="0"/>
                    <a:pt x="486402" y="0"/>
                  </a:cubicBezTo>
                  <a:cubicBezTo>
                    <a:pt x="755034" y="0"/>
                    <a:pt x="972804" y="217820"/>
                    <a:pt x="972804" y="486514"/>
                  </a:cubicBezTo>
                  <a:close/>
                </a:path>
              </a:pathLst>
            </a:custGeom>
            <a:solidFill>
              <a:srgbClr val="BBD4EF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74" name="フリーフォーム 73">
              <a:extLst>
                <a:ext uri="{FF2B5EF4-FFF2-40B4-BE49-F238E27FC236}">
                  <a16:creationId xmlns:a16="http://schemas.microsoft.com/office/drawing/2014/main" id="{39E63CF5-0E9D-A84D-A836-AFFBDF4D6B89}"/>
                </a:ext>
              </a:extLst>
            </p:cNvPr>
            <p:cNvSpPr/>
            <p:nvPr/>
          </p:nvSpPr>
          <p:spPr>
            <a:xfrm>
              <a:off x="748064" y="4387857"/>
              <a:ext cx="522169" cy="522290"/>
            </a:xfrm>
            <a:custGeom>
              <a:avLst/>
              <a:gdLst>
                <a:gd name="connsiteX0" fmla="*/ 583083 w 583083"/>
                <a:gd name="connsiteY0" fmla="*/ 291609 h 583218"/>
                <a:gd name="connsiteX1" fmla="*/ 291541 w 583083"/>
                <a:gd name="connsiteY1" fmla="*/ 583218 h 583218"/>
                <a:gd name="connsiteX2" fmla="*/ 0 w 583083"/>
                <a:gd name="connsiteY2" fmla="*/ 291609 h 583218"/>
                <a:gd name="connsiteX3" fmla="*/ 291541 w 583083"/>
                <a:gd name="connsiteY3" fmla="*/ 0 h 583218"/>
                <a:gd name="connsiteX4" fmla="*/ 583083 w 583083"/>
                <a:gd name="connsiteY4" fmla="*/ 291609 h 583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3083" h="583218">
                  <a:moveTo>
                    <a:pt x="583083" y="291609"/>
                  </a:moveTo>
                  <a:cubicBezTo>
                    <a:pt x="583083" y="452660"/>
                    <a:pt x="452555" y="583218"/>
                    <a:pt x="291541" y="583218"/>
                  </a:cubicBezTo>
                  <a:cubicBezTo>
                    <a:pt x="130527" y="583218"/>
                    <a:pt x="0" y="452660"/>
                    <a:pt x="0" y="291609"/>
                  </a:cubicBezTo>
                  <a:cubicBezTo>
                    <a:pt x="0" y="130558"/>
                    <a:pt x="130527" y="0"/>
                    <a:pt x="291541" y="0"/>
                  </a:cubicBezTo>
                  <a:cubicBezTo>
                    <a:pt x="452555" y="0"/>
                    <a:pt x="583083" y="130558"/>
                    <a:pt x="583083" y="291609"/>
                  </a:cubicBezTo>
                  <a:close/>
                </a:path>
              </a:pathLst>
            </a:custGeom>
            <a:solidFill>
              <a:srgbClr val="BCE2E8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77" name="フリーフォーム 76">
              <a:extLst>
                <a:ext uri="{FF2B5EF4-FFF2-40B4-BE49-F238E27FC236}">
                  <a16:creationId xmlns:a16="http://schemas.microsoft.com/office/drawing/2014/main" id="{2D1DDF2B-9467-6042-922E-4BC221C99723}"/>
                </a:ext>
              </a:extLst>
            </p:cNvPr>
            <p:cNvSpPr/>
            <p:nvPr/>
          </p:nvSpPr>
          <p:spPr>
            <a:xfrm>
              <a:off x="2636954" y="5353268"/>
              <a:ext cx="2058336" cy="1504731"/>
            </a:xfrm>
            <a:custGeom>
              <a:avLst/>
              <a:gdLst>
                <a:gd name="connsiteX0" fmla="*/ 2168815 w 2298453"/>
                <a:gd name="connsiteY0" fmla="*/ 1680268 h 1680267"/>
                <a:gd name="connsiteX1" fmla="*/ 2298453 w 2298453"/>
                <a:gd name="connsiteY1" fmla="*/ 1149493 h 1680267"/>
                <a:gd name="connsiteX2" fmla="*/ 1149227 w 2298453"/>
                <a:gd name="connsiteY2" fmla="*/ 0 h 1680267"/>
                <a:gd name="connsiteX3" fmla="*/ 0 w 2298453"/>
                <a:gd name="connsiteY3" fmla="*/ 1149493 h 1680267"/>
                <a:gd name="connsiteX4" fmla="*/ 129638 w 2298453"/>
                <a:gd name="connsiteY4" fmla="*/ 1680268 h 1680267"/>
                <a:gd name="connsiteX5" fmla="*/ 2168815 w 2298453"/>
                <a:gd name="connsiteY5" fmla="*/ 1680268 h 1680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98453" h="1680267">
                  <a:moveTo>
                    <a:pt x="2168815" y="1680268"/>
                  </a:moveTo>
                  <a:cubicBezTo>
                    <a:pt x="2251553" y="1521439"/>
                    <a:pt x="2298453" y="1340941"/>
                    <a:pt x="2298453" y="1149493"/>
                  </a:cubicBezTo>
                  <a:cubicBezTo>
                    <a:pt x="2298453" y="514638"/>
                    <a:pt x="1783934" y="0"/>
                    <a:pt x="1149227" y="0"/>
                  </a:cubicBezTo>
                  <a:cubicBezTo>
                    <a:pt x="514519" y="0"/>
                    <a:pt x="0" y="514638"/>
                    <a:pt x="0" y="1149493"/>
                  </a:cubicBezTo>
                  <a:cubicBezTo>
                    <a:pt x="0" y="1340941"/>
                    <a:pt x="46900" y="1521439"/>
                    <a:pt x="129638" y="1680268"/>
                  </a:cubicBezTo>
                  <a:lnTo>
                    <a:pt x="2168815" y="1680268"/>
                  </a:lnTo>
                  <a:close/>
                </a:path>
              </a:pathLst>
            </a:custGeom>
            <a:solidFill>
              <a:srgbClr val="BCE2E8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78" name="フリーフォーム 77">
              <a:extLst>
                <a:ext uri="{FF2B5EF4-FFF2-40B4-BE49-F238E27FC236}">
                  <a16:creationId xmlns:a16="http://schemas.microsoft.com/office/drawing/2014/main" id="{631E47C0-4490-2F44-9384-F15354BC7617}"/>
                </a:ext>
              </a:extLst>
            </p:cNvPr>
            <p:cNvSpPr/>
            <p:nvPr/>
          </p:nvSpPr>
          <p:spPr>
            <a:xfrm>
              <a:off x="1045407" y="5772023"/>
              <a:ext cx="1458430" cy="1085977"/>
            </a:xfrm>
            <a:custGeom>
              <a:avLst/>
              <a:gdLst>
                <a:gd name="connsiteX0" fmla="*/ 1524617 w 1628564"/>
                <a:gd name="connsiteY0" fmla="*/ 1212662 h 1212662"/>
                <a:gd name="connsiteX1" fmla="*/ 1618994 w 1628564"/>
                <a:gd name="connsiteY1" fmla="*/ 938226 h 1212662"/>
                <a:gd name="connsiteX2" fmla="*/ 937962 w 1628564"/>
                <a:gd name="connsiteY2" fmla="*/ 9573 h 1212662"/>
                <a:gd name="connsiteX3" fmla="*/ 9524 w 1628564"/>
                <a:gd name="connsiteY3" fmla="*/ 690762 h 1212662"/>
                <a:gd name="connsiteX4" fmla="*/ 104246 w 1628564"/>
                <a:gd name="connsiteY4" fmla="*/ 1212662 h 1212662"/>
                <a:gd name="connsiteX5" fmla="*/ 1524617 w 1628564"/>
                <a:gd name="connsiteY5" fmla="*/ 1212662 h 1212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28564" h="1212662">
                  <a:moveTo>
                    <a:pt x="1524617" y="1212662"/>
                  </a:moveTo>
                  <a:cubicBezTo>
                    <a:pt x="1571057" y="1129905"/>
                    <a:pt x="1603783" y="1037581"/>
                    <a:pt x="1618994" y="938226"/>
                  </a:cubicBezTo>
                  <a:cubicBezTo>
                    <a:pt x="1687328" y="493667"/>
                    <a:pt x="1382419" y="77922"/>
                    <a:pt x="937962" y="9573"/>
                  </a:cubicBezTo>
                  <a:cubicBezTo>
                    <a:pt x="493505" y="-58777"/>
                    <a:pt x="77857" y="246202"/>
                    <a:pt x="9524" y="690762"/>
                  </a:cubicBezTo>
                  <a:cubicBezTo>
                    <a:pt x="-19170" y="877830"/>
                    <a:pt x="18281" y="1059596"/>
                    <a:pt x="104246" y="1212662"/>
                  </a:cubicBezTo>
                  <a:lnTo>
                    <a:pt x="1524617" y="1212662"/>
                  </a:lnTo>
                  <a:close/>
                </a:path>
              </a:pathLst>
            </a:custGeom>
            <a:solidFill>
              <a:srgbClr val="EBF5EC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87" name="フリーフォーム 86">
              <a:extLst>
                <a:ext uri="{FF2B5EF4-FFF2-40B4-BE49-F238E27FC236}">
                  <a16:creationId xmlns:a16="http://schemas.microsoft.com/office/drawing/2014/main" id="{14E4E0F4-7209-E04D-AEF4-DED8AB8CA879}"/>
                </a:ext>
              </a:extLst>
            </p:cNvPr>
            <p:cNvSpPr/>
            <p:nvPr/>
          </p:nvSpPr>
          <p:spPr>
            <a:xfrm>
              <a:off x="-12479" y="4491976"/>
              <a:ext cx="1088934" cy="2366024"/>
            </a:xfrm>
            <a:custGeom>
              <a:avLst/>
              <a:gdLst>
                <a:gd name="connsiteX0" fmla="*/ 0 w 1088934"/>
                <a:gd name="connsiteY0" fmla="*/ 0 h 2366024"/>
                <a:gd name="connsiteX1" fmla="*/ 302 w 1088934"/>
                <a:gd name="connsiteY1" fmla="*/ 29 h 2366024"/>
                <a:gd name="connsiteX2" fmla="*/ 1073845 w 1088934"/>
                <a:gd name="connsiteY2" fmla="*/ 1463887 h 2366024"/>
                <a:gd name="connsiteX3" fmla="*/ 471493 w 1088934"/>
                <a:gd name="connsiteY3" fmla="*/ 2366024 h 2366024"/>
                <a:gd name="connsiteX4" fmla="*/ 0 w 1088934"/>
                <a:gd name="connsiteY4" fmla="*/ 2366024 h 2366024"/>
                <a:gd name="connsiteX5" fmla="*/ 0 w 1088934"/>
                <a:gd name="connsiteY5" fmla="*/ 0 h 2366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8934" h="2366024">
                  <a:moveTo>
                    <a:pt x="0" y="0"/>
                  </a:moveTo>
                  <a:lnTo>
                    <a:pt x="302" y="29"/>
                  </a:lnTo>
                  <a:cubicBezTo>
                    <a:pt x="700897" y="107790"/>
                    <a:pt x="1181581" y="763130"/>
                    <a:pt x="1073845" y="1463887"/>
                  </a:cubicBezTo>
                  <a:cubicBezTo>
                    <a:pt x="1013889" y="1854055"/>
                    <a:pt x="784175" y="2175893"/>
                    <a:pt x="471493" y="2366024"/>
                  </a:cubicBezTo>
                  <a:lnTo>
                    <a:pt x="0" y="23660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D4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962213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7" name="グループ化 296">
            <a:extLst>
              <a:ext uri="{FF2B5EF4-FFF2-40B4-BE49-F238E27FC236}">
                <a16:creationId xmlns:a16="http://schemas.microsoft.com/office/drawing/2014/main" id="{A5F49D6A-B9B3-784A-AEEE-EFA50449AFAD}"/>
              </a:ext>
            </a:extLst>
          </p:cNvPr>
          <p:cNvGrpSpPr/>
          <p:nvPr/>
        </p:nvGrpSpPr>
        <p:grpSpPr>
          <a:xfrm flipH="1" flipV="1">
            <a:off x="7717998" y="0"/>
            <a:ext cx="2206362" cy="2579898"/>
            <a:chOff x="-12479" y="1353208"/>
            <a:chExt cx="4707769" cy="5504792"/>
          </a:xfrm>
        </p:grpSpPr>
        <p:sp>
          <p:nvSpPr>
            <p:cNvPr id="298" name="フリーフォーム 297">
              <a:extLst>
                <a:ext uri="{FF2B5EF4-FFF2-40B4-BE49-F238E27FC236}">
                  <a16:creationId xmlns:a16="http://schemas.microsoft.com/office/drawing/2014/main" id="{0DC4199D-30CC-7748-9187-95C6DF6C3F87}"/>
                </a:ext>
              </a:extLst>
            </p:cNvPr>
            <p:cNvSpPr/>
            <p:nvPr/>
          </p:nvSpPr>
          <p:spPr>
            <a:xfrm>
              <a:off x="927314" y="1902748"/>
              <a:ext cx="1683324" cy="1683714"/>
            </a:xfrm>
            <a:custGeom>
              <a:avLst/>
              <a:gdLst>
                <a:gd name="connsiteX0" fmla="*/ 1879694 w 1879693"/>
                <a:gd name="connsiteY0" fmla="*/ 940065 h 1880129"/>
                <a:gd name="connsiteX1" fmla="*/ 939847 w 1879693"/>
                <a:gd name="connsiteY1" fmla="*/ 1880130 h 1880129"/>
                <a:gd name="connsiteX2" fmla="*/ 0 w 1879693"/>
                <a:gd name="connsiteY2" fmla="*/ 940065 h 1880129"/>
                <a:gd name="connsiteX3" fmla="*/ 939847 w 1879693"/>
                <a:gd name="connsiteY3" fmla="*/ 0 h 1880129"/>
                <a:gd name="connsiteX4" fmla="*/ 1879694 w 1879693"/>
                <a:gd name="connsiteY4" fmla="*/ 940065 h 1880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79693" h="1880129">
                  <a:moveTo>
                    <a:pt x="1879694" y="940065"/>
                  </a:moveTo>
                  <a:cubicBezTo>
                    <a:pt x="1879694" y="1459248"/>
                    <a:pt x="1458910" y="1880130"/>
                    <a:pt x="939847" y="1880130"/>
                  </a:cubicBezTo>
                  <a:cubicBezTo>
                    <a:pt x="420784" y="1880130"/>
                    <a:pt x="0" y="1459248"/>
                    <a:pt x="0" y="940065"/>
                  </a:cubicBezTo>
                  <a:cubicBezTo>
                    <a:pt x="0" y="420882"/>
                    <a:pt x="420784" y="0"/>
                    <a:pt x="939847" y="0"/>
                  </a:cubicBezTo>
                  <a:cubicBezTo>
                    <a:pt x="1458910" y="0"/>
                    <a:pt x="1879694" y="420882"/>
                    <a:pt x="1879694" y="940065"/>
                  </a:cubicBezTo>
                  <a:close/>
                </a:path>
              </a:pathLst>
            </a:custGeom>
            <a:solidFill>
              <a:srgbClr val="BCE2E8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99" name="フリーフォーム 298">
              <a:extLst>
                <a:ext uri="{FF2B5EF4-FFF2-40B4-BE49-F238E27FC236}">
                  <a16:creationId xmlns:a16="http://schemas.microsoft.com/office/drawing/2014/main" id="{0765AB2B-2447-E546-91F9-5ED88390AC20}"/>
                </a:ext>
              </a:extLst>
            </p:cNvPr>
            <p:cNvSpPr/>
            <p:nvPr/>
          </p:nvSpPr>
          <p:spPr>
            <a:xfrm>
              <a:off x="0" y="1605992"/>
              <a:ext cx="910391" cy="1029510"/>
            </a:xfrm>
            <a:custGeom>
              <a:avLst/>
              <a:gdLst>
                <a:gd name="connsiteX0" fmla="*/ 395755 w 910391"/>
                <a:gd name="connsiteY0" fmla="*/ 0 h 1029510"/>
                <a:gd name="connsiteX1" fmla="*/ 910391 w 910391"/>
                <a:gd name="connsiteY1" fmla="*/ 514755 h 1029510"/>
                <a:gd name="connsiteX2" fmla="*/ 395755 w 910391"/>
                <a:gd name="connsiteY2" fmla="*/ 1029510 h 1029510"/>
                <a:gd name="connsiteX3" fmla="*/ 31852 w 910391"/>
                <a:gd name="connsiteY3" fmla="*/ 878742 h 1029510"/>
                <a:gd name="connsiteX4" fmla="*/ 0 w 910391"/>
                <a:gd name="connsiteY4" fmla="*/ 840128 h 1029510"/>
                <a:gd name="connsiteX5" fmla="*/ 0 w 910391"/>
                <a:gd name="connsiteY5" fmla="*/ 189383 h 1029510"/>
                <a:gd name="connsiteX6" fmla="*/ 31852 w 910391"/>
                <a:gd name="connsiteY6" fmla="*/ 150769 h 1029510"/>
                <a:gd name="connsiteX7" fmla="*/ 395755 w 910391"/>
                <a:gd name="connsiteY7" fmla="*/ 0 h 1029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10391" h="1029510">
                  <a:moveTo>
                    <a:pt x="395755" y="0"/>
                  </a:moveTo>
                  <a:cubicBezTo>
                    <a:pt x="679981" y="0"/>
                    <a:pt x="910391" y="230464"/>
                    <a:pt x="910391" y="514755"/>
                  </a:cubicBezTo>
                  <a:cubicBezTo>
                    <a:pt x="910391" y="799047"/>
                    <a:pt x="679981" y="1029510"/>
                    <a:pt x="395755" y="1029510"/>
                  </a:cubicBezTo>
                  <a:cubicBezTo>
                    <a:pt x="253642" y="1029510"/>
                    <a:pt x="124983" y="971894"/>
                    <a:pt x="31852" y="878742"/>
                  </a:cubicBezTo>
                  <a:lnTo>
                    <a:pt x="0" y="840128"/>
                  </a:lnTo>
                  <a:lnTo>
                    <a:pt x="0" y="189383"/>
                  </a:lnTo>
                  <a:lnTo>
                    <a:pt x="31852" y="150769"/>
                  </a:lnTo>
                  <a:cubicBezTo>
                    <a:pt x="124983" y="57616"/>
                    <a:pt x="253642" y="0"/>
                    <a:pt x="395755" y="0"/>
                  </a:cubicBezTo>
                  <a:close/>
                </a:path>
              </a:pathLst>
            </a:custGeom>
            <a:solidFill>
              <a:srgbClr val="BDE1D6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00" name="フリーフォーム 299">
              <a:extLst>
                <a:ext uri="{FF2B5EF4-FFF2-40B4-BE49-F238E27FC236}">
                  <a16:creationId xmlns:a16="http://schemas.microsoft.com/office/drawing/2014/main" id="{44DE84C7-AC02-F144-B88D-EFE5E988E1A5}"/>
                </a:ext>
              </a:extLst>
            </p:cNvPr>
            <p:cNvSpPr/>
            <p:nvPr/>
          </p:nvSpPr>
          <p:spPr>
            <a:xfrm>
              <a:off x="108768" y="3256469"/>
              <a:ext cx="1029271" cy="1029510"/>
            </a:xfrm>
            <a:custGeom>
              <a:avLst/>
              <a:gdLst>
                <a:gd name="connsiteX0" fmla="*/ 1149342 w 1149341"/>
                <a:gd name="connsiteY0" fmla="*/ 574804 h 1149608"/>
                <a:gd name="connsiteX1" fmla="*/ 574671 w 1149341"/>
                <a:gd name="connsiteY1" fmla="*/ 1149608 h 1149608"/>
                <a:gd name="connsiteX2" fmla="*/ 0 w 1149341"/>
                <a:gd name="connsiteY2" fmla="*/ 574804 h 1149608"/>
                <a:gd name="connsiteX3" fmla="*/ 574671 w 1149341"/>
                <a:gd name="connsiteY3" fmla="*/ 0 h 1149608"/>
                <a:gd name="connsiteX4" fmla="*/ 1149342 w 1149341"/>
                <a:gd name="connsiteY4" fmla="*/ 574804 h 1149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9341" h="1149608">
                  <a:moveTo>
                    <a:pt x="1149342" y="574804"/>
                  </a:moveTo>
                  <a:cubicBezTo>
                    <a:pt x="1149342" y="892260"/>
                    <a:pt x="892053" y="1149608"/>
                    <a:pt x="574671" y="1149608"/>
                  </a:cubicBezTo>
                  <a:cubicBezTo>
                    <a:pt x="257289" y="1149608"/>
                    <a:pt x="0" y="892260"/>
                    <a:pt x="0" y="574804"/>
                  </a:cubicBezTo>
                  <a:cubicBezTo>
                    <a:pt x="0" y="257349"/>
                    <a:pt x="257289" y="0"/>
                    <a:pt x="574671" y="0"/>
                  </a:cubicBezTo>
                  <a:cubicBezTo>
                    <a:pt x="892053" y="0"/>
                    <a:pt x="1149342" y="257349"/>
                    <a:pt x="1149342" y="574804"/>
                  </a:cubicBezTo>
                  <a:close/>
                </a:path>
              </a:pathLst>
            </a:custGeom>
            <a:solidFill>
              <a:srgbClr val="EBF5EC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01" name="フリーフォーム 300">
              <a:extLst>
                <a:ext uri="{FF2B5EF4-FFF2-40B4-BE49-F238E27FC236}">
                  <a16:creationId xmlns:a16="http://schemas.microsoft.com/office/drawing/2014/main" id="{7EDF0AA8-2DB3-0D45-92ED-86F62CE9B5C2}"/>
                </a:ext>
              </a:extLst>
            </p:cNvPr>
            <p:cNvSpPr/>
            <p:nvPr/>
          </p:nvSpPr>
          <p:spPr>
            <a:xfrm>
              <a:off x="2070203" y="4112364"/>
              <a:ext cx="1133499" cy="1133761"/>
            </a:xfrm>
            <a:custGeom>
              <a:avLst/>
              <a:gdLst>
                <a:gd name="connsiteX0" fmla="*/ 1265728 w 1265728"/>
                <a:gd name="connsiteY0" fmla="*/ 633011 h 1266021"/>
                <a:gd name="connsiteX1" fmla="*/ 632864 w 1265728"/>
                <a:gd name="connsiteY1" fmla="*/ 1266022 h 1266021"/>
                <a:gd name="connsiteX2" fmla="*/ 0 w 1265728"/>
                <a:gd name="connsiteY2" fmla="*/ 633011 h 1266021"/>
                <a:gd name="connsiteX3" fmla="*/ 632864 w 1265728"/>
                <a:gd name="connsiteY3" fmla="*/ 0 h 1266021"/>
                <a:gd name="connsiteX4" fmla="*/ 1265728 w 1265728"/>
                <a:gd name="connsiteY4" fmla="*/ 633011 h 1266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5728" h="1266021">
                  <a:moveTo>
                    <a:pt x="1265728" y="633011"/>
                  </a:moveTo>
                  <a:cubicBezTo>
                    <a:pt x="1265728" y="982613"/>
                    <a:pt x="982385" y="1266022"/>
                    <a:pt x="632864" y="1266022"/>
                  </a:cubicBezTo>
                  <a:cubicBezTo>
                    <a:pt x="283343" y="1266022"/>
                    <a:pt x="0" y="982613"/>
                    <a:pt x="0" y="633011"/>
                  </a:cubicBezTo>
                  <a:cubicBezTo>
                    <a:pt x="0" y="283409"/>
                    <a:pt x="283343" y="0"/>
                    <a:pt x="632864" y="0"/>
                  </a:cubicBezTo>
                  <a:cubicBezTo>
                    <a:pt x="982385" y="0"/>
                    <a:pt x="1265728" y="283409"/>
                    <a:pt x="1265728" y="633011"/>
                  </a:cubicBezTo>
                  <a:close/>
                </a:path>
              </a:pathLst>
            </a:custGeom>
            <a:solidFill>
              <a:srgbClr val="EBF5EC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02" name="フリーフォーム 301">
              <a:extLst>
                <a:ext uri="{FF2B5EF4-FFF2-40B4-BE49-F238E27FC236}">
                  <a16:creationId xmlns:a16="http://schemas.microsoft.com/office/drawing/2014/main" id="{E6DA4144-872B-B24B-B86E-7879B627C22A}"/>
                </a:ext>
              </a:extLst>
            </p:cNvPr>
            <p:cNvSpPr/>
            <p:nvPr/>
          </p:nvSpPr>
          <p:spPr>
            <a:xfrm>
              <a:off x="840733" y="1353208"/>
              <a:ext cx="471809" cy="471919"/>
            </a:xfrm>
            <a:custGeom>
              <a:avLst/>
              <a:gdLst>
                <a:gd name="connsiteX0" fmla="*/ 526849 w 526848"/>
                <a:gd name="connsiteY0" fmla="*/ 263486 h 526971"/>
                <a:gd name="connsiteX1" fmla="*/ 263425 w 526848"/>
                <a:gd name="connsiteY1" fmla="*/ 526971 h 526971"/>
                <a:gd name="connsiteX2" fmla="*/ 0 w 526848"/>
                <a:gd name="connsiteY2" fmla="*/ 263486 h 526971"/>
                <a:gd name="connsiteX3" fmla="*/ 263425 w 526848"/>
                <a:gd name="connsiteY3" fmla="*/ 0 h 526971"/>
                <a:gd name="connsiteX4" fmla="*/ 526849 w 526848"/>
                <a:gd name="connsiteY4" fmla="*/ 263486 h 526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6848" h="526971">
                  <a:moveTo>
                    <a:pt x="526849" y="263486"/>
                  </a:moveTo>
                  <a:cubicBezTo>
                    <a:pt x="526849" y="409005"/>
                    <a:pt x="408910" y="526971"/>
                    <a:pt x="263425" y="526971"/>
                  </a:cubicBezTo>
                  <a:cubicBezTo>
                    <a:pt x="117939" y="526971"/>
                    <a:pt x="0" y="409005"/>
                    <a:pt x="0" y="263486"/>
                  </a:cubicBezTo>
                  <a:cubicBezTo>
                    <a:pt x="0" y="117967"/>
                    <a:pt x="117939" y="0"/>
                    <a:pt x="263425" y="0"/>
                  </a:cubicBezTo>
                  <a:cubicBezTo>
                    <a:pt x="408910" y="0"/>
                    <a:pt x="526849" y="117967"/>
                    <a:pt x="526849" y="263486"/>
                  </a:cubicBezTo>
                  <a:close/>
                </a:path>
              </a:pathLst>
            </a:custGeom>
            <a:solidFill>
              <a:srgbClr val="EBF5EC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04" name="フリーフォーム 303">
              <a:extLst>
                <a:ext uri="{FF2B5EF4-FFF2-40B4-BE49-F238E27FC236}">
                  <a16:creationId xmlns:a16="http://schemas.microsoft.com/office/drawing/2014/main" id="{CFFC4001-47C4-854B-A699-03A9C2AF3523}"/>
                </a:ext>
              </a:extLst>
            </p:cNvPr>
            <p:cNvSpPr/>
            <p:nvPr/>
          </p:nvSpPr>
          <p:spPr>
            <a:xfrm>
              <a:off x="2131089" y="5309709"/>
              <a:ext cx="609884" cy="610026"/>
            </a:xfrm>
            <a:custGeom>
              <a:avLst/>
              <a:gdLst>
                <a:gd name="connsiteX0" fmla="*/ 681032 w 681031"/>
                <a:gd name="connsiteY0" fmla="*/ 340595 h 681189"/>
                <a:gd name="connsiteX1" fmla="*/ 340516 w 681031"/>
                <a:gd name="connsiteY1" fmla="*/ 681189 h 681189"/>
                <a:gd name="connsiteX2" fmla="*/ 0 w 681031"/>
                <a:gd name="connsiteY2" fmla="*/ 340595 h 681189"/>
                <a:gd name="connsiteX3" fmla="*/ 340516 w 681031"/>
                <a:gd name="connsiteY3" fmla="*/ 0 h 681189"/>
                <a:gd name="connsiteX4" fmla="*/ 681032 w 681031"/>
                <a:gd name="connsiteY4" fmla="*/ 340595 h 681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1031" h="681189">
                  <a:moveTo>
                    <a:pt x="681032" y="340595"/>
                  </a:moveTo>
                  <a:cubicBezTo>
                    <a:pt x="681032" y="528700"/>
                    <a:pt x="528578" y="681189"/>
                    <a:pt x="340516" y="681189"/>
                  </a:cubicBezTo>
                  <a:cubicBezTo>
                    <a:pt x="152454" y="681189"/>
                    <a:pt x="0" y="528700"/>
                    <a:pt x="0" y="340595"/>
                  </a:cubicBezTo>
                  <a:cubicBezTo>
                    <a:pt x="0" y="152489"/>
                    <a:pt x="152454" y="0"/>
                    <a:pt x="340516" y="0"/>
                  </a:cubicBezTo>
                  <a:cubicBezTo>
                    <a:pt x="528578" y="0"/>
                    <a:pt x="681032" y="152489"/>
                    <a:pt x="681032" y="340595"/>
                  </a:cubicBezTo>
                  <a:close/>
                </a:path>
              </a:pathLst>
            </a:custGeom>
            <a:solidFill>
              <a:srgbClr val="BBD4EF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05" name="フリーフォーム 304">
              <a:extLst>
                <a:ext uri="{FF2B5EF4-FFF2-40B4-BE49-F238E27FC236}">
                  <a16:creationId xmlns:a16="http://schemas.microsoft.com/office/drawing/2014/main" id="{689EE1CE-E13A-3643-ADE8-BB258DC08DFB}"/>
                </a:ext>
              </a:extLst>
            </p:cNvPr>
            <p:cNvSpPr/>
            <p:nvPr/>
          </p:nvSpPr>
          <p:spPr>
            <a:xfrm>
              <a:off x="1176944" y="4799290"/>
              <a:ext cx="876954" cy="877157"/>
            </a:xfrm>
            <a:custGeom>
              <a:avLst/>
              <a:gdLst>
                <a:gd name="connsiteX0" fmla="*/ 979257 w 979256"/>
                <a:gd name="connsiteY0" fmla="*/ 489742 h 979483"/>
                <a:gd name="connsiteX1" fmla="*/ 489628 w 979256"/>
                <a:gd name="connsiteY1" fmla="*/ 979484 h 979483"/>
                <a:gd name="connsiteX2" fmla="*/ 0 w 979256"/>
                <a:gd name="connsiteY2" fmla="*/ 489742 h 979483"/>
                <a:gd name="connsiteX3" fmla="*/ 489628 w 979256"/>
                <a:gd name="connsiteY3" fmla="*/ 0 h 979483"/>
                <a:gd name="connsiteX4" fmla="*/ 979257 w 979256"/>
                <a:gd name="connsiteY4" fmla="*/ 489742 h 979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9256" h="979483">
                  <a:moveTo>
                    <a:pt x="979257" y="489742"/>
                  </a:moveTo>
                  <a:cubicBezTo>
                    <a:pt x="979257" y="760219"/>
                    <a:pt x="760043" y="979484"/>
                    <a:pt x="489628" y="979484"/>
                  </a:cubicBezTo>
                  <a:cubicBezTo>
                    <a:pt x="219214" y="979484"/>
                    <a:pt x="0" y="760219"/>
                    <a:pt x="0" y="489742"/>
                  </a:cubicBezTo>
                  <a:cubicBezTo>
                    <a:pt x="0" y="219265"/>
                    <a:pt x="219214" y="0"/>
                    <a:pt x="489628" y="0"/>
                  </a:cubicBezTo>
                  <a:cubicBezTo>
                    <a:pt x="760043" y="0"/>
                    <a:pt x="979257" y="219265"/>
                    <a:pt x="979257" y="489742"/>
                  </a:cubicBezTo>
                  <a:close/>
                </a:path>
              </a:pathLst>
            </a:custGeom>
            <a:solidFill>
              <a:srgbClr val="BDE1D6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06" name="フリーフォーム 305">
              <a:extLst>
                <a:ext uri="{FF2B5EF4-FFF2-40B4-BE49-F238E27FC236}">
                  <a16:creationId xmlns:a16="http://schemas.microsoft.com/office/drawing/2014/main" id="{8E5DE687-6BD4-EE4B-AD93-5D4FDF335F61}"/>
                </a:ext>
              </a:extLst>
            </p:cNvPr>
            <p:cNvSpPr/>
            <p:nvPr/>
          </p:nvSpPr>
          <p:spPr>
            <a:xfrm>
              <a:off x="1172300" y="3774631"/>
              <a:ext cx="871175" cy="871378"/>
            </a:xfrm>
            <a:custGeom>
              <a:avLst/>
              <a:gdLst>
                <a:gd name="connsiteX0" fmla="*/ 972804 w 972803"/>
                <a:gd name="connsiteY0" fmla="*/ 486514 h 973029"/>
                <a:gd name="connsiteX1" fmla="*/ 486402 w 972803"/>
                <a:gd name="connsiteY1" fmla="*/ 973029 h 973029"/>
                <a:gd name="connsiteX2" fmla="*/ 0 w 972803"/>
                <a:gd name="connsiteY2" fmla="*/ 486514 h 973029"/>
                <a:gd name="connsiteX3" fmla="*/ 486402 w 972803"/>
                <a:gd name="connsiteY3" fmla="*/ 0 h 973029"/>
                <a:gd name="connsiteX4" fmla="*/ 972804 w 972803"/>
                <a:gd name="connsiteY4" fmla="*/ 486514 h 973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2803" h="973029">
                  <a:moveTo>
                    <a:pt x="972804" y="486514"/>
                  </a:moveTo>
                  <a:cubicBezTo>
                    <a:pt x="972804" y="755209"/>
                    <a:pt x="755034" y="973029"/>
                    <a:pt x="486402" y="973029"/>
                  </a:cubicBezTo>
                  <a:cubicBezTo>
                    <a:pt x="217770" y="973029"/>
                    <a:pt x="0" y="755209"/>
                    <a:pt x="0" y="486514"/>
                  </a:cubicBezTo>
                  <a:cubicBezTo>
                    <a:pt x="0" y="217820"/>
                    <a:pt x="217769" y="0"/>
                    <a:pt x="486402" y="0"/>
                  </a:cubicBezTo>
                  <a:cubicBezTo>
                    <a:pt x="755034" y="0"/>
                    <a:pt x="972804" y="217820"/>
                    <a:pt x="972804" y="486514"/>
                  </a:cubicBezTo>
                  <a:close/>
                </a:path>
              </a:pathLst>
            </a:custGeom>
            <a:solidFill>
              <a:srgbClr val="BBD4EF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09" name="フリーフォーム 308">
              <a:extLst>
                <a:ext uri="{FF2B5EF4-FFF2-40B4-BE49-F238E27FC236}">
                  <a16:creationId xmlns:a16="http://schemas.microsoft.com/office/drawing/2014/main" id="{44AFDA10-AE94-944D-A650-34D92E756D78}"/>
                </a:ext>
              </a:extLst>
            </p:cNvPr>
            <p:cNvSpPr/>
            <p:nvPr/>
          </p:nvSpPr>
          <p:spPr>
            <a:xfrm>
              <a:off x="748064" y="4387857"/>
              <a:ext cx="522169" cy="522290"/>
            </a:xfrm>
            <a:custGeom>
              <a:avLst/>
              <a:gdLst>
                <a:gd name="connsiteX0" fmla="*/ 583083 w 583083"/>
                <a:gd name="connsiteY0" fmla="*/ 291609 h 583218"/>
                <a:gd name="connsiteX1" fmla="*/ 291541 w 583083"/>
                <a:gd name="connsiteY1" fmla="*/ 583218 h 583218"/>
                <a:gd name="connsiteX2" fmla="*/ 0 w 583083"/>
                <a:gd name="connsiteY2" fmla="*/ 291609 h 583218"/>
                <a:gd name="connsiteX3" fmla="*/ 291541 w 583083"/>
                <a:gd name="connsiteY3" fmla="*/ 0 h 583218"/>
                <a:gd name="connsiteX4" fmla="*/ 583083 w 583083"/>
                <a:gd name="connsiteY4" fmla="*/ 291609 h 583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3083" h="583218">
                  <a:moveTo>
                    <a:pt x="583083" y="291609"/>
                  </a:moveTo>
                  <a:cubicBezTo>
                    <a:pt x="583083" y="452660"/>
                    <a:pt x="452555" y="583218"/>
                    <a:pt x="291541" y="583218"/>
                  </a:cubicBezTo>
                  <a:cubicBezTo>
                    <a:pt x="130527" y="583218"/>
                    <a:pt x="0" y="452660"/>
                    <a:pt x="0" y="291609"/>
                  </a:cubicBezTo>
                  <a:cubicBezTo>
                    <a:pt x="0" y="130558"/>
                    <a:pt x="130527" y="0"/>
                    <a:pt x="291541" y="0"/>
                  </a:cubicBezTo>
                  <a:cubicBezTo>
                    <a:pt x="452555" y="0"/>
                    <a:pt x="583083" y="130558"/>
                    <a:pt x="583083" y="291609"/>
                  </a:cubicBezTo>
                  <a:close/>
                </a:path>
              </a:pathLst>
            </a:custGeom>
            <a:solidFill>
              <a:srgbClr val="BCE2E8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12" name="フリーフォーム 311">
              <a:extLst>
                <a:ext uri="{FF2B5EF4-FFF2-40B4-BE49-F238E27FC236}">
                  <a16:creationId xmlns:a16="http://schemas.microsoft.com/office/drawing/2014/main" id="{67AAED4E-6171-5F46-855C-FF7FB213EC39}"/>
                </a:ext>
              </a:extLst>
            </p:cNvPr>
            <p:cNvSpPr/>
            <p:nvPr/>
          </p:nvSpPr>
          <p:spPr>
            <a:xfrm>
              <a:off x="2636954" y="5353268"/>
              <a:ext cx="2058336" cy="1504731"/>
            </a:xfrm>
            <a:custGeom>
              <a:avLst/>
              <a:gdLst>
                <a:gd name="connsiteX0" fmla="*/ 2168815 w 2298453"/>
                <a:gd name="connsiteY0" fmla="*/ 1680268 h 1680267"/>
                <a:gd name="connsiteX1" fmla="*/ 2298453 w 2298453"/>
                <a:gd name="connsiteY1" fmla="*/ 1149493 h 1680267"/>
                <a:gd name="connsiteX2" fmla="*/ 1149227 w 2298453"/>
                <a:gd name="connsiteY2" fmla="*/ 0 h 1680267"/>
                <a:gd name="connsiteX3" fmla="*/ 0 w 2298453"/>
                <a:gd name="connsiteY3" fmla="*/ 1149493 h 1680267"/>
                <a:gd name="connsiteX4" fmla="*/ 129638 w 2298453"/>
                <a:gd name="connsiteY4" fmla="*/ 1680268 h 1680267"/>
                <a:gd name="connsiteX5" fmla="*/ 2168815 w 2298453"/>
                <a:gd name="connsiteY5" fmla="*/ 1680268 h 1680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98453" h="1680267">
                  <a:moveTo>
                    <a:pt x="2168815" y="1680268"/>
                  </a:moveTo>
                  <a:cubicBezTo>
                    <a:pt x="2251553" y="1521439"/>
                    <a:pt x="2298453" y="1340941"/>
                    <a:pt x="2298453" y="1149493"/>
                  </a:cubicBezTo>
                  <a:cubicBezTo>
                    <a:pt x="2298453" y="514638"/>
                    <a:pt x="1783934" y="0"/>
                    <a:pt x="1149227" y="0"/>
                  </a:cubicBezTo>
                  <a:cubicBezTo>
                    <a:pt x="514519" y="0"/>
                    <a:pt x="0" y="514638"/>
                    <a:pt x="0" y="1149493"/>
                  </a:cubicBezTo>
                  <a:cubicBezTo>
                    <a:pt x="0" y="1340941"/>
                    <a:pt x="46900" y="1521439"/>
                    <a:pt x="129638" y="1680268"/>
                  </a:cubicBezTo>
                  <a:lnTo>
                    <a:pt x="2168815" y="1680268"/>
                  </a:lnTo>
                  <a:close/>
                </a:path>
              </a:pathLst>
            </a:custGeom>
            <a:solidFill>
              <a:srgbClr val="BCE2E8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16" name="フリーフォーム 315">
              <a:extLst>
                <a:ext uri="{FF2B5EF4-FFF2-40B4-BE49-F238E27FC236}">
                  <a16:creationId xmlns:a16="http://schemas.microsoft.com/office/drawing/2014/main" id="{E621E729-5B1F-EB48-8909-7302DDC3A8C4}"/>
                </a:ext>
              </a:extLst>
            </p:cNvPr>
            <p:cNvSpPr/>
            <p:nvPr/>
          </p:nvSpPr>
          <p:spPr>
            <a:xfrm>
              <a:off x="1045407" y="5772023"/>
              <a:ext cx="1458430" cy="1085977"/>
            </a:xfrm>
            <a:custGeom>
              <a:avLst/>
              <a:gdLst>
                <a:gd name="connsiteX0" fmla="*/ 1524617 w 1628564"/>
                <a:gd name="connsiteY0" fmla="*/ 1212662 h 1212662"/>
                <a:gd name="connsiteX1" fmla="*/ 1618994 w 1628564"/>
                <a:gd name="connsiteY1" fmla="*/ 938226 h 1212662"/>
                <a:gd name="connsiteX2" fmla="*/ 937962 w 1628564"/>
                <a:gd name="connsiteY2" fmla="*/ 9573 h 1212662"/>
                <a:gd name="connsiteX3" fmla="*/ 9524 w 1628564"/>
                <a:gd name="connsiteY3" fmla="*/ 690762 h 1212662"/>
                <a:gd name="connsiteX4" fmla="*/ 104246 w 1628564"/>
                <a:gd name="connsiteY4" fmla="*/ 1212662 h 1212662"/>
                <a:gd name="connsiteX5" fmla="*/ 1524617 w 1628564"/>
                <a:gd name="connsiteY5" fmla="*/ 1212662 h 1212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28564" h="1212662">
                  <a:moveTo>
                    <a:pt x="1524617" y="1212662"/>
                  </a:moveTo>
                  <a:cubicBezTo>
                    <a:pt x="1571057" y="1129905"/>
                    <a:pt x="1603783" y="1037581"/>
                    <a:pt x="1618994" y="938226"/>
                  </a:cubicBezTo>
                  <a:cubicBezTo>
                    <a:pt x="1687328" y="493667"/>
                    <a:pt x="1382419" y="77922"/>
                    <a:pt x="937962" y="9573"/>
                  </a:cubicBezTo>
                  <a:cubicBezTo>
                    <a:pt x="493505" y="-58777"/>
                    <a:pt x="77857" y="246202"/>
                    <a:pt x="9524" y="690762"/>
                  </a:cubicBezTo>
                  <a:cubicBezTo>
                    <a:pt x="-19170" y="877830"/>
                    <a:pt x="18281" y="1059596"/>
                    <a:pt x="104246" y="1212662"/>
                  </a:cubicBezTo>
                  <a:lnTo>
                    <a:pt x="1524617" y="1212662"/>
                  </a:lnTo>
                  <a:close/>
                </a:path>
              </a:pathLst>
            </a:custGeom>
            <a:solidFill>
              <a:srgbClr val="EBF5EC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17" name="フリーフォーム 316">
              <a:extLst>
                <a:ext uri="{FF2B5EF4-FFF2-40B4-BE49-F238E27FC236}">
                  <a16:creationId xmlns:a16="http://schemas.microsoft.com/office/drawing/2014/main" id="{60F7DAB9-AF38-6D43-991B-9D6D8A617872}"/>
                </a:ext>
              </a:extLst>
            </p:cNvPr>
            <p:cNvSpPr/>
            <p:nvPr/>
          </p:nvSpPr>
          <p:spPr>
            <a:xfrm>
              <a:off x="-12479" y="4491976"/>
              <a:ext cx="1088934" cy="2366024"/>
            </a:xfrm>
            <a:custGeom>
              <a:avLst/>
              <a:gdLst>
                <a:gd name="connsiteX0" fmla="*/ 0 w 1088934"/>
                <a:gd name="connsiteY0" fmla="*/ 0 h 2366024"/>
                <a:gd name="connsiteX1" fmla="*/ 302 w 1088934"/>
                <a:gd name="connsiteY1" fmla="*/ 29 h 2366024"/>
                <a:gd name="connsiteX2" fmla="*/ 1073845 w 1088934"/>
                <a:gd name="connsiteY2" fmla="*/ 1463887 h 2366024"/>
                <a:gd name="connsiteX3" fmla="*/ 471493 w 1088934"/>
                <a:gd name="connsiteY3" fmla="*/ 2366024 h 2366024"/>
                <a:gd name="connsiteX4" fmla="*/ 0 w 1088934"/>
                <a:gd name="connsiteY4" fmla="*/ 2366024 h 2366024"/>
                <a:gd name="connsiteX5" fmla="*/ 0 w 1088934"/>
                <a:gd name="connsiteY5" fmla="*/ 0 h 2366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8934" h="2366024">
                  <a:moveTo>
                    <a:pt x="0" y="0"/>
                  </a:moveTo>
                  <a:lnTo>
                    <a:pt x="302" y="29"/>
                  </a:lnTo>
                  <a:cubicBezTo>
                    <a:pt x="700897" y="107790"/>
                    <a:pt x="1181581" y="763130"/>
                    <a:pt x="1073845" y="1463887"/>
                  </a:cubicBezTo>
                  <a:cubicBezTo>
                    <a:pt x="1013889" y="1854055"/>
                    <a:pt x="784175" y="2175893"/>
                    <a:pt x="471493" y="2366024"/>
                  </a:cubicBezTo>
                  <a:lnTo>
                    <a:pt x="0" y="23660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D4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1" name="グループ化 330">
            <a:extLst>
              <a:ext uri="{FF2B5EF4-FFF2-40B4-BE49-F238E27FC236}">
                <a16:creationId xmlns:a16="http://schemas.microsoft.com/office/drawing/2014/main" id="{9AAF690F-E646-7148-ABAB-A89A95B0BE8D}"/>
              </a:ext>
            </a:extLst>
          </p:cNvPr>
          <p:cNvGrpSpPr/>
          <p:nvPr/>
        </p:nvGrpSpPr>
        <p:grpSpPr>
          <a:xfrm>
            <a:off x="-3588" y="5163189"/>
            <a:ext cx="2215386" cy="1694811"/>
            <a:chOff x="-12479" y="3256469"/>
            <a:chExt cx="4707769" cy="3601531"/>
          </a:xfrm>
        </p:grpSpPr>
        <p:sp>
          <p:nvSpPr>
            <p:cNvPr id="334" name="フリーフォーム 333">
              <a:extLst>
                <a:ext uri="{FF2B5EF4-FFF2-40B4-BE49-F238E27FC236}">
                  <a16:creationId xmlns:a16="http://schemas.microsoft.com/office/drawing/2014/main" id="{E592DD3F-FC5C-D145-819A-9207BC2F39F6}"/>
                </a:ext>
              </a:extLst>
            </p:cNvPr>
            <p:cNvSpPr/>
            <p:nvPr/>
          </p:nvSpPr>
          <p:spPr>
            <a:xfrm>
              <a:off x="108768" y="3256469"/>
              <a:ext cx="1029271" cy="1029510"/>
            </a:xfrm>
            <a:custGeom>
              <a:avLst/>
              <a:gdLst>
                <a:gd name="connsiteX0" fmla="*/ 1149342 w 1149341"/>
                <a:gd name="connsiteY0" fmla="*/ 574804 h 1149608"/>
                <a:gd name="connsiteX1" fmla="*/ 574671 w 1149341"/>
                <a:gd name="connsiteY1" fmla="*/ 1149608 h 1149608"/>
                <a:gd name="connsiteX2" fmla="*/ 0 w 1149341"/>
                <a:gd name="connsiteY2" fmla="*/ 574804 h 1149608"/>
                <a:gd name="connsiteX3" fmla="*/ 574671 w 1149341"/>
                <a:gd name="connsiteY3" fmla="*/ 0 h 1149608"/>
                <a:gd name="connsiteX4" fmla="*/ 1149342 w 1149341"/>
                <a:gd name="connsiteY4" fmla="*/ 574804 h 1149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9341" h="1149608">
                  <a:moveTo>
                    <a:pt x="1149342" y="574804"/>
                  </a:moveTo>
                  <a:cubicBezTo>
                    <a:pt x="1149342" y="892260"/>
                    <a:pt x="892053" y="1149608"/>
                    <a:pt x="574671" y="1149608"/>
                  </a:cubicBezTo>
                  <a:cubicBezTo>
                    <a:pt x="257289" y="1149608"/>
                    <a:pt x="0" y="892260"/>
                    <a:pt x="0" y="574804"/>
                  </a:cubicBezTo>
                  <a:cubicBezTo>
                    <a:pt x="0" y="257349"/>
                    <a:pt x="257289" y="0"/>
                    <a:pt x="574671" y="0"/>
                  </a:cubicBezTo>
                  <a:cubicBezTo>
                    <a:pt x="892053" y="0"/>
                    <a:pt x="1149342" y="257349"/>
                    <a:pt x="1149342" y="574804"/>
                  </a:cubicBezTo>
                  <a:close/>
                </a:path>
              </a:pathLst>
            </a:custGeom>
            <a:solidFill>
              <a:srgbClr val="EBF5EC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37" name="フリーフォーム 336">
              <a:extLst>
                <a:ext uri="{FF2B5EF4-FFF2-40B4-BE49-F238E27FC236}">
                  <a16:creationId xmlns:a16="http://schemas.microsoft.com/office/drawing/2014/main" id="{50532B8A-66E1-654C-B5AE-550FA5403452}"/>
                </a:ext>
              </a:extLst>
            </p:cNvPr>
            <p:cNvSpPr/>
            <p:nvPr/>
          </p:nvSpPr>
          <p:spPr>
            <a:xfrm>
              <a:off x="2131089" y="5309709"/>
              <a:ext cx="609884" cy="610026"/>
            </a:xfrm>
            <a:custGeom>
              <a:avLst/>
              <a:gdLst>
                <a:gd name="connsiteX0" fmla="*/ 681032 w 681031"/>
                <a:gd name="connsiteY0" fmla="*/ 340595 h 681189"/>
                <a:gd name="connsiteX1" fmla="*/ 340516 w 681031"/>
                <a:gd name="connsiteY1" fmla="*/ 681189 h 681189"/>
                <a:gd name="connsiteX2" fmla="*/ 0 w 681031"/>
                <a:gd name="connsiteY2" fmla="*/ 340595 h 681189"/>
                <a:gd name="connsiteX3" fmla="*/ 340516 w 681031"/>
                <a:gd name="connsiteY3" fmla="*/ 0 h 681189"/>
                <a:gd name="connsiteX4" fmla="*/ 681032 w 681031"/>
                <a:gd name="connsiteY4" fmla="*/ 340595 h 681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1031" h="681189">
                  <a:moveTo>
                    <a:pt x="681032" y="340595"/>
                  </a:moveTo>
                  <a:cubicBezTo>
                    <a:pt x="681032" y="528700"/>
                    <a:pt x="528578" y="681189"/>
                    <a:pt x="340516" y="681189"/>
                  </a:cubicBezTo>
                  <a:cubicBezTo>
                    <a:pt x="152454" y="681189"/>
                    <a:pt x="0" y="528700"/>
                    <a:pt x="0" y="340595"/>
                  </a:cubicBezTo>
                  <a:cubicBezTo>
                    <a:pt x="0" y="152489"/>
                    <a:pt x="152454" y="0"/>
                    <a:pt x="340516" y="0"/>
                  </a:cubicBezTo>
                  <a:cubicBezTo>
                    <a:pt x="528578" y="0"/>
                    <a:pt x="681032" y="152489"/>
                    <a:pt x="681032" y="340595"/>
                  </a:cubicBezTo>
                  <a:close/>
                </a:path>
              </a:pathLst>
            </a:custGeom>
            <a:solidFill>
              <a:srgbClr val="BBD4EF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38" name="フリーフォーム 337">
              <a:extLst>
                <a:ext uri="{FF2B5EF4-FFF2-40B4-BE49-F238E27FC236}">
                  <a16:creationId xmlns:a16="http://schemas.microsoft.com/office/drawing/2014/main" id="{33C2A764-4D41-ED42-B14E-9B68595B5D14}"/>
                </a:ext>
              </a:extLst>
            </p:cNvPr>
            <p:cNvSpPr/>
            <p:nvPr/>
          </p:nvSpPr>
          <p:spPr>
            <a:xfrm>
              <a:off x="1176944" y="4799290"/>
              <a:ext cx="876954" cy="877157"/>
            </a:xfrm>
            <a:custGeom>
              <a:avLst/>
              <a:gdLst>
                <a:gd name="connsiteX0" fmla="*/ 979257 w 979256"/>
                <a:gd name="connsiteY0" fmla="*/ 489742 h 979483"/>
                <a:gd name="connsiteX1" fmla="*/ 489628 w 979256"/>
                <a:gd name="connsiteY1" fmla="*/ 979484 h 979483"/>
                <a:gd name="connsiteX2" fmla="*/ 0 w 979256"/>
                <a:gd name="connsiteY2" fmla="*/ 489742 h 979483"/>
                <a:gd name="connsiteX3" fmla="*/ 489628 w 979256"/>
                <a:gd name="connsiteY3" fmla="*/ 0 h 979483"/>
                <a:gd name="connsiteX4" fmla="*/ 979257 w 979256"/>
                <a:gd name="connsiteY4" fmla="*/ 489742 h 979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9256" h="979483">
                  <a:moveTo>
                    <a:pt x="979257" y="489742"/>
                  </a:moveTo>
                  <a:cubicBezTo>
                    <a:pt x="979257" y="760219"/>
                    <a:pt x="760043" y="979484"/>
                    <a:pt x="489628" y="979484"/>
                  </a:cubicBezTo>
                  <a:cubicBezTo>
                    <a:pt x="219214" y="979484"/>
                    <a:pt x="0" y="760219"/>
                    <a:pt x="0" y="489742"/>
                  </a:cubicBezTo>
                  <a:cubicBezTo>
                    <a:pt x="0" y="219265"/>
                    <a:pt x="219214" y="0"/>
                    <a:pt x="489628" y="0"/>
                  </a:cubicBezTo>
                  <a:cubicBezTo>
                    <a:pt x="760043" y="0"/>
                    <a:pt x="979257" y="219265"/>
                    <a:pt x="979257" y="489742"/>
                  </a:cubicBezTo>
                  <a:close/>
                </a:path>
              </a:pathLst>
            </a:custGeom>
            <a:solidFill>
              <a:srgbClr val="BDE1D6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39" name="フリーフォーム 338">
              <a:extLst>
                <a:ext uri="{FF2B5EF4-FFF2-40B4-BE49-F238E27FC236}">
                  <a16:creationId xmlns:a16="http://schemas.microsoft.com/office/drawing/2014/main" id="{BCEFDB36-BCE3-E24D-AE13-4EE1C70B95C2}"/>
                </a:ext>
              </a:extLst>
            </p:cNvPr>
            <p:cNvSpPr/>
            <p:nvPr/>
          </p:nvSpPr>
          <p:spPr>
            <a:xfrm>
              <a:off x="1172300" y="3774631"/>
              <a:ext cx="871175" cy="871378"/>
            </a:xfrm>
            <a:custGeom>
              <a:avLst/>
              <a:gdLst>
                <a:gd name="connsiteX0" fmla="*/ 972804 w 972803"/>
                <a:gd name="connsiteY0" fmla="*/ 486514 h 973029"/>
                <a:gd name="connsiteX1" fmla="*/ 486402 w 972803"/>
                <a:gd name="connsiteY1" fmla="*/ 973029 h 973029"/>
                <a:gd name="connsiteX2" fmla="*/ 0 w 972803"/>
                <a:gd name="connsiteY2" fmla="*/ 486514 h 973029"/>
                <a:gd name="connsiteX3" fmla="*/ 486402 w 972803"/>
                <a:gd name="connsiteY3" fmla="*/ 0 h 973029"/>
                <a:gd name="connsiteX4" fmla="*/ 972804 w 972803"/>
                <a:gd name="connsiteY4" fmla="*/ 486514 h 973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2803" h="973029">
                  <a:moveTo>
                    <a:pt x="972804" y="486514"/>
                  </a:moveTo>
                  <a:cubicBezTo>
                    <a:pt x="972804" y="755209"/>
                    <a:pt x="755034" y="973029"/>
                    <a:pt x="486402" y="973029"/>
                  </a:cubicBezTo>
                  <a:cubicBezTo>
                    <a:pt x="217770" y="973029"/>
                    <a:pt x="0" y="755209"/>
                    <a:pt x="0" y="486514"/>
                  </a:cubicBezTo>
                  <a:cubicBezTo>
                    <a:pt x="0" y="217820"/>
                    <a:pt x="217769" y="0"/>
                    <a:pt x="486402" y="0"/>
                  </a:cubicBezTo>
                  <a:cubicBezTo>
                    <a:pt x="755034" y="0"/>
                    <a:pt x="972804" y="217820"/>
                    <a:pt x="972804" y="486514"/>
                  </a:cubicBezTo>
                  <a:close/>
                </a:path>
              </a:pathLst>
            </a:custGeom>
            <a:solidFill>
              <a:srgbClr val="BBD4EF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40" name="フリーフォーム 339">
              <a:extLst>
                <a:ext uri="{FF2B5EF4-FFF2-40B4-BE49-F238E27FC236}">
                  <a16:creationId xmlns:a16="http://schemas.microsoft.com/office/drawing/2014/main" id="{C24FF05E-2546-9741-B7F1-2635F75CDFEA}"/>
                </a:ext>
              </a:extLst>
            </p:cNvPr>
            <p:cNvSpPr/>
            <p:nvPr/>
          </p:nvSpPr>
          <p:spPr>
            <a:xfrm>
              <a:off x="748064" y="4387857"/>
              <a:ext cx="522169" cy="522290"/>
            </a:xfrm>
            <a:custGeom>
              <a:avLst/>
              <a:gdLst>
                <a:gd name="connsiteX0" fmla="*/ 583083 w 583083"/>
                <a:gd name="connsiteY0" fmla="*/ 291609 h 583218"/>
                <a:gd name="connsiteX1" fmla="*/ 291541 w 583083"/>
                <a:gd name="connsiteY1" fmla="*/ 583218 h 583218"/>
                <a:gd name="connsiteX2" fmla="*/ 0 w 583083"/>
                <a:gd name="connsiteY2" fmla="*/ 291609 h 583218"/>
                <a:gd name="connsiteX3" fmla="*/ 291541 w 583083"/>
                <a:gd name="connsiteY3" fmla="*/ 0 h 583218"/>
                <a:gd name="connsiteX4" fmla="*/ 583083 w 583083"/>
                <a:gd name="connsiteY4" fmla="*/ 291609 h 583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3083" h="583218">
                  <a:moveTo>
                    <a:pt x="583083" y="291609"/>
                  </a:moveTo>
                  <a:cubicBezTo>
                    <a:pt x="583083" y="452660"/>
                    <a:pt x="452555" y="583218"/>
                    <a:pt x="291541" y="583218"/>
                  </a:cubicBezTo>
                  <a:cubicBezTo>
                    <a:pt x="130527" y="583218"/>
                    <a:pt x="0" y="452660"/>
                    <a:pt x="0" y="291609"/>
                  </a:cubicBezTo>
                  <a:cubicBezTo>
                    <a:pt x="0" y="130558"/>
                    <a:pt x="130527" y="0"/>
                    <a:pt x="291541" y="0"/>
                  </a:cubicBezTo>
                  <a:cubicBezTo>
                    <a:pt x="452555" y="0"/>
                    <a:pt x="583083" y="130558"/>
                    <a:pt x="583083" y="291609"/>
                  </a:cubicBezTo>
                  <a:close/>
                </a:path>
              </a:pathLst>
            </a:custGeom>
            <a:solidFill>
              <a:srgbClr val="BCE2E8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41" name="フリーフォーム 340">
              <a:extLst>
                <a:ext uri="{FF2B5EF4-FFF2-40B4-BE49-F238E27FC236}">
                  <a16:creationId xmlns:a16="http://schemas.microsoft.com/office/drawing/2014/main" id="{02B3091B-29C4-4645-8CDF-33D5F0BC79E9}"/>
                </a:ext>
              </a:extLst>
            </p:cNvPr>
            <p:cNvSpPr/>
            <p:nvPr/>
          </p:nvSpPr>
          <p:spPr>
            <a:xfrm>
              <a:off x="2636954" y="5353268"/>
              <a:ext cx="2058336" cy="1504731"/>
            </a:xfrm>
            <a:custGeom>
              <a:avLst/>
              <a:gdLst>
                <a:gd name="connsiteX0" fmla="*/ 2168815 w 2298453"/>
                <a:gd name="connsiteY0" fmla="*/ 1680268 h 1680267"/>
                <a:gd name="connsiteX1" fmla="*/ 2298453 w 2298453"/>
                <a:gd name="connsiteY1" fmla="*/ 1149493 h 1680267"/>
                <a:gd name="connsiteX2" fmla="*/ 1149227 w 2298453"/>
                <a:gd name="connsiteY2" fmla="*/ 0 h 1680267"/>
                <a:gd name="connsiteX3" fmla="*/ 0 w 2298453"/>
                <a:gd name="connsiteY3" fmla="*/ 1149493 h 1680267"/>
                <a:gd name="connsiteX4" fmla="*/ 129638 w 2298453"/>
                <a:gd name="connsiteY4" fmla="*/ 1680268 h 1680267"/>
                <a:gd name="connsiteX5" fmla="*/ 2168815 w 2298453"/>
                <a:gd name="connsiteY5" fmla="*/ 1680268 h 1680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98453" h="1680267">
                  <a:moveTo>
                    <a:pt x="2168815" y="1680268"/>
                  </a:moveTo>
                  <a:cubicBezTo>
                    <a:pt x="2251553" y="1521439"/>
                    <a:pt x="2298453" y="1340941"/>
                    <a:pt x="2298453" y="1149493"/>
                  </a:cubicBezTo>
                  <a:cubicBezTo>
                    <a:pt x="2298453" y="514638"/>
                    <a:pt x="1783934" y="0"/>
                    <a:pt x="1149227" y="0"/>
                  </a:cubicBezTo>
                  <a:cubicBezTo>
                    <a:pt x="514519" y="0"/>
                    <a:pt x="0" y="514638"/>
                    <a:pt x="0" y="1149493"/>
                  </a:cubicBezTo>
                  <a:cubicBezTo>
                    <a:pt x="0" y="1340941"/>
                    <a:pt x="46900" y="1521439"/>
                    <a:pt x="129638" y="1680268"/>
                  </a:cubicBezTo>
                  <a:lnTo>
                    <a:pt x="2168815" y="1680268"/>
                  </a:lnTo>
                  <a:close/>
                </a:path>
              </a:pathLst>
            </a:custGeom>
            <a:solidFill>
              <a:srgbClr val="BCE2E8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42" name="フリーフォーム 341">
              <a:extLst>
                <a:ext uri="{FF2B5EF4-FFF2-40B4-BE49-F238E27FC236}">
                  <a16:creationId xmlns:a16="http://schemas.microsoft.com/office/drawing/2014/main" id="{C86E488E-7B18-CB4C-B545-3A3D76F48453}"/>
                </a:ext>
              </a:extLst>
            </p:cNvPr>
            <p:cNvSpPr/>
            <p:nvPr/>
          </p:nvSpPr>
          <p:spPr>
            <a:xfrm>
              <a:off x="1045407" y="5772023"/>
              <a:ext cx="1458430" cy="1085977"/>
            </a:xfrm>
            <a:custGeom>
              <a:avLst/>
              <a:gdLst>
                <a:gd name="connsiteX0" fmla="*/ 1524617 w 1628564"/>
                <a:gd name="connsiteY0" fmla="*/ 1212662 h 1212662"/>
                <a:gd name="connsiteX1" fmla="*/ 1618994 w 1628564"/>
                <a:gd name="connsiteY1" fmla="*/ 938226 h 1212662"/>
                <a:gd name="connsiteX2" fmla="*/ 937962 w 1628564"/>
                <a:gd name="connsiteY2" fmla="*/ 9573 h 1212662"/>
                <a:gd name="connsiteX3" fmla="*/ 9524 w 1628564"/>
                <a:gd name="connsiteY3" fmla="*/ 690762 h 1212662"/>
                <a:gd name="connsiteX4" fmla="*/ 104246 w 1628564"/>
                <a:gd name="connsiteY4" fmla="*/ 1212662 h 1212662"/>
                <a:gd name="connsiteX5" fmla="*/ 1524617 w 1628564"/>
                <a:gd name="connsiteY5" fmla="*/ 1212662 h 1212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28564" h="1212662">
                  <a:moveTo>
                    <a:pt x="1524617" y="1212662"/>
                  </a:moveTo>
                  <a:cubicBezTo>
                    <a:pt x="1571057" y="1129905"/>
                    <a:pt x="1603783" y="1037581"/>
                    <a:pt x="1618994" y="938226"/>
                  </a:cubicBezTo>
                  <a:cubicBezTo>
                    <a:pt x="1687328" y="493667"/>
                    <a:pt x="1382419" y="77922"/>
                    <a:pt x="937962" y="9573"/>
                  </a:cubicBezTo>
                  <a:cubicBezTo>
                    <a:pt x="493505" y="-58777"/>
                    <a:pt x="77857" y="246202"/>
                    <a:pt x="9524" y="690762"/>
                  </a:cubicBezTo>
                  <a:cubicBezTo>
                    <a:pt x="-19170" y="877830"/>
                    <a:pt x="18281" y="1059596"/>
                    <a:pt x="104246" y="1212662"/>
                  </a:cubicBezTo>
                  <a:lnTo>
                    <a:pt x="1524617" y="1212662"/>
                  </a:lnTo>
                  <a:close/>
                </a:path>
              </a:pathLst>
            </a:custGeom>
            <a:solidFill>
              <a:srgbClr val="EBF5EC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43" name="フリーフォーム 342">
              <a:extLst>
                <a:ext uri="{FF2B5EF4-FFF2-40B4-BE49-F238E27FC236}">
                  <a16:creationId xmlns:a16="http://schemas.microsoft.com/office/drawing/2014/main" id="{ABD94634-6C53-D542-9B3C-FE2243F8198D}"/>
                </a:ext>
              </a:extLst>
            </p:cNvPr>
            <p:cNvSpPr/>
            <p:nvPr/>
          </p:nvSpPr>
          <p:spPr>
            <a:xfrm>
              <a:off x="-12479" y="4491976"/>
              <a:ext cx="1088934" cy="2366024"/>
            </a:xfrm>
            <a:custGeom>
              <a:avLst/>
              <a:gdLst>
                <a:gd name="connsiteX0" fmla="*/ 0 w 1088934"/>
                <a:gd name="connsiteY0" fmla="*/ 0 h 2366024"/>
                <a:gd name="connsiteX1" fmla="*/ 302 w 1088934"/>
                <a:gd name="connsiteY1" fmla="*/ 29 h 2366024"/>
                <a:gd name="connsiteX2" fmla="*/ 1073845 w 1088934"/>
                <a:gd name="connsiteY2" fmla="*/ 1463887 h 2366024"/>
                <a:gd name="connsiteX3" fmla="*/ 471493 w 1088934"/>
                <a:gd name="connsiteY3" fmla="*/ 2366024 h 2366024"/>
                <a:gd name="connsiteX4" fmla="*/ 0 w 1088934"/>
                <a:gd name="connsiteY4" fmla="*/ 2366024 h 2366024"/>
                <a:gd name="connsiteX5" fmla="*/ 0 w 1088934"/>
                <a:gd name="connsiteY5" fmla="*/ 0 h 2366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8934" h="2366024">
                  <a:moveTo>
                    <a:pt x="0" y="0"/>
                  </a:moveTo>
                  <a:lnTo>
                    <a:pt x="302" y="29"/>
                  </a:lnTo>
                  <a:cubicBezTo>
                    <a:pt x="700897" y="107790"/>
                    <a:pt x="1181581" y="763130"/>
                    <a:pt x="1073845" y="1463887"/>
                  </a:cubicBezTo>
                  <a:cubicBezTo>
                    <a:pt x="1013889" y="1854055"/>
                    <a:pt x="784175" y="2175893"/>
                    <a:pt x="471493" y="2366024"/>
                  </a:cubicBezTo>
                  <a:lnTo>
                    <a:pt x="0" y="23660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D4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タイトル 1">
            <a:extLst>
              <a:ext uri="{FF2B5EF4-FFF2-40B4-BE49-F238E27FC236}">
                <a16:creationId xmlns:a16="http://schemas.microsoft.com/office/drawing/2014/main" id="{897FDBD9-5A59-A642-8F76-1FDC6B0FE3B8}"/>
              </a:ext>
            </a:extLst>
          </p:cNvPr>
          <p:cNvSpPr txBox="1">
            <a:spLocks/>
          </p:cNvSpPr>
          <p:nvPr/>
        </p:nvSpPr>
        <p:spPr>
          <a:xfrm>
            <a:off x="1369590" y="1248710"/>
            <a:ext cx="6962639" cy="43088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ja-JP" altLang="en-US" sz="2800" b="1" spc="-150">
                <a:solidFill>
                  <a:srgbClr val="BBD4EF"/>
                </a:solidFill>
                <a:latin typeface="+mn-ea"/>
                <a:ea typeface="+mn-ea"/>
              </a:rPr>
              <a:t>見出し入ります</a:t>
            </a:r>
            <a:r>
              <a:rPr lang="en-US" altLang="ja-JP" sz="2800" b="1" spc="-150" dirty="0">
                <a:solidFill>
                  <a:srgbClr val="BBD4EF"/>
                </a:solidFill>
                <a:latin typeface="+mn-ea"/>
              </a:rPr>
              <a:t>XXXXXXXXXXXXXXXX</a:t>
            </a:r>
            <a:endParaRPr lang="ja-JP" altLang="en-US" sz="2800" b="1" spc="-150">
              <a:solidFill>
                <a:srgbClr val="BBD4EF"/>
              </a:solidFill>
              <a:latin typeface="+mn-ea"/>
              <a:ea typeface="+mn-ea"/>
            </a:endParaRPr>
          </a:p>
        </p:txBody>
      </p:sp>
      <p:sp>
        <p:nvSpPr>
          <p:cNvPr id="40" name="タイトル 1">
            <a:extLst>
              <a:ext uri="{FF2B5EF4-FFF2-40B4-BE49-F238E27FC236}">
                <a16:creationId xmlns:a16="http://schemas.microsoft.com/office/drawing/2014/main" id="{67086D8A-F376-7C45-8E7C-BCC6F99568D6}"/>
              </a:ext>
            </a:extLst>
          </p:cNvPr>
          <p:cNvSpPr txBox="1">
            <a:spLocks/>
          </p:cNvSpPr>
          <p:nvPr/>
        </p:nvSpPr>
        <p:spPr>
          <a:xfrm>
            <a:off x="1369590" y="2632411"/>
            <a:ext cx="7264326" cy="3518912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t">
              <a:lnSpc>
                <a:spcPct val="100000"/>
              </a:lnSpc>
              <a:spcAft>
                <a:spcPts val="400"/>
              </a:spcAft>
            </a:pPr>
            <a:r>
              <a:rPr lang="ja-JP" altLang="en-US" sz="1600" spc="-150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</a:rPr>
              <a:t>本文入ります</a:t>
            </a:r>
            <a:r>
              <a:rPr lang="en-US" altLang="ja-JP" sz="1600" spc="-150" dirty="0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</a:rPr>
              <a:t>XXXXXXXXXXXXXXX</a:t>
            </a:r>
            <a:r>
              <a:rPr lang="en-US" altLang="ja-JP" sz="1600" spc="-15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XXXXXXXXXXXXXXXXXXXXXXXXXXXXXXXXXXX</a:t>
            </a:r>
            <a:r>
              <a:rPr lang="en-US" altLang="ja-JP" sz="1600" spc="-150" dirty="0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</a:rPr>
              <a:t>XX</a:t>
            </a:r>
          </a:p>
          <a:p>
            <a:pPr fontAlgn="t">
              <a:lnSpc>
                <a:spcPct val="100000"/>
              </a:lnSpc>
              <a:spcAft>
                <a:spcPts val="400"/>
              </a:spcAft>
            </a:pPr>
            <a:r>
              <a:rPr lang="en-US" altLang="ja-JP" sz="1600" spc="-150" dirty="0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</a:rPr>
              <a:t>XXXXXXXXXXXXXXXXXXXXXXXXXXXXXXXXXXXXXXXXXX</a:t>
            </a:r>
            <a:r>
              <a:rPr lang="en-US" altLang="ja-JP" sz="1600" spc="-15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XXXXXXXXXXXXXXXXX</a:t>
            </a:r>
            <a:r>
              <a:rPr lang="en-US" altLang="ja-JP" sz="1600" spc="-150" dirty="0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</a:rPr>
              <a:t>XXXX</a:t>
            </a:r>
            <a:r>
              <a:rPr lang="en-US" altLang="ja-JP" sz="1600" spc="-15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X</a:t>
            </a:r>
          </a:p>
          <a:p>
            <a:pPr fontAlgn="t">
              <a:lnSpc>
                <a:spcPct val="100000"/>
              </a:lnSpc>
              <a:spcAft>
                <a:spcPts val="400"/>
              </a:spcAft>
            </a:pPr>
            <a:r>
              <a:rPr lang="en-US" altLang="ja-JP" sz="1600" spc="-15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XXXXXXXXXXXXXXXXXXXXXXXXXXXXXXXXXXXXXXXXXXXXXXXXXXXXXXXXXXXXXXXX</a:t>
            </a:r>
          </a:p>
          <a:p>
            <a:pPr fontAlgn="t">
              <a:lnSpc>
                <a:spcPct val="100000"/>
              </a:lnSpc>
              <a:spcAft>
                <a:spcPts val="400"/>
              </a:spcAft>
            </a:pPr>
            <a:r>
              <a:rPr lang="en-US" altLang="ja-JP" sz="1600" spc="-15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XXXXXXXXXXXXXXXXXXXXXXXXXXXXXXXXXXXXXXXXXXXXXXXXXXXXXXXXXXXXXXXX</a:t>
            </a:r>
          </a:p>
          <a:p>
            <a:pPr fontAlgn="t">
              <a:lnSpc>
                <a:spcPct val="100000"/>
              </a:lnSpc>
              <a:spcAft>
                <a:spcPts val="400"/>
              </a:spcAft>
            </a:pPr>
            <a:r>
              <a:rPr lang="en-US" altLang="ja-JP" sz="1600" spc="-15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XXXXXXXXXXXXXXXXXXXXXXXXXXXXXXXXXXXXXXXXXXXXXXXXXXXXXXXXXXXXXXXX</a:t>
            </a:r>
          </a:p>
          <a:p>
            <a:pPr fontAlgn="t">
              <a:lnSpc>
                <a:spcPct val="100000"/>
              </a:lnSpc>
              <a:spcAft>
                <a:spcPts val="400"/>
              </a:spcAft>
            </a:pPr>
            <a:r>
              <a:rPr lang="en-US" altLang="ja-JP" sz="1600" spc="-15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XXXXXXXXXXXXXXXXXXXXXXXXXXXXXXXXXXXXXXXXXXXXXXXXXXXXXXXXXXXXXXXX</a:t>
            </a:r>
          </a:p>
          <a:p>
            <a:pPr fontAlgn="t">
              <a:lnSpc>
                <a:spcPct val="100000"/>
              </a:lnSpc>
              <a:spcAft>
                <a:spcPts val="400"/>
              </a:spcAft>
            </a:pPr>
            <a:r>
              <a:rPr lang="en-US" altLang="ja-JP" sz="1600" spc="-15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XXXXXXXXXXXXXXXXXXXXXXXXXXXXXXXXXXXXXXXXXXXXXXXXXXXXXXXXXXXXXXXX</a:t>
            </a:r>
          </a:p>
          <a:p>
            <a:pPr fontAlgn="t">
              <a:lnSpc>
                <a:spcPct val="100000"/>
              </a:lnSpc>
              <a:spcAft>
                <a:spcPts val="400"/>
              </a:spcAft>
            </a:pPr>
            <a:r>
              <a:rPr lang="en-US" altLang="ja-JP" sz="1600" spc="-15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XXXXXXXXXXXXXXXXXXXXXXXXXXXXXXXXXXXXXXXXXXXXXXXXXXXXXXXXXXXXXXXX</a:t>
            </a:r>
          </a:p>
          <a:p>
            <a:pPr fontAlgn="t">
              <a:lnSpc>
                <a:spcPct val="100000"/>
              </a:lnSpc>
              <a:spcAft>
                <a:spcPts val="400"/>
              </a:spcAft>
            </a:pPr>
            <a:r>
              <a:rPr lang="en-US" altLang="ja-JP" sz="1600" spc="-15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XXXXXXXXXXXXXXXXXXXXXXXXXXXXXXXXXXXXXXXXXXXXXXXXXXXXXXXXXXXXXXXX</a:t>
            </a:r>
          </a:p>
          <a:p>
            <a:pPr fontAlgn="t">
              <a:lnSpc>
                <a:spcPct val="100000"/>
              </a:lnSpc>
              <a:spcAft>
                <a:spcPts val="400"/>
              </a:spcAft>
            </a:pPr>
            <a:r>
              <a:rPr lang="en-US" altLang="ja-JP" sz="1600" spc="-15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XXXXXXXXXXXXXXXXXXXXXXXXXXXXXXXXXXXXXXXXXXXXXXXXXXXXXXXXXXXXXXXX</a:t>
            </a:r>
          </a:p>
          <a:p>
            <a:pPr fontAlgn="t">
              <a:lnSpc>
                <a:spcPct val="100000"/>
              </a:lnSpc>
              <a:spcAft>
                <a:spcPts val="400"/>
              </a:spcAft>
            </a:pPr>
            <a:r>
              <a:rPr lang="en-US" altLang="ja-JP" sz="1600" spc="-15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XXXXXXXXXXXXXXXXXXXXXXXXXXXXXXXXXXXXXXXXXXXXXXXXXXXXXXXXXXXXXXXX</a:t>
            </a:r>
          </a:p>
          <a:p>
            <a:pPr fontAlgn="t">
              <a:lnSpc>
                <a:spcPct val="100000"/>
              </a:lnSpc>
              <a:spcAft>
                <a:spcPts val="400"/>
              </a:spcAft>
            </a:pPr>
            <a:endParaRPr lang="en-US" altLang="ja-JP" sz="1600" spc="-15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pic>
        <p:nvPicPr>
          <p:cNvPr id="295" name="図 294">
            <a:extLst>
              <a:ext uri="{FF2B5EF4-FFF2-40B4-BE49-F238E27FC236}">
                <a16:creationId xmlns:a16="http://schemas.microsoft.com/office/drawing/2014/main" id="{13515418-9023-B841-B455-ABEB2BC97A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9590" y="1740531"/>
            <a:ext cx="6962639" cy="45719"/>
          </a:xfrm>
          <a:prstGeom prst="rect">
            <a:avLst/>
          </a:prstGeom>
        </p:spPr>
      </p:pic>
      <p:sp>
        <p:nvSpPr>
          <p:cNvPr id="347" name="タイトル 1">
            <a:extLst>
              <a:ext uri="{FF2B5EF4-FFF2-40B4-BE49-F238E27FC236}">
                <a16:creationId xmlns:a16="http://schemas.microsoft.com/office/drawing/2014/main" id="{452D38CB-A49E-8E4E-AF8D-3422D249D867}"/>
              </a:ext>
            </a:extLst>
          </p:cNvPr>
          <p:cNvSpPr txBox="1">
            <a:spLocks/>
          </p:cNvSpPr>
          <p:nvPr/>
        </p:nvSpPr>
        <p:spPr>
          <a:xfrm>
            <a:off x="8103999" y="6476815"/>
            <a:ext cx="1570352" cy="28469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altLang="ja-JP" sz="2000" dirty="0">
                <a:solidFill>
                  <a:srgbClr val="BBD4EF"/>
                </a:solidFill>
                <a:latin typeface="Aharoni" panose="02010803020104030203" pitchFamily="2" charset="-79"/>
                <a:ea typeface="Baskerville" panose="02020502070401020303" pitchFamily="18" charset="0"/>
                <a:cs typeface="Aharoni" panose="02010803020104030203" pitchFamily="2" charset="-79"/>
              </a:rPr>
              <a:t>2</a:t>
            </a:r>
            <a:endParaRPr lang="ja-JP" altLang="en-US" sz="2000">
              <a:solidFill>
                <a:srgbClr val="BBD4EF"/>
              </a:solidFill>
              <a:latin typeface="Aharoni" panose="02010803020104030203" pitchFamily="2" charset="-79"/>
              <a:ea typeface="+mn-ea"/>
              <a:cs typeface="Aharoni" panose="02010803020104030203" pitchFamily="2" charset="-79"/>
            </a:endParaRPr>
          </a:p>
        </p:txBody>
      </p:sp>
      <p:sp>
        <p:nvSpPr>
          <p:cNvPr id="348" name="字幕 2">
            <a:extLst>
              <a:ext uri="{FF2B5EF4-FFF2-40B4-BE49-F238E27FC236}">
                <a16:creationId xmlns:a16="http://schemas.microsoft.com/office/drawing/2014/main" id="{4549ACF3-657A-E54C-A35A-9E0426EEF664}"/>
              </a:ext>
            </a:extLst>
          </p:cNvPr>
          <p:cNvSpPr txBox="1">
            <a:spLocks/>
          </p:cNvSpPr>
          <p:nvPr/>
        </p:nvSpPr>
        <p:spPr>
          <a:xfrm>
            <a:off x="4509986" y="6555185"/>
            <a:ext cx="4911616" cy="15388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ja-JP" altLang="en-US" sz="100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株式会社アズワン</a:t>
            </a:r>
            <a:r>
              <a:rPr lang="en-US" altLang="ja-JP" sz="1000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    https://</a:t>
            </a:r>
            <a:r>
              <a:rPr lang="en-US" altLang="ja-JP" sz="1000" dirty="0" err="1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www.xxxxxxxxxxx</a:t>
            </a:r>
            <a:endParaRPr lang="ja-JP" altLang="en-US" sz="100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2A4BF1AD-00CD-D84B-91A2-47DAF862E690}"/>
              </a:ext>
            </a:extLst>
          </p:cNvPr>
          <p:cNvGrpSpPr/>
          <p:nvPr/>
        </p:nvGrpSpPr>
        <p:grpSpPr>
          <a:xfrm>
            <a:off x="1369588" y="2115419"/>
            <a:ext cx="7272260" cy="388356"/>
            <a:chOff x="1369588" y="2115419"/>
            <a:chExt cx="7272260" cy="388356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07D2A629-2CB7-DE4F-B374-2577904A9DBA}"/>
                </a:ext>
              </a:extLst>
            </p:cNvPr>
            <p:cNvGrpSpPr/>
            <p:nvPr/>
          </p:nvGrpSpPr>
          <p:grpSpPr>
            <a:xfrm>
              <a:off x="1369588" y="2115419"/>
              <a:ext cx="7272260" cy="388356"/>
              <a:chOff x="1369588" y="2115419"/>
              <a:chExt cx="7272260" cy="388356"/>
            </a:xfrm>
          </p:grpSpPr>
          <p:sp>
            <p:nvSpPr>
              <p:cNvPr id="303" name="正方形/長方形 302">
                <a:extLst>
                  <a:ext uri="{FF2B5EF4-FFF2-40B4-BE49-F238E27FC236}">
                    <a16:creationId xmlns:a16="http://schemas.microsoft.com/office/drawing/2014/main" id="{FEB00B55-5525-B74D-9695-C4BA7EBF46FD}"/>
                  </a:ext>
                </a:extLst>
              </p:cNvPr>
              <p:cNvSpPr/>
              <p:nvPr/>
            </p:nvSpPr>
            <p:spPr>
              <a:xfrm>
                <a:off x="1556296" y="2115419"/>
                <a:ext cx="6903417" cy="388356"/>
              </a:xfrm>
              <a:prstGeom prst="rect">
                <a:avLst/>
              </a:prstGeom>
              <a:solidFill>
                <a:srgbClr val="BBD4E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" name="円/楕円 1">
                <a:extLst>
                  <a:ext uri="{FF2B5EF4-FFF2-40B4-BE49-F238E27FC236}">
                    <a16:creationId xmlns:a16="http://schemas.microsoft.com/office/drawing/2014/main" id="{83C5E5FA-B86E-374A-990E-BBA41AAFAE1E}"/>
                  </a:ext>
                </a:extLst>
              </p:cNvPr>
              <p:cNvSpPr/>
              <p:nvPr/>
            </p:nvSpPr>
            <p:spPr>
              <a:xfrm>
                <a:off x="8253492" y="2115419"/>
                <a:ext cx="388356" cy="388356"/>
              </a:xfrm>
              <a:prstGeom prst="ellipse">
                <a:avLst/>
              </a:prstGeom>
              <a:solidFill>
                <a:srgbClr val="BBD4E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0" name="円/楕円 349">
                <a:extLst>
                  <a:ext uri="{FF2B5EF4-FFF2-40B4-BE49-F238E27FC236}">
                    <a16:creationId xmlns:a16="http://schemas.microsoft.com/office/drawing/2014/main" id="{329F593D-7EA2-224C-BF4A-34448B1276E3}"/>
                  </a:ext>
                </a:extLst>
              </p:cNvPr>
              <p:cNvSpPr/>
              <p:nvPr/>
            </p:nvSpPr>
            <p:spPr>
              <a:xfrm>
                <a:off x="1369588" y="2115419"/>
                <a:ext cx="388356" cy="388356"/>
              </a:xfrm>
              <a:prstGeom prst="ellipse">
                <a:avLst/>
              </a:prstGeom>
              <a:solidFill>
                <a:srgbClr val="BBD4E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タイトル 1">
                <a:extLst>
                  <a:ext uri="{FF2B5EF4-FFF2-40B4-BE49-F238E27FC236}">
                    <a16:creationId xmlns:a16="http://schemas.microsoft.com/office/drawing/2014/main" id="{FAFEA78E-FCB5-D144-87DA-BA24A3AE896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17843" y="2190133"/>
                <a:ext cx="6218739" cy="279179"/>
              </a:xfrm>
              <a:prstGeom prst="rect">
                <a:avLst/>
              </a:prstGeom>
            </p:spPr>
            <p:txBody>
              <a:bodyPr vert="horz" wrap="square" lIns="0" tIns="0" rIns="0" bIns="0" rtlCol="0" anchor="ctr">
                <a:sp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kumimoji="1"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ja-JP" altLang="en-US" sz="2000" b="1" spc="-150">
                    <a:solidFill>
                      <a:schemeClr val="bg1"/>
                    </a:solidFill>
                    <a:latin typeface="+mn-ea"/>
                    <a:ea typeface="+mn-ea"/>
                  </a:rPr>
                  <a:t>見出し入ります</a:t>
                </a:r>
                <a:r>
                  <a:rPr lang="en-US" altLang="ja-JP" sz="2000" b="1" spc="-150" dirty="0">
                    <a:solidFill>
                      <a:schemeClr val="bg1"/>
                    </a:solidFill>
                    <a:latin typeface="+mn-ea"/>
                  </a:rPr>
                  <a:t>XXXXXXXXXXXXXXXXXXXXXX</a:t>
                </a:r>
                <a:endParaRPr lang="ja-JP" altLang="en-US" sz="2000" b="1" spc="-150">
                  <a:solidFill>
                    <a:schemeClr val="bg1"/>
                  </a:solidFill>
                  <a:latin typeface="+mn-ea"/>
                  <a:ea typeface="+mn-ea"/>
                </a:endParaRPr>
              </a:p>
            </p:txBody>
          </p:sp>
        </p:grpSp>
        <p:sp>
          <p:nvSpPr>
            <p:cNvPr id="352" name="円/楕円 351">
              <a:extLst>
                <a:ext uri="{FF2B5EF4-FFF2-40B4-BE49-F238E27FC236}">
                  <a16:creationId xmlns:a16="http://schemas.microsoft.com/office/drawing/2014/main" id="{28190545-A188-AA4A-8627-550CF5FA63A1}"/>
                </a:ext>
              </a:extLst>
            </p:cNvPr>
            <p:cNvSpPr/>
            <p:nvPr/>
          </p:nvSpPr>
          <p:spPr>
            <a:xfrm>
              <a:off x="8285455" y="2153029"/>
              <a:ext cx="305045" cy="305045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EDA382E4-096B-524D-8787-526708068C9F}"/>
              </a:ext>
            </a:extLst>
          </p:cNvPr>
          <p:cNvGrpSpPr/>
          <p:nvPr/>
        </p:nvGrpSpPr>
        <p:grpSpPr>
          <a:xfrm>
            <a:off x="508844" y="278329"/>
            <a:ext cx="5772360" cy="1024896"/>
            <a:chOff x="508844" y="166732"/>
            <a:chExt cx="5772360" cy="1024896"/>
          </a:xfrm>
        </p:grpSpPr>
        <p:sp>
          <p:nvSpPr>
            <p:cNvPr id="315" name="タイトル 1">
              <a:extLst>
                <a:ext uri="{FF2B5EF4-FFF2-40B4-BE49-F238E27FC236}">
                  <a16:creationId xmlns:a16="http://schemas.microsoft.com/office/drawing/2014/main" id="{95182E1F-FD32-5E4D-8BBA-6056B125FD51}"/>
                </a:ext>
              </a:extLst>
            </p:cNvPr>
            <p:cNvSpPr txBox="1">
              <a:spLocks/>
            </p:cNvSpPr>
            <p:nvPr/>
          </p:nvSpPr>
          <p:spPr>
            <a:xfrm>
              <a:off x="1369588" y="582679"/>
              <a:ext cx="4911616" cy="279179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ja-JP" altLang="en-US" sz="2000" b="1">
                  <a:solidFill>
                    <a:srgbClr val="BCE2E8"/>
                  </a:solidFill>
                  <a:latin typeface="+mn-ea"/>
                  <a:ea typeface="+mn-ea"/>
                </a:rPr>
                <a:t>見出し入ります</a:t>
              </a:r>
              <a:r>
                <a:rPr lang="en-US" altLang="ja-JP" sz="2000" b="1" dirty="0">
                  <a:solidFill>
                    <a:srgbClr val="BCE2E8"/>
                  </a:solidFill>
                  <a:latin typeface="+mn-ea"/>
                  <a:ea typeface="+mn-ea"/>
                </a:rPr>
                <a:t>XXXXXXXXXXXXX</a:t>
              </a:r>
              <a:endParaRPr lang="ja-JP" altLang="en-US" sz="2000" b="1">
                <a:solidFill>
                  <a:srgbClr val="BCE2E8"/>
                </a:solidFill>
                <a:latin typeface="+mn-ea"/>
                <a:ea typeface="+mn-ea"/>
              </a:endParaRPr>
            </a:p>
          </p:txBody>
        </p:sp>
        <p:sp>
          <p:nvSpPr>
            <p:cNvPr id="370" name="フリーフォーム 369">
              <a:extLst>
                <a:ext uri="{FF2B5EF4-FFF2-40B4-BE49-F238E27FC236}">
                  <a16:creationId xmlns:a16="http://schemas.microsoft.com/office/drawing/2014/main" id="{2543E822-D67A-6E4E-9F1C-5EAA26A03FE0}"/>
                </a:ext>
              </a:extLst>
            </p:cNvPr>
            <p:cNvSpPr/>
            <p:nvPr/>
          </p:nvSpPr>
          <p:spPr>
            <a:xfrm flipH="1" flipV="1">
              <a:off x="508844" y="310665"/>
              <a:ext cx="788913" cy="789096"/>
            </a:xfrm>
            <a:custGeom>
              <a:avLst/>
              <a:gdLst>
                <a:gd name="connsiteX0" fmla="*/ 1879694 w 1879693"/>
                <a:gd name="connsiteY0" fmla="*/ 940065 h 1880129"/>
                <a:gd name="connsiteX1" fmla="*/ 939847 w 1879693"/>
                <a:gd name="connsiteY1" fmla="*/ 1880130 h 1880129"/>
                <a:gd name="connsiteX2" fmla="*/ 0 w 1879693"/>
                <a:gd name="connsiteY2" fmla="*/ 940065 h 1880129"/>
                <a:gd name="connsiteX3" fmla="*/ 939847 w 1879693"/>
                <a:gd name="connsiteY3" fmla="*/ 0 h 1880129"/>
                <a:gd name="connsiteX4" fmla="*/ 1879694 w 1879693"/>
                <a:gd name="connsiteY4" fmla="*/ 940065 h 1880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79693" h="1880129">
                  <a:moveTo>
                    <a:pt x="1879694" y="940065"/>
                  </a:moveTo>
                  <a:cubicBezTo>
                    <a:pt x="1879694" y="1459248"/>
                    <a:pt x="1458910" y="1880130"/>
                    <a:pt x="939847" y="1880130"/>
                  </a:cubicBezTo>
                  <a:cubicBezTo>
                    <a:pt x="420784" y="1880130"/>
                    <a:pt x="0" y="1459248"/>
                    <a:pt x="0" y="940065"/>
                  </a:cubicBezTo>
                  <a:cubicBezTo>
                    <a:pt x="0" y="420882"/>
                    <a:pt x="420784" y="0"/>
                    <a:pt x="939847" y="0"/>
                  </a:cubicBezTo>
                  <a:cubicBezTo>
                    <a:pt x="1458910" y="0"/>
                    <a:pt x="1879694" y="420882"/>
                    <a:pt x="1879694" y="940065"/>
                  </a:cubicBezTo>
                  <a:close/>
                </a:path>
              </a:pathLst>
            </a:custGeom>
            <a:solidFill>
              <a:srgbClr val="BCE2E8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73" name="タイトル 1">
              <a:extLst>
                <a:ext uri="{FF2B5EF4-FFF2-40B4-BE49-F238E27FC236}">
                  <a16:creationId xmlns:a16="http://schemas.microsoft.com/office/drawing/2014/main" id="{AFB362CF-9162-AA4B-A7C5-78533E26E128}"/>
                </a:ext>
              </a:extLst>
            </p:cNvPr>
            <p:cNvSpPr txBox="1">
              <a:spLocks/>
            </p:cNvSpPr>
            <p:nvPr/>
          </p:nvSpPr>
          <p:spPr>
            <a:xfrm>
              <a:off x="706670" y="166732"/>
              <a:ext cx="393260" cy="1024896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altLang="ja-JP" sz="7200" dirty="0">
                  <a:solidFill>
                    <a:schemeClr val="bg1"/>
                  </a:solidFill>
                  <a:latin typeface="Aharoni" panose="02010803020104030203" pitchFamily="2" charset="-79"/>
                  <a:ea typeface="Baskerville" panose="02020502070401020303" pitchFamily="18" charset="0"/>
                  <a:cs typeface="Aharoni" panose="02010803020104030203" pitchFamily="2" charset="-79"/>
                </a:rPr>
                <a:t>1</a:t>
              </a:r>
              <a:endParaRPr lang="ja-JP" altLang="en-US" sz="7200">
                <a:solidFill>
                  <a:schemeClr val="bg1"/>
                </a:solidFill>
                <a:latin typeface="Aharoni" panose="02010803020104030203" pitchFamily="2" charset="-79"/>
                <a:ea typeface="+mn-ea"/>
                <a:cs typeface="Aharoni" panose="02010803020104030203" pitchFamily="2" charset="-79"/>
              </a:endParaRPr>
            </a:p>
          </p:txBody>
        </p:sp>
        <p:sp>
          <p:nvSpPr>
            <p:cNvPr id="376" name="フリーフォーム 375">
              <a:extLst>
                <a:ext uri="{FF2B5EF4-FFF2-40B4-BE49-F238E27FC236}">
                  <a16:creationId xmlns:a16="http://schemas.microsoft.com/office/drawing/2014/main" id="{66BD7CC6-6C69-1F4F-9C24-062BBBBF90A6}"/>
                </a:ext>
              </a:extLst>
            </p:cNvPr>
            <p:cNvSpPr/>
            <p:nvPr/>
          </p:nvSpPr>
          <p:spPr>
            <a:xfrm>
              <a:off x="1239918" y="213784"/>
              <a:ext cx="245723" cy="245780"/>
            </a:xfrm>
            <a:custGeom>
              <a:avLst/>
              <a:gdLst>
                <a:gd name="connsiteX0" fmla="*/ 583083 w 583083"/>
                <a:gd name="connsiteY0" fmla="*/ 291609 h 583218"/>
                <a:gd name="connsiteX1" fmla="*/ 291541 w 583083"/>
                <a:gd name="connsiteY1" fmla="*/ 583218 h 583218"/>
                <a:gd name="connsiteX2" fmla="*/ 0 w 583083"/>
                <a:gd name="connsiteY2" fmla="*/ 291609 h 583218"/>
                <a:gd name="connsiteX3" fmla="*/ 291541 w 583083"/>
                <a:gd name="connsiteY3" fmla="*/ 0 h 583218"/>
                <a:gd name="connsiteX4" fmla="*/ 583083 w 583083"/>
                <a:gd name="connsiteY4" fmla="*/ 291609 h 583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3083" h="583218">
                  <a:moveTo>
                    <a:pt x="583083" y="291609"/>
                  </a:moveTo>
                  <a:cubicBezTo>
                    <a:pt x="583083" y="452660"/>
                    <a:pt x="452555" y="583218"/>
                    <a:pt x="291541" y="583218"/>
                  </a:cubicBezTo>
                  <a:cubicBezTo>
                    <a:pt x="130527" y="583218"/>
                    <a:pt x="0" y="452660"/>
                    <a:pt x="0" y="291609"/>
                  </a:cubicBezTo>
                  <a:cubicBezTo>
                    <a:pt x="0" y="130558"/>
                    <a:pt x="130527" y="0"/>
                    <a:pt x="291541" y="0"/>
                  </a:cubicBezTo>
                  <a:cubicBezTo>
                    <a:pt x="452555" y="0"/>
                    <a:pt x="583083" y="130558"/>
                    <a:pt x="583083" y="291609"/>
                  </a:cubicBezTo>
                  <a:close/>
                </a:path>
              </a:pathLst>
            </a:custGeom>
            <a:solidFill>
              <a:srgbClr val="BBD4EF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77" name="フリーフォーム 376">
              <a:extLst>
                <a:ext uri="{FF2B5EF4-FFF2-40B4-BE49-F238E27FC236}">
                  <a16:creationId xmlns:a16="http://schemas.microsoft.com/office/drawing/2014/main" id="{89F3734A-773D-4049-9723-3DD02F3BAC5C}"/>
                </a:ext>
              </a:extLst>
            </p:cNvPr>
            <p:cNvSpPr/>
            <p:nvPr/>
          </p:nvSpPr>
          <p:spPr>
            <a:xfrm>
              <a:off x="1544527" y="187894"/>
              <a:ext cx="138036" cy="138068"/>
            </a:xfrm>
            <a:custGeom>
              <a:avLst/>
              <a:gdLst>
                <a:gd name="connsiteX0" fmla="*/ 583083 w 583083"/>
                <a:gd name="connsiteY0" fmla="*/ 291609 h 583218"/>
                <a:gd name="connsiteX1" fmla="*/ 291541 w 583083"/>
                <a:gd name="connsiteY1" fmla="*/ 583218 h 583218"/>
                <a:gd name="connsiteX2" fmla="*/ 0 w 583083"/>
                <a:gd name="connsiteY2" fmla="*/ 291609 h 583218"/>
                <a:gd name="connsiteX3" fmla="*/ 291541 w 583083"/>
                <a:gd name="connsiteY3" fmla="*/ 0 h 583218"/>
                <a:gd name="connsiteX4" fmla="*/ 583083 w 583083"/>
                <a:gd name="connsiteY4" fmla="*/ 291609 h 583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3083" h="583218">
                  <a:moveTo>
                    <a:pt x="583083" y="291609"/>
                  </a:moveTo>
                  <a:cubicBezTo>
                    <a:pt x="583083" y="452660"/>
                    <a:pt x="452555" y="583218"/>
                    <a:pt x="291541" y="583218"/>
                  </a:cubicBezTo>
                  <a:cubicBezTo>
                    <a:pt x="130527" y="583218"/>
                    <a:pt x="0" y="452660"/>
                    <a:pt x="0" y="291609"/>
                  </a:cubicBezTo>
                  <a:cubicBezTo>
                    <a:pt x="0" y="130558"/>
                    <a:pt x="130527" y="0"/>
                    <a:pt x="291541" y="0"/>
                  </a:cubicBezTo>
                  <a:cubicBezTo>
                    <a:pt x="452555" y="0"/>
                    <a:pt x="583083" y="130558"/>
                    <a:pt x="583083" y="291609"/>
                  </a:cubicBezTo>
                  <a:close/>
                </a:path>
              </a:pathLst>
            </a:custGeom>
            <a:solidFill>
              <a:srgbClr val="BCE2E8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996358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2CD52EEA-7B23-A84C-8277-21AEE8BEED10}"/>
              </a:ext>
            </a:extLst>
          </p:cNvPr>
          <p:cNvGrpSpPr/>
          <p:nvPr/>
        </p:nvGrpSpPr>
        <p:grpSpPr>
          <a:xfrm>
            <a:off x="1747737" y="3814555"/>
            <a:ext cx="525846" cy="682833"/>
            <a:chOff x="2797003" y="3251302"/>
            <a:chExt cx="525846" cy="682833"/>
          </a:xfrm>
        </p:grpSpPr>
        <p:sp>
          <p:nvSpPr>
            <p:cNvPr id="36" name="タイトル 1">
              <a:extLst>
                <a:ext uri="{FF2B5EF4-FFF2-40B4-BE49-F238E27FC236}">
                  <a16:creationId xmlns:a16="http://schemas.microsoft.com/office/drawing/2014/main" id="{067E4E7F-F7A6-BC40-B418-CA63ED97A5E6}"/>
                </a:ext>
              </a:extLst>
            </p:cNvPr>
            <p:cNvSpPr txBox="1">
              <a:spLocks/>
            </p:cNvSpPr>
            <p:nvPr/>
          </p:nvSpPr>
          <p:spPr>
            <a:xfrm>
              <a:off x="2797003" y="3251302"/>
              <a:ext cx="525846" cy="492443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t" anchorCtr="0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 fontAlgn="t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altLang="ja-JP" sz="3200" b="1" dirty="0">
                  <a:solidFill>
                    <a:schemeClr val="bg1"/>
                  </a:solidFill>
                  <a:latin typeface="+mn-ea"/>
                </a:rPr>
                <a:t>60</a:t>
              </a:r>
            </a:p>
          </p:txBody>
        </p:sp>
        <p:sp>
          <p:nvSpPr>
            <p:cNvPr id="37" name="正方形/長方形 36">
              <a:extLst>
                <a:ext uri="{FF2B5EF4-FFF2-40B4-BE49-F238E27FC236}">
                  <a16:creationId xmlns:a16="http://schemas.microsoft.com/office/drawing/2014/main" id="{489800FA-3C03-7C44-A909-F86374CDD678}"/>
                </a:ext>
              </a:extLst>
            </p:cNvPr>
            <p:cNvSpPr/>
            <p:nvPr/>
          </p:nvSpPr>
          <p:spPr>
            <a:xfrm>
              <a:off x="2892514" y="3626358"/>
              <a:ext cx="33534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b="1" dirty="0">
                  <a:solidFill>
                    <a:schemeClr val="bg1"/>
                  </a:solidFill>
                  <a:latin typeface="+mn-ea"/>
                </a:rPr>
                <a:t>%</a:t>
              </a:r>
              <a:endParaRPr lang="ja-JP" altLang="en-US" sz="1400"/>
            </a:p>
          </p:txBody>
        </p:sp>
      </p:grpSp>
      <p:grpSp>
        <p:nvGrpSpPr>
          <p:cNvPr id="317" name="グループ化 316">
            <a:extLst>
              <a:ext uri="{FF2B5EF4-FFF2-40B4-BE49-F238E27FC236}">
                <a16:creationId xmlns:a16="http://schemas.microsoft.com/office/drawing/2014/main" id="{C784A4C3-6C3B-9B4D-85DA-FB2793560090}"/>
              </a:ext>
            </a:extLst>
          </p:cNvPr>
          <p:cNvGrpSpPr/>
          <p:nvPr/>
        </p:nvGrpSpPr>
        <p:grpSpPr>
          <a:xfrm>
            <a:off x="10345488" y="1286781"/>
            <a:ext cx="714295" cy="714460"/>
            <a:chOff x="4595852" y="481013"/>
            <a:chExt cx="714295" cy="714460"/>
          </a:xfrm>
        </p:grpSpPr>
        <p:grpSp>
          <p:nvGrpSpPr>
            <p:cNvPr id="318" name="グループ化 317">
              <a:extLst>
                <a:ext uri="{FF2B5EF4-FFF2-40B4-BE49-F238E27FC236}">
                  <a16:creationId xmlns:a16="http://schemas.microsoft.com/office/drawing/2014/main" id="{4ADABB67-04F9-D64A-B620-3F0BE06D5E06}"/>
                </a:ext>
              </a:extLst>
            </p:cNvPr>
            <p:cNvGrpSpPr/>
            <p:nvPr/>
          </p:nvGrpSpPr>
          <p:grpSpPr>
            <a:xfrm>
              <a:off x="4595852" y="481013"/>
              <a:ext cx="714295" cy="714460"/>
              <a:chOff x="2526260" y="2547524"/>
              <a:chExt cx="1344404" cy="1344714"/>
            </a:xfrm>
          </p:grpSpPr>
          <p:sp>
            <p:nvSpPr>
              <p:cNvPr id="320" name="フリーフォーム 319">
                <a:extLst>
                  <a:ext uri="{FF2B5EF4-FFF2-40B4-BE49-F238E27FC236}">
                    <a16:creationId xmlns:a16="http://schemas.microsoft.com/office/drawing/2014/main" id="{1FBE1444-F7DF-F34C-BD14-EA999CC94FEC}"/>
                  </a:ext>
                </a:extLst>
              </p:cNvPr>
              <p:cNvSpPr/>
              <p:nvPr/>
            </p:nvSpPr>
            <p:spPr>
              <a:xfrm>
                <a:off x="2526260" y="2547524"/>
                <a:ext cx="1344404" cy="1344714"/>
              </a:xfrm>
              <a:custGeom>
                <a:avLst/>
                <a:gdLst>
                  <a:gd name="connsiteX0" fmla="*/ 3312980 w 3312980"/>
                  <a:gd name="connsiteY0" fmla="*/ 1656874 h 3313748"/>
                  <a:gd name="connsiteX1" fmla="*/ 1656490 w 3312980"/>
                  <a:gd name="connsiteY1" fmla="*/ 3313748 h 3313748"/>
                  <a:gd name="connsiteX2" fmla="*/ 0 w 3312980"/>
                  <a:gd name="connsiteY2" fmla="*/ 1656874 h 3313748"/>
                  <a:gd name="connsiteX3" fmla="*/ 1656490 w 3312980"/>
                  <a:gd name="connsiteY3" fmla="*/ 0 h 3313748"/>
                  <a:gd name="connsiteX4" fmla="*/ 3312980 w 3312980"/>
                  <a:gd name="connsiteY4" fmla="*/ 1656874 h 3313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12980" h="3313748">
                    <a:moveTo>
                      <a:pt x="3312980" y="1656874"/>
                    </a:moveTo>
                    <a:cubicBezTo>
                      <a:pt x="3312980" y="2571940"/>
                      <a:pt x="2571344" y="3313748"/>
                      <a:pt x="1656490" y="3313748"/>
                    </a:cubicBezTo>
                    <a:cubicBezTo>
                      <a:pt x="741636" y="3313748"/>
                      <a:pt x="0" y="2571940"/>
                      <a:pt x="0" y="1656874"/>
                    </a:cubicBezTo>
                    <a:cubicBezTo>
                      <a:pt x="0" y="741808"/>
                      <a:pt x="741636" y="0"/>
                      <a:pt x="1656490" y="0"/>
                    </a:cubicBezTo>
                    <a:cubicBezTo>
                      <a:pt x="2571344" y="0"/>
                      <a:pt x="3312980" y="741808"/>
                      <a:pt x="3312980" y="1656874"/>
                    </a:cubicBezTo>
                    <a:close/>
                  </a:path>
                </a:pathLst>
              </a:custGeom>
              <a:solidFill>
                <a:srgbClr val="FADBDA"/>
              </a:solidFill>
              <a:ln w="1176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321" name="フリーフォーム 320">
                <a:extLst>
                  <a:ext uri="{FF2B5EF4-FFF2-40B4-BE49-F238E27FC236}">
                    <a16:creationId xmlns:a16="http://schemas.microsoft.com/office/drawing/2014/main" id="{66E41DFB-9AD3-3D46-BE6C-C5523FE0A8DB}"/>
                  </a:ext>
                </a:extLst>
              </p:cNvPr>
              <p:cNvSpPr/>
              <p:nvPr/>
            </p:nvSpPr>
            <p:spPr>
              <a:xfrm>
                <a:off x="2661369" y="2682663"/>
                <a:ext cx="1074187" cy="1074433"/>
              </a:xfrm>
              <a:custGeom>
                <a:avLst/>
                <a:gdLst>
                  <a:gd name="connsiteX0" fmla="*/ 2647090 w 2647090"/>
                  <a:gd name="connsiteY0" fmla="*/ 1323852 h 2647703"/>
                  <a:gd name="connsiteX1" fmla="*/ 1323545 w 2647090"/>
                  <a:gd name="connsiteY1" fmla="*/ 2647704 h 2647703"/>
                  <a:gd name="connsiteX2" fmla="*/ 0 w 2647090"/>
                  <a:gd name="connsiteY2" fmla="*/ 1323852 h 2647703"/>
                  <a:gd name="connsiteX3" fmla="*/ 1323545 w 2647090"/>
                  <a:gd name="connsiteY3" fmla="*/ 0 h 2647703"/>
                  <a:gd name="connsiteX4" fmla="*/ 2647090 w 2647090"/>
                  <a:gd name="connsiteY4" fmla="*/ 1323852 h 2647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47090" h="2647703">
                    <a:moveTo>
                      <a:pt x="2647090" y="1323852"/>
                    </a:moveTo>
                    <a:cubicBezTo>
                      <a:pt x="2647090" y="2054995"/>
                      <a:pt x="2054519" y="2647704"/>
                      <a:pt x="1323545" y="2647704"/>
                    </a:cubicBezTo>
                    <a:cubicBezTo>
                      <a:pt x="592571" y="2647704"/>
                      <a:pt x="0" y="2054995"/>
                      <a:pt x="0" y="1323852"/>
                    </a:cubicBezTo>
                    <a:cubicBezTo>
                      <a:pt x="0" y="592709"/>
                      <a:pt x="592571" y="0"/>
                      <a:pt x="1323545" y="0"/>
                    </a:cubicBezTo>
                    <a:cubicBezTo>
                      <a:pt x="2054519" y="0"/>
                      <a:pt x="2647090" y="592709"/>
                      <a:pt x="2647090" y="1323852"/>
                    </a:cubicBezTo>
                    <a:close/>
                  </a:path>
                </a:pathLst>
              </a:custGeom>
              <a:solidFill>
                <a:schemeClr val="bg1"/>
              </a:solidFill>
              <a:ln w="1176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</p:grpSp>
        <p:sp>
          <p:nvSpPr>
            <p:cNvPr id="319" name="タイトル 1">
              <a:extLst>
                <a:ext uri="{FF2B5EF4-FFF2-40B4-BE49-F238E27FC236}">
                  <a16:creationId xmlns:a16="http://schemas.microsoft.com/office/drawing/2014/main" id="{E7195F05-4E93-434B-946F-84AB039E2AF1}"/>
                </a:ext>
              </a:extLst>
            </p:cNvPr>
            <p:cNvSpPr txBox="1">
              <a:spLocks/>
            </p:cNvSpPr>
            <p:nvPr/>
          </p:nvSpPr>
          <p:spPr>
            <a:xfrm>
              <a:off x="4690077" y="580513"/>
              <a:ext cx="525846" cy="553998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t" anchorCtr="0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 fontAlgn="t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altLang="ja-JP" sz="3600" b="1" dirty="0">
                  <a:solidFill>
                    <a:srgbClr val="C49958"/>
                  </a:solidFill>
                  <a:latin typeface="Baskerville" panose="02020502070401020303" pitchFamily="18" charset="0"/>
                  <a:ea typeface="Baskerville" panose="02020502070401020303" pitchFamily="18" charset="0"/>
                </a:rPr>
                <a:t>2</a:t>
              </a:r>
            </a:p>
          </p:txBody>
        </p:sp>
      </p:grpSp>
      <p:sp>
        <p:nvSpPr>
          <p:cNvPr id="304" name="タイトル 1">
            <a:extLst>
              <a:ext uri="{FF2B5EF4-FFF2-40B4-BE49-F238E27FC236}">
                <a16:creationId xmlns:a16="http://schemas.microsoft.com/office/drawing/2014/main" id="{1C9864A5-A8D0-D449-A88F-729C94A5AE59}"/>
              </a:ext>
            </a:extLst>
          </p:cNvPr>
          <p:cNvSpPr txBox="1">
            <a:spLocks/>
          </p:cNvSpPr>
          <p:nvPr/>
        </p:nvSpPr>
        <p:spPr>
          <a:xfrm>
            <a:off x="8103999" y="6476815"/>
            <a:ext cx="1570352" cy="28469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altLang="ja-JP" sz="2000" dirty="0">
                <a:solidFill>
                  <a:srgbClr val="BBD4EF"/>
                </a:solidFill>
                <a:latin typeface="Aharoni" panose="02010803020104030203" pitchFamily="2" charset="-79"/>
                <a:ea typeface="Baskerville" panose="02020502070401020303" pitchFamily="18" charset="0"/>
                <a:cs typeface="Aharoni" panose="02010803020104030203" pitchFamily="2" charset="-79"/>
              </a:rPr>
              <a:t>3</a:t>
            </a:r>
            <a:endParaRPr lang="ja-JP" altLang="en-US" sz="2000">
              <a:solidFill>
                <a:srgbClr val="BBD4EF"/>
              </a:solidFill>
              <a:latin typeface="Aharoni" panose="02010803020104030203" pitchFamily="2" charset="-79"/>
              <a:ea typeface="+mn-ea"/>
              <a:cs typeface="Aharoni" panose="02010803020104030203" pitchFamily="2" charset="-79"/>
            </a:endParaRPr>
          </a:p>
        </p:txBody>
      </p:sp>
      <p:sp>
        <p:nvSpPr>
          <p:cNvPr id="307" name="字幕 2">
            <a:extLst>
              <a:ext uri="{FF2B5EF4-FFF2-40B4-BE49-F238E27FC236}">
                <a16:creationId xmlns:a16="http://schemas.microsoft.com/office/drawing/2014/main" id="{2D4FB952-D4E2-2943-A648-A9DE5FFC20FE}"/>
              </a:ext>
            </a:extLst>
          </p:cNvPr>
          <p:cNvSpPr txBox="1">
            <a:spLocks/>
          </p:cNvSpPr>
          <p:nvPr/>
        </p:nvSpPr>
        <p:spPr>
          <a:xfrm>
            <a:off x="4509986" y="6555185"/>
            <a:ext cx="4911616" cy="15388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ja-JP" altLang="en-US" sz="100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株式会社アズワン</a:t>
            </a:r>
            <a:r>
              <a:rPr lang="en-US" altLang="ja-JP" sz="1000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    https://</a:t>
            </a:r>
            <a:r>
              <a:rPr lang="en-US" altLang="ja-JP" sz="1000" dirty="0" err="1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www.xxxxxxxxxxx</a:t>
            </a:r>
            <a:endParaRPr lang="ja-JP" altLang="en-US" sz="100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322" name="グループ化 321">
            <a:extLst>
              <a:ext uri="{FF2B5EF4-FFF2-40B4-BE49-F238E27FC236}">
                <a16:creationId xmlns:a16="http://schemas.microsoft.com/office/drawing/2014/main" id="{C98958D2-38A0-0340-BF46-D6CACA9BBCF7}"/>
              </a:ext>
            </a:extLst>
          </p:cNvPr>
          <p:cNvGrpSpPr/>
          <p:nvPr/>
        </p:nvGrpSpPr>
        <p:grpSpPr>
          <a:xfrm flipH="1" flipV="1">
            <a:off x="7717998" y="0"/>
            <a:ext cx="2206362" cy="2579898"/>
            <a:chOff x="-12479" y="1353208"/>
            <a:chExt cx="4707769" cy="5504792"/>
          </a:xfrm>
        </p:grpSpPr>
        <p:sp>
          <p:nvSpPr>
            <p:cNvPr id="324" name="フリーフォーム 323">
              <a:extLst>
                <a:ext uri="{FF2B5EF4-FFF2-40B4-BE49-F238E27FC236}">
                  <a16:creationId xmlns:a16="http://schemas.microsoft.com/office/drawing/2014/main" id="{75A4F03C-B1CB-004F-AD3F-A2EED7BFD79D}"/>
                </a:ext>
              </a:extLst>
            </p:cNvPr>
            <p:cNvSpPr/>
            <p:nvPr/>
          </p:nvSpPr>
          <p:spPr>
            <a:xfrm>
              <a:off x="927314" y="1902748"/>
              <a:ext cx="1683324" cy="1683714"/>
            </a:xfrm>
            <a:custGeom>
              <a:avLst/>
              <a:gdLst>
                <a:gd name="connsiteX0" fmla="*/ 1879694 w 1879693"/>
                <a:gd name="connsiteY0" fmla="*/ 940065 h 1880129"/>
                <a:gd name="connsiteX1" fmla="*/ 939847 w 1879693"/>
                <a:gd name="connsiteY1" fmla="*/ 1880130 h 1880129"/>
                <a:gd name="connsiteX2" fmla="*/ 0 w 1879693"/>
                <a:gd name="connsiteY2" fmla="*/ 940065 h 1880129"/>
                <a:gd name="connsiteX3" fmla="*/ 939847 w 1879693"/>
                <a:gd name="connsiteY3" fmla="*/ 0 h 1880129"/>
                <a:gd name="connsiteX4" fmla="*/ 1879694 w 1879693"/>
                <a:gd name="connsiteY4" fmla="*/ 940065 h 1880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79693" h="1880129">
                  <a:moveTo>
                    <a:pt x="1879694" y="940065"/>
                  </a:moveTo>
                  <a:cubicBezTo>
                    <a:pt x="1879694" y="1459248"/>
                    <a:pt x="1458910" y="1880130"/>
                    <a:pt x="939847" y="1880130"/>
                  </a:cubicBezTo>
                  <a:cubicBezTo>
                    <a:pt x="420784" y="1880130"/>
                    <a:pt x="0" y="1459248"/>
                    <a:pt x="0" y="940065"/>
                  </a:cubicBezTo>
                  <a:cubicBezTo>
                    <a:pt x="0" y="420882"/>
                    <a:pt x="420784" y="0"/>
                    <a:pt x="939847" y="0"/>
                  </a:cubicBezTo>
                  <a:cubicBezTo>
                    <a:pt x="1458910" y="0"/>
                    <a:pt x="1879694" y="420882"/>
                    <a:pt x="1879694" y="940065"/>
                  </a:cubicBezTo>
                  <a:close/>
                </a:path>
              </a:pathLst>
            </a:custGeom>
            <a:solidFill>
              <a:srgbClr val="BCE2E8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25" name="フリーフォーム 324">
              <a:extLst>
                <a:ext uri="{FF2B5EF4-FFF2-40B4-BE49-F238E27FC236}">
                  <a16:creationId xmlns:a16="http://schemas.microsoft.com/office/drawing/2014/main" id="{7C1CF9D6-1819-B346-98E5-1AD7CA5D10A7}"/>
                </a:ext>
              </a:extLst>
            </p:cNvPr>
            <p:cNvSpPr/>
            <p:nvPr/>
          </p:nvSpPr>
          <p:spPr>
            <a:xfrm>
              <a:off x="0" y="1605992"/>
              <a:ext cx="910391" cy="1029510"/>
            </a:xfrm>
            <a:custGeom>
              <a:avLst/>
              <a:gdLst>
                <a:gd name="connsiteX0" fmla="*/ 395755 w 910391"/>
                <a:gd name="connsiteY0" fmla="*/ 0 h 1029510"/>
                <a:gd name="connsiteX1" fmla="*/ 910391 w 910391"/>
                <a:gd name="connsiteY1" fmla="*/ 514755 h 1029510"/>
                <a:gd name="connsiteX2" fmla="*/ 395755 w 910391"/>
                <a:gd name="connsiteY2" fmla="*/ 1029510 h 1029510"/>
                <a:gd name="connsiteX3" fmla="*/ 31852 w 910391"/>
                <a:gd name="connsiteY3" fmla="*/ 878742 h 1029510"/>
                <a:gd name="connsiteX4" fmla="*/ 0 w 910391"/>
                <a:gd name="connsiteY4" fmla="*/ 840128 h 1029510"/>
                <a:gd name="connsiteX5" fmla="*/ 0 w 910391"/>
                <a:gd name="connsiteY5" fmla="*/ 189383 h 1029510"/>
                <a:gd name="connsiteX6" fmla="*/ 31852 w 910391"/>
                <a:gd name="connsiteY6" fmla="*/ 150769 h 1029510"/>
                <a:gd name="connsiteX7" fmla="*/ 395755 w 910391"/>
                <a:gd name="connsiteY7" fmla="*/ 0 h 1029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10391" h="1029510">
                  <a:moveTo>
                    <a:pt x="395755" y="0"/>
                  </a:moveTo>
                  <a:cubicBezTo>
                    <a:pt x="679981" y="0"/>
                    <a:pt x="910391" y="230464"/>
                    <a:pt x="910391" y="514755"/>
                  </a:cubicBezTo>
                  <a:cubicBezTo>
                    <a:pt x="910391" y="799047"/>
                    <a:pt x="679981" y="1029510"/>
                    <a:pt x="395755" y="1029510"/>
                  </a:cubicBezTo>
                  <a:cubicBezTo>
                    <a:pt x="253642" y="1029510"/>
                    <a:pt x="124983" y="971894"/>
                    <a:pt x="31852" y="878742"/>
                  </a:cubicBezTo>
                  <a:lnTo>
                    <a:pt x="0" y="840128"/>
                  </a:lnTo>
                  <a:lnTo>
                    <a:pt x="0" y="189383"/>
                  </a:lnTo>
                  <a:lnTo>
                    <a:pt x="31852" y="150769"/>
                  </a:lnTo>
                  <a:cubicBezTo>
                    <a:pt x="124983" y="57616"/>
                    <a:pt x="253642" y="0"/>
                    <a:pt x="395755" y="0"/>
                  </a:cubicBezTo>
                  <a:close/>
                </a:path>
              </a:pathLst>
            </a:custGeom>
            <a:solidFill>
              <a:srgbClr val="BDE1D6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26" name="フリーフォーム 325">
              <a:extLst>
                <a:ext uri="{FF2B5EF4-FFF2-40B4-BE49-F238E27FC236}">
                  <a16:creationId xmlns:a16="http://schemas.microsoft.com/office/drawing/2014/main" id="{0AC48CF5-5E4A-BD44-989A-2C095F60B4F3}"/>
                </a:ext>
              </a:extLst>
            </p:cNvPr>
            <p:cNvSpPr/>
            <p:nvPr/>
          </p:nvSpPr>
          <p:spPr>
            <a:xfrm>
              <a:off x="108768" y="3256469"/>
              <a:ext cx="1029271" cy="1029510"/>
            </a:xfrm>
            <a:custGeom>
              <a:avLst/>
              <a:gdLst>
                <a:gd name="connsiteX0" fmla="*/ 1149342 w 1149341"/>
                <a:gd name="connsiteY0" fmla="*/ 574804 h 1149608"/>
                <a:gd name="connsiteX1" fmla="*/ 574671 w 1149341"/>
                <a:gd name="connsiteY1" fmla="*/ 1149608 h 1149608"/>
                <a:gd name="connsiteX2" fmla="*/ 0 w 1149341"/>
                <a:gd name="connsiteY2" fmla="*/ 574804 h 1149608"/>
                <a:gd name="connsiteX3" fmla="*/ 574671 w 1149341"/>
                <a:gd name="connsiteY3" fmla="*/ 0 h 1149608"/>
                <a:gd name="connsiteX4" fmla="*/ 1149342 w 1149341"/>
                <a:gd name="connsiteY4" fmla="*/ 574804 h 1149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9341" h="1149608">
                  <a:moveTo>
                    <a:pt x="1149342" y="574804"/>
                  </a:moveTo>
                  <a:cubicBezTo>
                    <a:pt x="1149342" y="892260"/>
                    <a:pt x="892053" y="1149608"/>
                    <a:pt x="574671" y="1149608"/>
                  </a:cubicBezTo>
                  <a:cubicBezTo>
                    <a:pt x="257289" y="1149608"/>
                    <a:pt x="0" y="892260"/>
                    <a:pt x="0" y="574804"/>
                  </a:cubicBezTo>
                  <a:cubicBezTo>
                    <a:pt x="0" y="257349"/>
                    <a:pt x="257289" y="0"/>
                    <a:pt x="574671" y="0"/>
                  </a:cubicBezTo>
                  <a:cubicBezTo>
                    <a:pt x="892053" y="0"/>
                    <a:pt x="1149342" y="257349"/>
                    <a:pt x="1149342" y="574804"/>
                  </a:cubicBezTo>
                  <a:close/>
                </a:path>
              </a:pathLst>
            </a:custGeom>
            <a:solidFill>
              <a:srgbClr val="EBF5EC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27" name="フリーフォーム 326">
              <a:extLst>
                <a:ext uri="{FF2B5EF4-FFF2-40B4-BE49-F238E27FC236}">
                  <a16:creationId xmlns:a16="http://schemas.microsoft.com/office/drawing/2014/main" id="{A73095C0-EB0F-3442-9E50-7BC7F14C437E}"/>
                </a:ext>
              </a:extLst>
            </p:cNvPr>
            <p:cNvSpPr/>
            <p:nvPr/>
          </p:nvSpPr>
          <p:spPr>
            <a:xfrm>
              <a:off x="2070203" y="4112364"/>
              <a:ext cx="1133499" cy="1133761"/>
            </a:xfrm>
            <a:custGeom>
              <a:avLst/>
              <a:gdLst>
                <a:gd name="connsiteX0" fmla="*/ 1265728 w 1265728"/>
                <a:gd name="connsiteY0" fmla="*/ 633011 h 1266021"/>
                <a:gd name="connsiteX1" fmla="*/ 632864 w 1265728"/>
                <a:gd name="connsiteY1" fmla="*/ 1266022 h 1266021"/>
                <a:gd name="connsiteX2" fmla="*/ 0 w 1265728"/>
                <a:gd name="connsiteY2" fmla="*/ 633011 h 1266021"/>
                <a:gd name="connsiteX3" fmla="*/ 632864 w 1265728"/>
                <a:gd name="connsiteY3" fmla="*/ 0 h 1266021"/>
                <a:gd name="connsiteX4" fmla="*/ 1265728 w 1265728"/>
                <a:gd name="connsiteY4" fmla="*/ 633011 h 1266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5728" h="1266021">
                  <a:moveTo>
                    <a:pt x="1265728" y="633011"/>
                  </a:moveTo>
                  <a:cubicBezTo>
                    <a:pt x="1265728" y="982613"/>
                    <a:pt x="982385" y="1266022"/>
                    <a:pt x="632864" y="1266022"/>
                  </a:cubicBezTo>
                  <a:cubicBezTo>
                    <a:pt x="283343" y="1266022"/>
                    <a:pt x="0" y="982613"/>
                    <a:pt x="0" y="633011"/>
                  </a:cubicBezTo>
                  <a:cubicBezTo>
                    <a:pt x="0" y="283409"/>
                    <a:pt x="283343" y="0"/>
                    <a:pt x="632864" y="0"/>
                  </a:cubicBezTo>
                  <a:cubicBezTo>
                    <a:pt x="982385" y="0"/>
                    <a:pt x="1265728" y="283409"/>
                    <a:pt x="1265728" y="633011"/>
                  </a:cubicBezTo>
                  <a:close/>
                </a:path>
              </a:pathLst>
            </a:custGeom>
            <a:solidFill>
              <a:srgbClr val="EBF5EC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28" name="フリーフォーム 327">
              <a:extLst>
                <a:ext uri="{FF2B5EF4-FFF2-40B4-BE49-F238E27FC236}">
                  <a16:creationId xmlns:a16="http://schemas.microsoft.com/office/drawing/2014/main" id="{763C37BA-5E59-5A4E-A118-2C8FDC9C3D8D}"/>
                </a:ext>
              </a:extLst>
            </p:cNvPr>
            <p:cNvSpPr/>
            <p:nvPr/>
          </p:nvSpPr>
          <p:spPr>
            <a:xfrm>
              <a:off x="840733" y="1353208"/>
              <a:ext cx="471809" cy="471919"/>
            </a:xfrm>
            <a:custGeom>
              <a:avLst/>
              <a:gdLst>
                <a:gd name="connsiteX0" fmla="*/ 526849 w 526848"/>
                <a:gd name="connsiteY0" fmla="*/ 263486 h 526971"/>
                <a:gd name="connsiteX1" fmla="*/ 263425 w 526848"/>
                <a:gd name="connsiteY1" fmla="*/ 526971 h 526971"/>
                <a:gd name="connsiteX2" fmla="*/ 0 w 526848"/>
                <a:gd name="connsiteY2" fmla="*/ 263486 h 526971"/>
                <a:gd name="connsiteX3" fmla="*/ 263425 w 526848"/>
                <a:gd name="connsiteY3" fmla="*/ 0 h 526971"/>
                <a:gd name="connsiteX4" fmla="*/ 526849 w 526848"/>
                <a:gd name="connsiteY4" fmla="*/ 263486 h 526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6848" h="526971">
                  <a:moveTo>
                    <a:pt x="526849" y="263486"/>
                  </a:moveTo>
                  <a:cubicBezTo>
                    <a:pt x="526849" y="409005"/>
                    <a:pt x="408910" y="526971"/>
                    <a:pt x="263425" y="526971"/>
                  </a:cubicBezTo>
                  <a:cubicBezTo>
                    <a:pt x="117939" y="526971"/>
                    <a:pt x="0" y="409005"/>
                    <a:pt x="0" y="263486"/>
                  </a:cubicBezTo>
                  <a:cubicBezTo>
                    <a:pt x="0" y="117967"/>
                    <a:pt x="117939" y="0"/>
                    <a:pt x="263425" y="0"/>
                  </a:cubicBezTo>
                  <a:cubicBezTo>
                    <a:pt x="408910" y="0"/>
                    <a:pt x="526849" y="117967"/>
                    <a:pt x="526849" y="263486"/>
                  </a:cubicBezTo>
                  <a:close/>
                </a:path>
              </a:pathLst>
            </a:custGeom>
            <a:solidFill>
              <a:srgbClr val="EBF5EC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29" name="フリーフォーム 328">
              <a:extLst>
                <a:ext uri="{FF2B5EF4-FFF2-40B4-BE49-F238E27FC236}">
                  <a16:creationId xmlns:a16="http://schemas.microsoft.com/office/drawing/2014/main" id="{8FEDB571-6B76-6B40-889E-82A7C2725394}"/>
                </a:ext>
              </a:extLst>
            </p:cNvPr>
            <p:cNvSpPr/>
            <p:nvPr/>
          </p:nvSpPr>
          <p:spPr>
            <a:xfrm>
              <a:off x="2131089" y="5309709"/>
              <a:ext cx="609884" cy="610026"/>
            </a:xfrm>
            <a:custGeom>
              <a:avLst/>
              <a:gdLst>
                <a:gd name="connsiteX0" fmla="*/ 681032 w 681031"/>
                <a:gd name="connsiteY0" fmla="*/ 340595 h 681189"/>
                <a:gd name="connsiteX1" fmla="*/ 340516 w 681031"/>
                <a:gd name="connsiteY1" fmla="*/ 681189 h 681189"/>
                <a:gd name="connsiteX2" fmla="*/ 0 w 681031"/>
                <a:gd name="connsiteY2" fmla="*/ 340595 h 681189"/>
                <a:gd name="connsiteX3" fmla="*/ 340516 w 681031"/>
                <a:gd name="connsiteY3" fmla="*/ 0 h 681189"/>
                <a:gd name="connsiteX4" fmla="*/ 681032 w 681031"/>
                <a:gd name="connsiteY4" fmla="*/ 340595 h 681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1031" h="681189">
                  <a:moveTo>
                    <a:pt x="681032" y="340595"/>
                  </a:moveTo>
                  <a:cubicBezTo>
                    <a:pt x="681032" y="528700"/>
                    <a:pt x="528578" y="681189"/>
                    <a:pt x="340516" y="681189"/>
                  </a:cubicBezTo>
                  <a:cubicBezTo>
                    <a:pt x="152454" y="681189"/>
                    <a:pt x="0" y="528700"/>
                    <a:pt x="0" y="340595"/>
                  </a:cubicBezTo>
                  <a:cubicBezTo>
                    <a:pt x="0" y="152489"/>
                    <a:pt x="152454" y="0"/>
                    <a:pt x="340516" y="0"/>
                  </a:cubicBezTo>
                  <a:cubicBezTo>
                    <a:pt x="528578" y="0"/>
                    <a:pt x="681032" y="152489"/>
                    <a:pt x="681032" y="340595"/>
                  </a:cubicBezTo>
                  <a:close/>
                </a:path>
              </a:pathLst>
            </a:custGeom>
            <a:solidFill>
              <a:srgbClr val="BBD4EF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30" name="フリーフォーム 329">
              <a:extLst>
                <a:ext uri="{FF2B5EF4-FFF2-40B4-BE49-F238E27FC236}">
                  <a16:creationId xmlns:a16="http://schemas.microsoft.com/office/drawing/2014/main" id="{1380FB5A-8CD6-AB4E-8EC9-7847E1B725BB}"/>
                </a:ext>
              </a:extLst>
            </p:cNvPr>
            <p:cNvSpPr/>
            <p:nvPr/>
          </p:nvSpPr>
          <p:spPr>
            <a:xfrm>
              <a:off x="1176944" y="4799290"/>
              <a:ext cx="876954" cy="877157"/>
            </a:xfrm>
            <a:custGeom>
              <a:avLst/>
              <a:gdLst>
                <a:gd name="connsiteX0" fmla="*/ 979257 w 979256"/>
                <a:gd name="connsiteY0" fmla="*/ 489742 h 979483"/>
                <a:gd name="connsiteX1" fmla="*/ 489628 w 979256"/>
                <a:gd name="connsiteY1" fmla="*/ 979484 h 979483"/>
                <a:gd name="connsiteX2" fmla="*/ 0 w 979256"/>
                <a:gd name="connsiteY2" fmla="*/ 489742 h 979483"/>
                <a:gd name="connsiteX3" fmla="*/ 489628 w 979256"/>
                <a:gd name="connsiteY3" fmla="*/ 0 h 979483"/>
                <a:gd name="connsiteX4" fmla="*/ 979257 w 979256"/>
                <a:gd name="connsiteY4" fmla="*/ 489742 h 979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9256" h="979483">
                  <a:moveTo>
                    <a:pt x="979257" y="489742"/>
                  </a:moveTo>
                  <a:cubicBezTo>
                    <a:pt x="979257" y="760219"/>
                    <a:pt x="760043" y="979484"/>
                    <a:pt x="489628" y="979484"/>
                  </a:cubicBezTo>
                  <a:cubicBezTo>
                    <a:pt x="219214" y="979484"/>
                    <a:pt x="0" y="760219"/>
                    <a:pt x="0" y="489742"/>
                  </a:cubicBezTo>
                  <a:cubicBezTo>
                    <a:pt x="0" y="219265"/>
                    <a:pt x="219214" y="0"/>
                    <a:pt x="489628" y="0"/>
                  </a:cubicBezTo>
                  <a:cubicBezTo>
                    <a:pt x="760043" y="0"/>
                    <a:pt x="979257" y="219265"/>
                    <a:pt x="979257" y="489742"/>
                  </a:cubicBezTo>
                  <a:close/>
                </a:path>
              </a:pathLst>
            </a:custGeom>
            <a:solidFill>
              <a:srgbClr val="BDE1D6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31" name="フリーフォーム 330">
              <a:extLst>
                <a:ext uri="{FF2B5EF4-FFF2-40B4-BE49-F238E27FC236}">
                  <a16:creationId xmlns:a16="http://schemas.microsoft.com/office/drawing/2014/main" id="{2E495E72-7CD7-AD4B-92BF-810FEF6ED243}"/>
                </a:ext>
              </a:extLst>
            </p:cNvPr>
            <p:cNvSpPr/>
            <p:nvPr/>
          </p:nvSpPr>
          <p:spPr>
            <a:xfrm>
              <a:off x="1172300" y="3774631"/>
              <a:ext cx="871175" cy="871378"/>
            </a:xfrm>
            <a:custGeom>
              <a:avLst/>
              <a:gdLst>
                <a:gd name="connsiteX0" fmla="*/ 972804 w 972803"/>
                <a:gd name="connsiteY0" fmla="*/ 486514 h 973029"/>
                <a:gd name="connsiteX1" fmla="*/ 486402 w 972803"/>
                <a:gd name="connsiteY1" fmla="*/ 973029 h 973029"/>
                <a:gd name="connsiteX2" fmla="*/ 0 w 972803"/>
                <a:gd name="connsiteY2" fmla="*/ 486514 h 973029"/>
                <a:gd name="connsiteX3" fmla="*/ 486402 w 972803"/>
                <a:gd name="connsiteY3" fmla="*/ 0 h 973029"/>
                <a:gd name="connsiteX4" fmla="*/ 972804 w 972803"/>
                <a:gd name="connsiteY4" fmla="*/ 486514 h 973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2803" h="973029">
                  <a:moveTo>
                    <a:pt x="972804" y="486514"/>
                  </a:moveTo>
                  <a:cubicBezTo>
                    <a:pt x="972804" y="755209"/>
                    <a:pt x="755034" y="973029"/>
                    <a:pt x="486402" y="973029"/>
                  </a:cubicBezTo>
                  <a:cubicBezTo>
                    <a:pt x="217770" y="973029"/>
                    <a:pt x="0" y="755209"/>
                    <a:pt x="0" y="486514"/>
                  </a:cubicBezTo>
                  <a:cubicBezTo>
                    <a:pt x="0" y="217820"/>
                    <a:pt x="217769" y="0"/>
                    <a:pt x="486402" y="0"/>
                  </a:cubicBezTo>
                  <a:cubicBezTo>
                    <a:pt x="755034" y="0"/>
                    <a:pt x="972804" y="217820"/>
                    <a:pt x="972804" y="486514"/>
                  </a:cubicBezTo>
                  <a:close/>
                </a:path>
              </a:pathLst>
            </a:custGeom>
            <a:solidFill>
              <a:srgbClr val="BBD4EF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32" name="フリーフォーム 331">
              <a:extLst>
                <a:ext uri="{FF2B5EF4-FFF2-40B4-BE49-F238E27FC236}">
                  <a16:creationId xmlns:a16="http://schemas.microsoft.com/office/drawing/2014/main" id="{7092355A-37E8-854E-8DF0-FF4C428EEFEF}"/>
                </a:ext>
              </a:extLst>
            </p:cNvPr>
            <p:cNvSpPr/>
            <p:nvPr/>
          </p:nvSpPr>
          <p:spPr>
            <a:xfrm>
              <a:off x="748064" y="4387857"/>
              <a:ext cx="522169" cy="522290"/>
            </a:xfrm>
            <a:custGeom>
              <a:avLst/>
              <a:gdLst>
                <a:gd name="connsiteX0" fmla="*/ 583083 w 583083"/>
                <a:gd name="connsiteY0" fmla="*/ 291609 h 583218"/>
                <a:gd name="connsiteX1" fmla="*/ 291541 w 583083"/>
                <a:gd name="connsiteY1" fmla="*/ 583218 h 583218"/>
                <a:gd name="connsiteX2" fmla="*/ 0 w 583083"/>
                <a:gd name="connsiteY2" fmla="*/ 291609 h 583218"/>
                <a:gd name="connsiteX3" fmla="*/ 291541 w 583083"/>
                <a:gd name="connsiteY3" fmla="*/ 0 h 583218"/>
                <a:gd name="connsiteX4" fmla="*/ 583083 w 583083"/>
                <a:gd name="connsiteY4" fmla="*/ 291609 h 583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3083" h="583218">
                  <a:moveTo>
                    <a:pt x="583083" y="291609"/>
                  </a:moveTo>
                  <a:cubicBezTo>
                    <a:pt x="583083" y="452660"/>
                    <a:pt x="452555" y="583218"/>
                    <a:pt x="291541" y="583218"/>
                  </a:cubicBezTo>
                  <a:cubicBezTo>
                    <a:pt x="130527" y="583218"/>
                    <a:pt x="0" y="452660"/>
                    <a:pt x="0" y="291609"/>
                  </a:cubicBezTo>
                  <a:cubicBezTo>
                    <a:pt x="0" y="130558"/>
                    <a:pt x="130527" y="0"/>
                    <a:pt x="291541" y="0"/>
                  </a:cubicBezTo>
                  <a:cubicBezTo>
                    <a:pt x="452555" y="0"/>
                    <a:pt x="583083" y="130558"/>
                    <a:pt x="583083" y="291609"/>
                  </a:cubicBezTo>
                  <a:close/>
                </a:path>
              </a:pathLst>
            </a:custGeom>
            <a:solidFill>
              <a:srgbClr val="BCE2E8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33" name="フリーフォーム 332">
              <a:extLst>
                <a:ext uri="{FF2B5EF4-FFF2-40B4-BE49-F238E27FC236}">
                  <a16:creationId xmlns:a16="http://schemas.microsoft.com/office/drawing/2014/main" id="{05DEBD24-6E75-2845-8196-0243622B1A3E}"/>
                </a:ext>
              </a:extLst>
            </p:cNvPr>
            <p:cNvSpPr/>
            <p:nvPr/>
          </p:nvSpPr>
          <p:spPr>
            <a:xfrm>
              <a:off x="2636954" y="5353268"/>
              <a:ext cx="2058336" cy="1504731"/>
            </a:xfrm>
            <a:custGeom>
              <a:avLst/>
              <a:gdLst>
                <a:gd name="connsiteX0" fmla="*/ 2168815 w 2298453"/>
                <a:gd name="connsiteY0" fmla="*/ 1680268 h 1680267"/>
                <a:gd name="connsiteX1" fmla="*/ 2298453 w 2298453"/>
                <a:gd name="connsiteY1" fmla="*/ 1149493 h 1680267"/>
                <a:gd name="connsiteX2" fmla="*/ 1149227 w 2298453"/>
                <a:gd name="connsiteY2" fmla="*/ 0 h 1680267"/>
                <a:gd name="connsiteX3" fmla="*/ 0 w 2298453"/>
                <a:gd name="connsiteY3" fmla="*/ 1149493 h 1680267"/>
                <a:gd name="connsiteX4" fmla="*/ 129638 w 2298453"/>
                <a:gd name="connsiteY4" fmla="*/ 1680268 h 1680267"/>
                <a:gd name="connsiteX5" fmla="*/ 2168815 w 2298453"/>
                <a:gd name="connsiteY5" fmla="*/ 1680268 h 1680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98453" h="1680267">
                  <a:moveTo>
                    <a:pt x="2168815" y="1680268"/>
                  </a:moveTo>
                  <a:cubicBezTo>
                    <a:pt x="2251553" y="1521439"/>
                    <a:pt x="2298453" y="1340941"/>
                    <a:pt x="2298453" y="1149493"/>
                  </a:cubicBezTo>
                  <a:cubicBezTo>
                    <a:pt x="2298453" y="514638"/>
                    <a:pt x="1783934" y="0"/>
                    <a:pt x="1149227" y="0"/>
                  </a:cubicBezTo>
                  <a:cubicBezTo>
                    <a:pt x="514519" y="0"/>
                    <a:pt x="0" y="514638"/>
                    <a:pt x="0" y="1149493"/>
                  </a:cubicBezTo>
                  <a:cubicBezTo>
                    <a:pt x="0" y="1340941"/>
                    <a:pt x="46900" y="1521439"/>
                    <a:pt x="129638" y="1680268"/>
                  </a:cubicBezTo>
                  <a:lnTo>
                    <a:pt x="2168815" y="1680268"/>
                  </a:lnTo>
                  <a:close/>
                </a:path>
              </a:pathLst>
            </a:custGeom>
            <a:solidFill>
              <a:srgbClr val="BCE2E8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34" name="フリーフォーム 333">
              <a:extLst>
                <a:ext uri="{FF2B5EF4-FFF2-40B4-BE49-F238E27FC236}">
                  <a16:creationId xmlns:a16="http://schemas.microsoft.com/office/drawing/2014/main" id="{D59FB78D-2118-FD45-BEBB-4E1397D82CB6}"/>
                </a:ext>
              </a:extLst>
            </p:cNvPr>
            <p:cNvSpPr/>
            <p:nvPr/>
          </p:nvSpPr>
          <p:spPr>
            <a:xfrm>
              <a:off x="1045407" y="5772023"/>
              <a:ext cx="1458430" cy="1085977"/>
            </a:xfrm>
            <a:custGeom>
              <a:avLst/>
              <a:gdLst>
                <a:gd name="connsiteX0" fmla="*/ 1524617 w 1628564"/>
                <a:gd name="connsiteY0" fmla="*/ 1212662 h 1212662"/>
                <a:gd name="connsiteX1" fmla="*/ 1618994 w 1628564"/>
                <a:gd name="connsiteY1" fmla="*/ 938226 h 1212662"/>
                <a:gd name="connsiteX2" fmla="*/ 937962 w 1628564"/>
                <a:gd name="connsiteY2" fmla="*/ 9573 h 1212662"/>
                <a:gd name="connsiteX3" fmla="*/ 9524 w 1628564"/>
                <a:gd name="connsiteY3" fmla="*/ 690762 h 1212662"/>
                <a:gd name="connsiteX4" fmla="*/ 104246 w 1628564"/>
                <a:gd name="connsiteY4" fmla="*/ 1212662 h 1212662"/>
                <a:gd name="connsiteX5" fmla="*/ 1524617 w 1628564"/>
                <a:gd name="connsiteY5" fmla="*/ 1212662 h 1212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28564" h="1212662">
                  <a:moveTo>
                    <a:pt x="1524617" y="1212662"/>
                  </a:moveTo>
                  <a:cubicBezTo>
                    <a:pt x="1571057" y="1129905"/>
                    <a:pt x="1603783" y="1037581"/>
                    <a:pt x="1618994" y="938226"/>
                  </a:cubicBezTo>
                  <a:cubicBezTo>
                    <a:pt x="1687328" y="493667"/>
                    <a:pt x="1382419" y="77922"/>
                    <a:pt x="937962" y="9573"/>
                  </a:cubicBezTo>
                  <a:cubicBezTo>
                    <a:pt x="493505" y="-58777"/>
                    <a:pt x="77857" y="246202"/>
                    <a:pt x="9524" y="690762"/>
                  </a:cubicBezTo>
                  <a:cubicBezTo>
                    <a:pt x="-19170" y="877830"/>
                    <a:pt x="18281" y="1059596"/>
                    <a:pt x="104246" y="1212662"/>
                  </a:cubicBezTo>
                  <a:lnTo>
                    <a:pt x="1524617" y="1212662"/>
                  </a:lnTo>
                  <a:close/>
                </a:path>
              </a:pathLst>
            </a:custGeom>
            <a:solidFill>
              <a:srgbClr val="EBF5EC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35" name="フリーフォーム 334">
              <a:extLst>
                <a:ext uri="{FF2B5EF4-FFF2-40B4-BE49-F238E27FC236}">
                  <a16:creationId xmlns:a16="http://schemas.microsoft.com/office/drawing/2014/main" id="{9733B3DF-C572-A24E-881F-9744B53891DC}"/>
                </a:ext>
              </a:extLst>
            </p:cNvPr>
            <p:cNvSpPr/>
            <p:nvPr/>
          </p:nvSpPr>
          <p:spPr>
            <a:xfrm>
              <a:off x="-12479" y="4491976"/>
              <a:ext cx="1088934" cy="2366024"/>
            </a:xfrm>
            <a:custGeom>
              <a:avLst/>
              <a:gdLst>
                <a:gd name="connsiteX0" fmla="*/ 0 w 1088934"/>
                <a:gd name="connsiteY0" fmla="*/ 0 h 2366024"/>
                <a:gd name="connsiteX1" fmla="*/ 302 w 1088934"/>
                <a:gd name="connsiteY1" fmla="*/ 29 h 2366024"/>
                <a:gd name="connsiteX2" fmla="*/ 1073845 w 1088934"/>
                <a:gd name="connsiteY2" fmla="*/ 1463887 h 2366024"/>
                <a:gd name="connsiteX3" fmla="*/ 471493 w 1088934"/>
                <a:gd name="connsiteY3" fmla="*/ 2366024 h 2366024"/>
                <a:gd name="connsiteX4" fmla="*/ 0 w 1088934"/>
                <a:gd name="connsiteY4" fmla="*/ 2366024 h 2366024"/>
                <a:gd name="connsiteX5" fmla="*/ 0 w 1088934"/>
                <a:gd name="connsiteY5" fmla="*/ 0 h 2366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8934" h="2366024">
                  <a:moveTo>
                    <a:pt x="0" y="0"/>
                  </a:moveTo>
                  <a:lnTo>
                    <a:pt x="302" y="29"/>
                  </a:lnTo>
                  <a:cubicBezTo>
                    <a:pt x="700897" y="107790"/>
                    <a:pt x="1181581" y="763130"/>
                    <a:pt x="1073845" y="1463887"/>
                  </a:cubicBezTo>
                  <a:cubicBezTo>
                    <a:pt x="1013889" y="1854055"/>
                    <a:pt x="784175" y="2175893"/>
                    <a:pt x="471493" y="2366024"/>
                  </a:cubicBezTo>
                  <a:lnTo>
                    <a:pt x="0" y="23660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D4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6" name="グループ化 335">
            <a:extLst>
              <a:ext uri="{FF2B5EF4-FFF2-40B4-BE49-F238E27FC236}">
                <a16:creationId xmlns:a16="http://schemas.microsoft.com/office/drawing/2014/main" id="{ADFFE307-C5A2-A74F-902E-78BA963C1A1F}"/>
              </a:ext>
            </a:extLst>
          </p:cNvPr>
          <p:cNvGrpSpPr/>
          <p:nvPr/>
        </p:nvGrpSpPr>
        <p:grpSpPr>
          <a:xfrm>
            <a:off x="-3588" y="5163189"/>
            <a:ext cx="2215386" cy="1694811"/>
            <a:chOff x="-12479" y="3256469"/>
            <a:chExt cx="4707769" cy="3601531"/>
          </a:xfrm>
        </p:grpSpPr>
        <p:sp>
          <p:nvSpPr>
            <p:cNvPr id="337" name="フリーフォーム 336">
              <a:extLst>
                <a:ext uri="{FF2B5EF4-FFF2-40B4-BE49-F238E27FC236}">
                  <a16:creationId xmlns:a16="http://schemas.microsoft.com/office/drawing/2014/main" id="{74B22453-ED9B-E146-83A5-B038E4A00022}"/>
                </a:ext>
              </a:extLst>
            </p:cNvPr>
            <p:cNvSpPr/>
            <p:nvPr/>
          </p:nvSpPr>
          <p:spPr>
            <a:xfrm>
              <a:off x="108768" y="3256469"/>
              <a:ext cx="1029271" cy="1029510"/>
            </a:xfrm>
            <a:custGeom>
              <a:avLst/>
              <a:gdLst>
                <a:gd name="connsiteX0" fmla="*/ 1149342 w 1149341"/>
                <a:gd name="connsiteY0" fmla="*/ 574804 h 1149608"/>
                <a:gd name="connsiteX1" fmla="*/ 574671 w 1149341"/>
                <a:gd name="connsiteY1" fmla="*/ 1149608 h 1149608"/>
                <a:gd name="connsiteX2" fmla="*/ 0 w 1149341"/>
                <a:gd name="connsiteY2" fmla="*/ 574804 h 1149608"/>
                <a:gd name="connsiteX3" fmla="*/ 574671 w 1149341"/>
                <a:gd name="connsiteY3" fmla="*/ 0 h 1149608"/>
                <a:gd name="connsiteX4" fmla="*/ 1149342 w 1149341"/>
                <a:gd name="connsiteY4" fmla="*/ 574804 h 1149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9341" h="1149608">
                  <a:moveTo>
                    <a:pt x="1149342" y="574804"/>
                  </a:moveTo>
                  <a:cubicBezTo>
                    <a:pt x="1149342" y="892260"/>
                    <a:pt x="892053" y="1149608"/>
                    <a:pt x="574671" y="1149608"/>
                  </a:cubicBezTo>
                  <a:cubicBezTo>
                    <a:pt x="257289" y="1149608"/>
                    <a:pt x="0" y="892260"/>
                    <a:pt x="0" y="574804"/>
                  </a:cubicBezTo>
                  <a:cubicBezTo>
                    <a:pt x="0" y="257349"/>
                    <a:pt x="257289" y="0"/>
                    <a:pt x="574671" y="0"/>
                  </a:cubicBezTo>
                  <a:cubicBezTo>
                    <a:pt x="892053" y="0"/>
                    <a:pt x="1149342" y="257349"/>
                    <a:pt x="1149342" y="574804"/>
                  </a:cubicBezTo>
                  <a:close/>
                </a:path>
              </a:pathLst>
            </a:custGeom>
            <a:solidFill>
              <a:srgbClr val="EBF5EC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38" name="フリーフォーム 337">
              <a:extLst>
                <a:ext uri="{FF2B5EF4-FFF2-40B4-BE49-F238E27FC236}">
                  <a16:creationId xmlns:a16="http://schemas.microsoft.com/office/drawing/2014/main" id="{F174C538-C8AE-3E4B-8866-71E963FBF51B}"/>
                </a:ext>
              </a:extLst>
            </p:cNvPr>
            <p:cNvSpPr/>
            <p:nvPr/>
          </p:nvSpPr>
          <p:spPr>
            <a:xfrm>
              <a:off x="2131089" y="5309709"/>
              <a:ext cx="609884" cy="610026"/>
            </a:xfrm>
            <a:custGeom>
              <a:avLst/>
              <a:gdLst>
                <a:gd name="connsiteX0" fmla="*/ 681032 w 681031"/>
                <a:gd name="connsiteY0" fmla="*/ 340595 h 681189"/>
                <a:gd name="connsiteX1" fmla="*/ 340516 w 681031"/>
                <a:gd name="connsiteY1" fmla="*/ 681189 h 681189"/>
                <a:gd name="connsiteX2" fmla="*/ 0 w 681031"/>
                <a:gd name="connsiteY2" fmla="*/ 340595 h 681189"/>
                <a:gd name="connsiteX3" fmla="*/ 340516 w 681031"/>
                <a:gd name="connsiteY3" fmla="*/ 0 h 681189"/>
                <a:gd name="connsiteX4" fmla="*/ 681032 w 681031"/>
                <a:gd name="connsiteY4" fmla="*/ 340595 h 681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1031" h="681189">
                  <a:moveTo>
                    <a:pt x="681032" y="340595"/>
                  </a:moveTo>
                  <a:cubicBezTo>
                    <a:pt x="681032" y="528700"/>
                    <a:pt x="528578" y="681189"/>
                    <a:pt x="340516" y="681189"/>
                  </a:cubicBezTo>
                  <a:cubicBezTo>
                    <a:pt x="152454" y="681189"/>
                    <a:pt x="0" y="528700"/>
                    <a:pt x="0" y="340595"/>
                  </a:cubicBezTo>
                  <a:cubicBezTo>
                    <a:pt x="0" y="152489"/>
                    <a:pt x="152454" y="0"/>
                    <a:pt x="340516" y="0"/>
                  </a:cubicBezTo>
                  <a:cubicBezTo>
                    <a:pt x="528578" y="0"/>
                    <a:pt x="681032" y="152489"/>
                    <a:pt x="681032" y="340595"/>
                  </a:cubicBezTo>
                  <a:close/>
                </a:path>
              </a:pathLst>
            </a:custGeom>
            <a:solidFill>
              <a:srgbClr val="BBD4EF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39" name="フリーフォーム 338">
              <a:extLst>
                <a:ext uri="{FF2B5EF4-FFF2-40B4-BE49-F238E27FC236}">
                  <a16:creationId xmlns:a16="http://schemas.microsoft.com/office/drawing/2014/main" id="{BBEC815D-9C4D-774B-8993-E777EF95A7E7}"/>
                </a:ext>
              </a:extLst>
            </p:cNvPr>
            <p:cNvSpPr/>
            <p:nvPr/>
          </p:nvSpPr>
          <p:spPr>
            <a:xfrm>
              <a:off x="1176944" y="4799290"/>
              <a:ext cx="876954" cy="877157"/>
            </a:xfrm>
            <a:custGeom>
              <a:avLst/>
              <a:gdLst>
                <a:gd name="connsiteX0" fmla="*/ 979257 w 979256"/>
                <a:gd name="connsiteY0" fmla="*/ 489742 h 979483"/>
                <a:gd name="connsiteX1" fmla="*/ 489628 w 979256"/>
                <a:gd name="connsiteY1" fmla="*/ 979484 h 979483"/>
                <a:gd name="connsiteX2" fmla="*/ 0 w 979256"/>
                <a:gd name="connsiteY2" fmla="*/ 489742 h 979483"/>
                <a:gd name="connsiteX3" fmla="*/ 489628 w 979256"/>
                <a:gd name="connsiteY3" fmla="*/ 0 h 979483"/>
                <a:gd name="connsiteX4" fmla="*/ 979257 w 979256"/>
                <a:gd name="connsiteY4" fmla="*/ 489742 h 979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9256" h="979483">
                  <a:moveTo>
                    <a:pt x="979257" y="489742"/>
                  </a:moveTo>
                  <a:cubicBezTo>
                    <a:pt x="979257" y="760219"/>
                    <a:pt x="760043" y="979484"/>
                    <a:pt x="489628" y="979484"/>
                  </a:cubicBezTo>
                  <a:cubicBezTo>
                    <a:pt x="219214" y="979484"/>
                    <a:pt x="0" y="760219"/>
                    <a:pt x="0" y="489742"/>
                  </a:cubicBezTo>
                  <a:cubicBezTo>
                    <a:pt x="0" y="219265"/>
                    <a:pt x="219214" y="0"/>
                    <a:pt x="489628" y="0"/>
                  </a:cubicBezTo>
                  <a:cubicBezTo>
                    <a:pt x="760043" y="0"/>
                    <a:pt x="979257" y="219265"/>
                    <a:pt x="979257" y="489742"/>
                  </a:cubicBezTo>
                  <a:close/>
                </a:path>
              </a:pathLst>
            </a:custGeom>
            <a:solidFill>
              <a:srgbClr val="BDE1D6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40" name="フリーフォーム 339">
              <a:extLst>
                <a:ext uri="{FF2B5EF4-FFF2-40B4-BE49-F238E27FC236}">
                  <a16:creationId xmlns:a16="http://schemas.microsoft.com/office/drawing/2014/main" id="{32ADCD42-78AC-5244-A4A7-38C8C8389A92}"/>
                </a:ext>
              </a:extLst>
            </p:cNvPr>
            <p:cNvSpPr/>
            <p:nvPr/>
          </p:nvSpPr>
          <p:spPr>
            <a:xfrm>
              <a:off x="1172300" y="3774631"/>
              <a:ext cx="871175" cy="871378"/>
            </a:xfrm>
            <a:custGeom>
              <a:avLst/>
              <a:gdLst>
                <a:gd name="connsiteX0" fmla="*/ 972804 w 972803"/>
                <a:gd name="connsiteY0" fmla="*/ 486514 h 973029"/>
                <a:gd name="connsiteX1" fmla="*/ 486402 w 972803"/>
                <a:gd name="connsiteY1" fmla="*/ 973029 h 973029"/>
                <a:gd name="connsiteX2" fmla="*/ 0 w 972803"/>
                <a:gd name="connsiteY2" fmla="*/ 486514 h 973029"/>
                <a:gd name="connsiteX3" fmla="*/ 486402 w 972803"/>
                <a:gd name="connsiteY3" fmla="*/ 0 h 973029"/>
                <a:gd name="connsiteX4" fmla="*/ 972804 w 972803"/>
                <a:gd name="connsiteY4" fmla="*/ 486514 h 973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2803" h="973029">
                  <a:moveTo>
                    <a:pt x="972804" y="486514"/>
                  </a:moveTo>
                  <a:cubicBezTo>
                    <a:pt x="972804" y="755209"/>
                    <a:pt x="755034" y="973029"/>
                    <a:pt x="486402" y="973029"/>
                  </a:cubicBezTo>
                  <a:cubicBezTo>
                    <a:pt x="217770" y="973029"/>
                    <a:pt x="0" y="755209"/>
                    <a:pt x="0" y="486514"/>
                  </a:cubicBezTo>
                  <a:cubicBezTo>
                    <a:pt x="0" y="217820"/>
                    <a:pt x="217769" y="0"/>
                    <a:pt x="486402" y="0"/>
                  </a:cubicBezTo>
                  <a:cubicBezTo>
                    <a:pt x="755034" y="0"/>
                    <a:pt x="972804" y="217820"/>
                    <a:pt x="972804" y="486514"/>
                  </a:cubicBezTo>
                  <a:close/>
                </a:path>
              </a:pathLst>
            </a:custGeom>
            <a:solidFill>
              <a:srgbClr val="BBD4EF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41" name="フリーフォーム 340">
              <a:extLst>
                <a:ext uri="{FF2B5EF4-FFF2-40B4-BE49-F238E27FC236}">
                  <a16:creationId xmlns:a16="http://schemas.microsoft.com/office/drawing/2014/main" id="{D3C04D26-BB32-D845-913D-D862EC5BA0F8}"/>
                </a:ext>
              </a:extLst>
            </p:cNvPr>
            <p:cNvSpPr/>
            <p:nvPr/>
          </p:nvSpPr>
          <p:spPr>
            <a:xfrm>
              <a:off x="748064" y="4387857"/>
              <a:ext cx="522169" cy="522290"/>
            </a:xfrm>
            <a:custGeom>
              <a:avLst/>
              <a:gdLst>
                <a:gd name="connsiteX0" fmla="*/ 583083 w 583083"/>
                <a:gd name="connsiteY0" fmla="*/ 291609 h 583218"/>
                <a:gd name="connsiteX1" fmla="*/ 291541 w 583083"/>
                <a:gd name="connsiteY1" fmla="*/ 583218 h 583218"/>
                <a:gd name="connsiteX2" fmla="*/ 0 w 583083"/>
                <a:gd name="connsiteY2" fmla="*/ 291609 h 583218"/>
                <a:gd name="connsiteX3" fmla="*/ 291541 w 583083"/>
                <a:gd name="connsiteY3" fmla="*/ 0 h 583218"/>
                <a:gd name="connsiteX4" fmla="*/ 583083 w 583083"/>
                <a:gd name="connsiteY4" fmla="*/ 291609 h 583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3083" h="583218">
                  <a:moveTo>
                    <a:pt x="583083" y="291609"/>
                  </a:moveTo>
                  <a:cubicBezTo>
                    <a:pt x="583083" y="452660"/>
                    <a:pt x="452555" y="583218"/>
                    <a:pt x="291541" y="583218"/>
                  </a:cubicBezTo>
                  <a:cubicBezTo>
                    <a:pt x="130527" y="583218"/>
                    <a:pt x="0" y="452660"/>
                    <a:pt x="0" y="291609"/>
                  </a:cubicBezTo>
                  <a:cubicBezTo>
                    <a:pt x="0" y="130558"/>
                    <a:pt x="130527" y="0"/>
                    <a:pt x="291541" y="0"/>
                  </a:cubicBezTo>
                  <a:cubicBezTo>
                    <a:pt x="452555" y="0"/>
                    <a:pt x="583083" y="130558"/>
                    <a:pt x="583083" y="291609"/>
                  </a:cubicBezTo>
                  <a:close/>
                </a:path>
              </a:pathLst>
            </a:custGeom>
            <a:solidFill>
              <a:srgbClr val="BCE2E8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42" name="フリーフォーム 341">
              <a:extLst>
                <a:ext uri="{FF2B5EF4-FFF2-40B4-BE49-F238E27FC236}">
                  <a16:creationId xmlns:a16="http://schemas.microsoft.com/office/drawing/2014/main" id="{4B49D321-FD0D-F44B-A387-5C3E44011A19}"/>
                </a:ext>
              </a:extLst>
            </p:cNvPr>
            <p:cNvSpPr/>
            <p:nvPr/>
          </p:nvSpPr>
          <p:spPr>
            <a:xfrm>
              <a:off x="2636954" y="5353268"/>
              <a:ext cx="2058336" cy="1504731"/>
            </a:xfrm>
            <a:custGeom>
              <a:avLst/>
              <a:gdLst>
                <a:gd name="connsiteX0" fmla="*/ 2168815 w 2298453"/>
                <a:gd name="connsiteY0" fmla="*/ 1680268 h 1680267"/>
                <a:gd name="connsiteX1" fmla="*/ 2298453 w 2298453"/>
                <a:gd name="connsiteY1" fmla="*/ 1149493 h 1680267"/>
                <a:gd name="connsiteX2" fmla="*/ 1149227 w 2298453"/>
                <a:gd name="connsiteY2" fmla="*/ 0 h 1680267"/>
                <a:gd name="connsiteX3" fmla="*/ 0 w 2298453"/>
                <a:gd name="connsiteY3" fmla="*/ 1149493 h 1680267"/>
                <a:gd name="connsiteX4" fmla="*/ 129638 w 2298453"/>
                <a:gd name="connsiteY4" fmla="*/ 1680268 h 1680267"/>
                <a:gd name="connsiteX5" fmla="*/ 2168815 w 2298453"/>
                <a:gd name="connsiteY5" fmla="*/ 1680268 h 1680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98453" h="1680267">
                  <a:moveTo>
                    <a:pt x="2168815" y="1680268"/>
                  </a:moveTo>
                  <a:cubicBezTo>
                    <a:pt x="2251553" y="1521439"/>
                    <a:pt x="2298453" y="1340941"/>
                    <a:pt x="2298453" y="1149493"/>
                  </a:cubicBezTo>
                  <a:cubicBezTo>
                    <a:pt x="2298453" y="514638"/>
                    <a:pt x="1783934" y="0"/>
                    <a:pt x="1149227" y="0"/>
                  </a:cubicBezTo>
                  <a:cubicBezTo>
                    <a:pt x="514519" y="0"/>
                    <a:pt x="0" y="514638"/>
                    <a:pt x="0" y="1149493"/>
                  </a:cubicBezTo>
                  <a:cubicBezTo>
                    <a:pt x="0" y="1340941"/>
                    <a:pt x="46900" y="1521439"/>
                    <a:pt x="129638" y="1680268"/>
                  </a:cubicBezTo>
                  <a:lnTo>
                    <a:pt x="2168815" y="1680268"/>
                  </a:lnTo>
                  <a:close/>
                </a:path>
              </a:pathLst>
            </a:custGeom>
            <a:solidFill>
              <a:srgbClr val="BCE2E8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43" name="フリーフォーム 342">
              <a:extLst>
                <a:ext uri="{FF2B5EF4-FFF2-40B4-BE49-F238E27FC236}">
                  <a16:creationId xmlns:a16="http://schemas.microsoft.com/office/drawing/2014/main" id="{0BA38849-A2C3-A546-8D21-E359A941951F}"/>
                </a:ext>
              </a:extLst>
            </p:cNvPr>
            <p:cNvSpPr/>
            <p:nvPr/>
          </p:nvSpPr>
          <p:spPr>
            <a:xfrm>
              <a:off x="1045407" y="5772023"/>
              <a:ext cx="1458430" cy="1085977"/>
            </a:xfrm>
            <a:custGeom>
              <a:avLst/>
              <a:gdLst>
                <a:gd name="connsiteX0" fmla="*/ 1524617 w 1628564"/>
                <a:gd name="connsiteY0" fmla="*/ 1212662 h 1212662"/>
                <a:gd name="connsiteX1" fmla="*/ 1618994 w 1628564"/>
                <a:gd name="connsiteY1" fmla="*/ 938226 h 1212662"/>
                <a:gd name="connsiteX2" fmla="*/ 937962 w 1628564"/>
                <a:gd name="connsiteY2" fmla="*/ 9573 h 1212662"/>
                <a:gd name="connsiteX3" fmla="*/ 9524 w 1628564"/>
                <a:gd name="connsiteY3" fmla="*/ 690762 h 1212662"/>
                <a:gd name="connsiteX4" fmla="*/ 104246 w 1628564"/>
                <a:gd name="connsiteY4" fmla="*/ 1212662 h 1212662"/>
                <a:gd name="connsiteX5" fmla="*/ 1524617 w 1628564"/>
                <a:gd name="connsiteY5" fmla="*/ 1212662 h 1212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28564" h="1212662">
                  <a:moveTo>
                    <a:pt x="1524617" y="1212662"/>
                  </a:moveTo>
                  <a:cubicBezTo>
                    <a:pt x="1571057" y="1129905"/>
                    <a:pt x="1603783" y="1037581"/>
                    <a:pt x="1618994" y="938226"/>
                  </a:cubicBezTo>
                  <a:cubicBezTo>
                    <a:pt x="1687328" y="493667"/>
                    <a:pt x="1382419" y="77922"/>
                    <a:pt x="937962" y="9573"/>
                  </a:cubicBezTo>
                  <a:cubicBezTo>
                    <a:pt x="493505" y="-58777"/>
                    <a:pt x="77857" y="246202"/>
                    <a:pt x="9524" y="690762"/>
                  </a:cubicBezTo>
                  <a:cubicBezTo>
                    <a:pt x="-19170" y="877830"/>
                    <a:pt x="18281" y="1059596"/>
                    <a:pt x="104246" y="1212662"/>
                  </a:cubicBezTo>
                  <a:lnTo>
                    <a:pt x="1524617" y="1212662"/>
                  </a:lnTo>
                  <a:close/>
                </a:path>
              </a:pathLst>
            </a:custGeom>
            <a:solidFill>
              <a:srgbClr val="EBF5EC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44" name="フリーフォーム 343">
              <a:extLst>
                <a:ext uri="{FF2B5EF4-FFF2-40B4-BE49-F238E27FC236}">
                  <a16:creationId xmlns:a16="http://schemas.microsoft.com/office/drawing/2014/main" id="{B81A1F7F-05D7-E745-8DCC-C8ACA9ECD95C}"/>
                </a:ext>
              </a:extLst>
            </p:cNvPr>
            <p:cNvSpPr/>
            <p:nvPr/>
          </p:nvSpPr>
          <p:spPr>
            <a:xfrm>
              <a:off x="-12479" y="4491976"/>
              <a:ext cx="1088934" cy="2366024"/>
            </a:xfrm>
            <a:custGeom>
              <a:avLst/>
              <a:gdLst>
                <a:gd name="connsiteX0" fmla="*/ 0 w 1088934"/>
                <a:gd name="connsiteY0" fmla="*/ 0 h 2366024"/>
                <a:gd name="connsiteX1" fmla="*/ 302 w 1088934"/>
                <a:gd name="connsiteY1" fmla="*/ 29 h 2366024"/>
                <a:gd name="connsiteX2" fmla="*/ 1073845 w 1088934"/>
                <a:gd name="connsiteY2" fmla="*/ 1463887 h 2366024"/>
                <a:gd name="connsiteX3" fmla="*/ 471493 w 1088934"/>
                <a:gd name="connsiteY3" fmla="*/ 2366024 h 2366024"/>
                <a:gd name="connsiteX4" fmla="*/ 0 w 1088934"/>
                <a:gd name="connsiteY4" fmla="*/ 2366024 h 2366024"/>
                <a:gd name="connsiteX5" fmla="*/ 0 w 1088934"/>
                <a:gd name="connsiteY5" fmla="*/ 0 h 2366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8934" h="2366024">
                  <a:moveTo>
                    <a:pt x="0" y="0"/>
                  </a:moveTo>
                  <a:lnTo>
                    <a:pt x="302" y="29"/>
                  </a:lnTo>
                  <a:cubicBezTo>
                    <a:pt x="700897" y="107790"/>
                    <a:pt x="1181581" y="763130"/>
                    <a:pt x="1073845" y="1463887"/>
                  </a:cubicBezTo>
                  <a:cubicBezTo>
                    <a:pt x="1013889" y="1854055"/>
                    <a:pt x="784175" y="2175893"/>
                    <a:pt x="471493" y="2366024"/>
                  </a:cubicBezTo>
                  <a:lnTo>
                    <a:pt x="0" y="23660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D4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aphicFrame>
        <p:nvGraphicFramePr>
          <p:cNvPr id="345" name="グラフ 344">
            <a:extLst>
              <a:ext uri="{FF2B5EF4-FFF2-40B4-BE49-F238E27FC236}">
                <a16:creationId xmlns:a16="http://schemas.microsoft.com/office/drawing/2014/main" id="{E6AC9296-F930-5F46-AF01-63F24A70896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47446631"/>
              </p:ext>
            </p:extLst>
          </p:nvPr>
        </p:nvGraphicFramePr>
        <p:xfrm>
          <a:off x="620233" y="2268093"/>
          <a:ext cx="3494024" cy="34671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46" name="円/楕円 345">
            <a:extLst>
              <a:ext uri="{FF2B5EF4-FFF2-40B4-BE49-F238E27FC236}">
                <a16:creationId xmlns:a16="http://schemas.microsoft.com/office/drawing/2014/main" id="{E801AC99-C9F1-5348-A165-5D2B976075D7}"/>
              </a:ext>
            </a:extLst>
          </p:cNvPr>
          <p:cNvSpPr/>
          <p:nvPr/>
        </p:nvSpPr>
        <p:spPr>
          <a:xfrm>
            <a:off x="1705353" y="3259025"/>
            <a:ext cx="1323784" cy="13237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347" name="グラフ 346">
            <a:extLst>
              <a:ext uri="{FF2B5EF4-FFF2-40B4-BE49-F238E27FC236}">
                <a16:creationId xmlns:a16="http://schemas.microsoft.com/office/drawing/2014/main" id="{17417504-FF32-954B-8EBF-8D8D5597F13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1152700"/>
              </p:ext>
            </p:extLst>
          </p:nvPr>
        </p:nvGraphicFramePr>
        <p:xfrm>
          <a:off x="4442487" y="2268093"/>
          <a:ext cx="4320000" cy="34671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48" name="グループ化 347">
            <a:extLst>
              <a:ext uri="{FF2B5EF4-FFF2-40B4-BE49-F238E27FC236}">
                <a16:creationId xmlns:a16="http://schemas.microsoft.com/office/drawing/2014/main" id="{1C11C2A9-A6B3-5446-B84C-9A30F1244D13}"/>
              </a:ext>
            </a:extLst>
          </p:cNvPr>
          <p:cNvGrpSpPr/>
          <p:nvPr/>
        </p:nvGrpSpPr>
        <p:grpSpPr>
          <a:xfrm>
            <a:off x="508844" y="278329"/>
            <a:ext cx="5772360" cy="1024896"/>
            <a:chOff x="508844" y="166732"/>
            <a:chExt cx="5772360" cy="1024896"/>
          </a:xfrm>
        </p:grpSpPr>
        <p:sp>
          <p:nvSpPr>
            <p:cNvPr id="349" name="タイトル 1">
              <a:extLst>
                <a:ext uri="{FF2B5EF4-FFF2-40B4-BE49-F238E27FC236}">
                  <a16:creationId xmlns:a16="http://schemas.microsoft.com/office/drawing/2014/main" id="{41C90ED4-93D2-D64A-B258-1F2CD5918865}"/>
                </a:ext>
              </a:extLst>
            </p:cNvPr>
            <p:cNvSpPr txBox="1">
              <a:spLocks/>
            </p:cNvSpPr>
            <p:nvPr/>
          </p:nvSpPr>
          <p:spPr>
            <a:xfrm>
              <a:off x="1369588" y="582679"/>
              <a:ext cx="4911616" cy="279179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ja-JP" altLang="en-US" sz="2000" b="1">
                  <a:solidFill>
                    <a:srgbClr val="BCE2E8"/>
                  </a:solidFill>
                  <a:latin typeface="+mn-ea"/>
                  <a:ea typeface="+mn-ea"/>
                </a:rPr>
                <a:t>見出し入ります</a:t>
              </a:r>
              <a:r>
                <a:rPr lang="en-US" altLang="ja-JP" sz="2000" b="1" dirty="0">
                  <a:solidFill>
                    <a:srgbClr val="BCE2E8"/>
                  </a:solidFill>
                  <a:latin typeface="+mn-ea"/>
                  <a:ea typeface="+mn-ea"/>
                </a:rPr>
                <a:t>XXXXXXXXXXXXX</a:t>
              </a:r>
              <a:endParaRPr lang="ja-JP" altLang="en-US" sz="2000" b="1">
                <a:solidFill>
                  <a:srgbClr val="BCE2E8"/>
                </a:solidFill>
                <a:latin typeface="+mn-ea"/>
                <a:ea typeface="+mn-ea"/>
              </a:endParaRPr>
            </a:p>
          </p:txBody>
        </p:sp>
        <p:sp>
          <p:nvSpPr>
            <p:cNvPr id="350" name="フリーフォーム 349">
              <a:extLst>
                <a:ext uri="{FF2B5EF4-FFF2-40B4-BE49-F238E27FC236}">
                  <a16:creationId xmlns:a16="http://schemas.microsoft.com/office/drawing/2014/main" id="{B28C0731-631D-AD42-8954-737C7AE4B56E}"/>
                </a:ext>
              </a:extLst>
            </p:cNvPr>
            <p:cNvSpPr/>
            <p:nvPr/>
          </p:nvSpPr>
          <p:spPr>
            <a:xfrm flipH="1" flipV="1">
              <a:off x="508844" y="310665"/>
              <a:ext cx="788913" cy="789096"/>
            </a:xfrm>
            <a:custGeom>
              <a:avLst/>
              <a:gdLst>
                <a:gd name="connsiteX0" fmla="*/ 1879694 w 1879693"/>
                <a:gd name="connsiteY0" fmla="*/ 940065 h 1880129"/>
                <a:gd name="connsiteX1" fmla="*/ 939847 w 1879693"/>
                <a:gd name="connsiteY1" fmla="*/ 1880130 h 1880129"/>
                <a:gd name="connsiteX2" fmla="*/ 0 w 1879693"/>
                <a:gd name="connsiteY2" fmla="*/ 940065 h 1880129"/>
                <a:gd name="connsiteX3" fmla="*/ 939847 w 1879693"/>
                <a:gd name="connsiteY3" fmla="*/ 0 h 1880129"/>
                <a:gd name="connsiteX4" fmla="*/ 1879694 w 1879693"/>
                <a:gd name="connsiteY4" fmla="*/ 940065 h 1880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79693" h="1880129">
                  <a:moveTo>
                    <a:pt x="1879694" y="940065"/>
                  </a:moveTo>
                  <a:cubicBezTo>
                    <a:pt x="1879694" y="1459248"/>
                    <a:pt x="1458910" y="1880130"/>
                    <a:pt x="939847" y="1880130"/>
                  </a:cubicBezTo>
                  <a:cubicBezTo>
                    <a:pt x="420784" y="1880130"/>
                    <a:pt x="0" y="1459248"/>
                    <a:pt x="0" y="940065"/>
                  </a:cubicBezTo>
                  <a:cubicBezTo>
                    <a:pt x="0" y="420882"/>
                    <a:pt x="420784" y="0"/>
                    <a:pt x="939847" y="0"/>
                  </a:cubicBezTo>
                  <a:cubicBezTo>
                    <a:pt x="1458910" y="0"/>
                    <a:pt x="1879694" y="420882"/>
                    <a:pt x="1879694" y="940065"/>
                  </a:cubicBezTo>
                  <a:close/>
                </a:path>
              </a:pathLst>
            </a:custGeom>
            <a:solidFill>
              <a:srgbClr val="BCE2E8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51" name="タイトル 1">
              <a:extLst>
                <a:ext uri="{FF2B5EF4-FFF2-40B4-BE49-F238E27FC236}">
                  <a16:creationId xmlns:a16="http://schemas.microsoft.com/office/drawing/2014/main" id="{778E4C33-66B5-944A-A888-227EA27A3BDF}"/>
                </a:ext>
              </a:extLst>
            </p:cNvPr>
            <p:cNvSpPr txBox="1">
              <a:spLocks/>
            </p:cNvSpPr>
            <p:nvPr/>
          </p:nvSpPr>
          <p:spPr>
            <a:xfrm>
              <a:off x="706670" y="166732"/>
              <a:ext cx="393260" cy="1024896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altLang="ja-JP" sz="7200" dirty="0">
                  <a:solidFill>
                    <a:schemeClr val="bg1"/>
                  </a:solidFill>
                  <a:latin typeface="Aharoni" panose="02010803020104030203" pitchFamily="2" charset="-79"/>
                  <a:ea typeface="Baskerville" panose="02020502070401020303" pitchFamily="18" charset="0"/>
                  <a:cs typeface="Aharoni" panose="02010803020104030203" pitchFamily="2" charset="-79"/>
                </a:rPr>
                <a:t>2</a:t>
              </a:r>
              <a:endParaRPr lang="ja-JP" altLang="en-US" sz="7200">
                <a:solidFill>
                  <a:schemeClr val="bg1"/>
                </a:solidFill>
                <a:latin typeface="Aharoni" panose="02010803020104030203" pitchFamily="2" charset="-79"/>
                <a:ea typeface="+mn-ea"/>
                <a:cs typeface="Aharoni" panose="02010803020104030203" pitchFamily="2" charset="-79"/>
              </a:endParaRPr>
            </a:p>
          </p:txBody>
        </p:sp>
        <p:sp>
          <p:nvSpPr>
            <p:cNvPr id="352" name="フリーフォーム 351">
              <a:extLst>
                <a:ext uri="{FF2B5EF4-FFF2-40B4-BE49-F238E27FC236}">
                  <a16:creationId xmlns:a16="http://schemas.microsoft.com/office/drawing/2014/main" id="{6743D148-5B9F-6E48-A7CE-C89294A6D900}"/>
                </a:ext>
              </a:extLst>
            </p:cNvPr>
            <p:cNvSpPr/>
            <p:nvPr/>
          </p:nvSpPr>
          <p:spPr>
            <a:xfrm>
              <a:off x="1239918" y="213784"/>
              <a:ext cx="245723" cy="245780"/>
            </a:xfrm>
            <a:custGeom>
              <a:avLst/>
              <a:gdLst>
                <a:gd name="connsiteX0" fmla="*/ 583083 w 583083"/>
                <a:gd name="connsiteY0" fmla="*/ 291609 h 583218"/>
                <a:gd name="connsiteX1" fmla="*/ 291541 w 583083"/>
                <a:gd name="connsiteY1" fmla="*/ 583218 h 583218"/>
                <a:gd name="connsiteX2" fmla="*/ 0 w 583083"/>
                <a:gd name="connsiteY2" fmla="*/ 291609 h 583218"/>
                <a:gd name="connsiteX3" fmla="*/ 291541 w 583083"/>
                <a:gd name="connsiteY3" fmla="*/ 0 h 583218"/>
                <a:gd name="connsiteX4" fmla="*/ 583083 w 583083"/>
                <a:gd name="connsiteY4" fmla="*/ 291609 h 583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3083" h="583218">
                  <a:moveTo>
                    <a:pt x="583083" y="291609"/>
                  </a:moveTo>
                  <a:cubicBezTo>
                    <a:pt x="583083" y="452660"/>
                    <a:pt x="452555" y="583218"/>
                    <a:pt x="291541" y="583218"/>
                  </a:cubicBezTo>
                  <a:cubicBezTo>
                    <a:pt x="130527" y="583218"/>
                    <a:pt x="0" y="452660"/>
                    <a:pt x="0" y="291609"/>
                  </a:cubicBezTo>
                  <a:cubicBezTo>
                    <a:pt x="0" y="130558"/>
                    <a:pt x="130527" y="0"/>
                    <a:pt x="291541" y="0"/>
                  </a:cubicBezTo>
                  <a:cubicBezTo>
                    <a:pt x="452555" y="0"/>
                    <a:pt x="583083" y="130558"/>
                    <a:pt x="583083" y="291609"/>
                  </a:cubicBezTo>
                  <a:close/>
                </a:path>
              </a:pathLst>
            </a:custGeom>
            <a:solidFill>
              <a:srgbClr val="BBD4EF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53" name="フリーフォーム 352">
              <a:extLst>
                <a:ext uri="{FF2B5EF4-FFF2-40B4-BE49-F238E27FC236}">
                  <a16:creationId xmlns:a16="http://schemas.microsoft.com/office/drawing/2014/main" id="{1F18E630-44C2-E840-B512-3748DE3C8B1E}"/>
                </a:ext>
              </a:extLst>
            </p:cNvPr>
            <p:cNvSpPr/>
            <p:nvPr/>
          </p:nvSpPr>
          <p:spPr>
            <a:xfrm>
              <a:off x="1544527" y="187894"/>
              <a:ext cx="138036" cy="138068"/>
            </a:xfrm>
            <a:custGeom>
              <a:avLst/>
              <a:gdLst>
                <a:gd name="connsiteX0" fmla="*/ 583083 w 583083"/>
                <a:gd name="connsiteY0" fmla="*/ 291609 h 583218"/>
                <a:gd name="connsiteX1" fmla="*/ 291541 w 583083"/>
                <a:gd name="connsiteY1" fmla="*/ 583218 h 583218"/>
                <a:gd name="connsiteX2" fmla="*/ 0 w 583083"/>
                <a:gd name="connsiteY2" fmla="*/ 291609 h 583218"/>
                <a:gd name="connsiteX3" fmla="*/ 291541 w 583083"/>
                <a:gd name="connsiteY3" fmla="*/ 0 h 583218"/>
                <a:gd name="connsiteX4" fmla="*/ 583083 w 583083"/>
                <a:gd name="connsiteY4" fmla="*/ 291609 h 583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3083" h="583218">
                  <a:moveTo>
                    <a:pt x="583083" y="291609"/>
                  </a:moveTo>
                  <a:cubicBezTo>
                    <a:pt x="583083" y="452660"/>
                    <a:pt x="452555" y="583218"/>
                    <a:pt x="291541" y="583218"/>
                  </a:cubicBezTo>
                  <a:cubicBezTo>
                    <a:pt x="130527" y="583218"/>
                    <a:pt x="0" y="452660"/>
                    <a:pt x="0" y="291609"/>
                  </a:cubicBezTo>
                  <a:cubicBezTo>
                    <a:pt x="0" y="130558"/>
                    <a:pt x="130527" y="0"/>
                    <a:pt x="291541" y="0"/>
                  </a:cubicBezTo>
                  <a:cubicBezTo>
                    <a:pt x="452555" y="0"/>
                    <a:pt x="583083" y="130558"/>
                    <a:pt x="583083" y="291609"/>
                  </a:cubicBezTo>
                  <a:close/>
                </a:path>
              </a:pathLst>
            </a:custGeom>
            <a:solidFill>
              <a:srgbClr val="BCE2E8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</p:grpSp>
      <p:sp>
        <p:nvSpPr>
          <p:cNvPr id="354" name="タイトル 1">
            <a:extLst>
              <a:ext uri="{FF2B5EF4-FFF2-40B4-BE49-F238E27FC236}">
                <a16:creationId xmlns:a16="http://schemas.microsoft.com/office/drawing/2014/main" id="{4831E9B2-9153-E748-AFDC-FE9FD77DDBC4}"/>
              </a:ext>
            </a:extLst>
          </p:cNvPr>
          <p:cNvSpPr txBox="1">
            <a:spLocks/>
          </p:cNvSpPr>
          <p:nvPr/>
        </p:nvSpPr>
        <p:spPr>
          <a:xfrm>
            <a:off x="1369590" y="1248710"/>
            <a:ext cx="6962639" cy="43088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ja-JP" altLang="en-US" sz="2800" b="1" spc="-150">
                <a:solidFill>
                  <a:srgbClr val="BBD4EF"/>
                </a:solidFill>
                <a:latin typeface="+mn-ea"/>
                <a:ea typeface="+mn-ea"/>
              </a:rPr>
              <a:t>見出し入ります</a:t>
            </a:r>
            <a:r>
              <a:rPr lang="en-US" altLang="ja-JP" sz="2800" b="1" spc="-150" dirty="0">
                <a:solidFill>
                  <a:srgbClr val="BBD4EF"/>
                </a:solidFill>
                <a:latin typeface="+mn-ea"/>
              </a:rPr>
              <a:t>XXXXXXXXXXXXXXXX</a:t>
            </a:r>
            <a:endParaRPr lang="ja-JP" altLang="en-US" sz="2800" b="1" spc="-150">
              <a:solidFill>
                <a:srgbClr val="BBD4EF"/>
              </a:solidFill>
              <a:latin typeface="+mn-ea"/>
              <a:ea typeface="+mn-ea"/>
            </a:endParaRPr>
          </a:p>
        </p:txBody>
      </p:sp>
      <p:pic>
        <p:nvPicPr>
          <p:cNvPr id="355" name="図 354">
            <a:extLst>
              <a:ext uri="{FF2B5EF4-FFF2-40B4-BE49-F238E27FC236}">
                <a16:creationId xmlns:a16="http://schemas.microsoft.com/office/drawing/2014/main" id="{B17951A1-933C-D446-B253-F950A50950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9590" y="1740531"/>
            <a:ext cx="6962639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0120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786</TotalTime>
  <Words>93</Words>
  <Application>Microsoft Macintosh PowerPoint</Application>
  <PresentationFormat>A4 210 x 297 mm</PresentationFormat>
  <Paragraphs>41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2" baseType="lpstr">
      <vt:lpstr>游ゴシック</vt:lpstr>
      <vt:lpstr>游ゴシック Light</vt:lpstr>
      <vt:lpstr>Aharoni</vt:lpstr>
      <vt:lpstr>Arial</vt:lpstr>
      <vt:lpstr>Baskerville</vt:lpstr>
      <vt:lpstr>Calibri</vt:lpstr>
      <vt:lpstr>Calibri Light</vt:lpstr>
      <vt:lpstr>Office テーマ</vt:lpstr>
      <vt:lpstr>タイトル入ります XXXXXXXXXXXXXXXXXXX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タイトル入ります XXXXXXXXXXXXX</dc:title>
  <dc:creator>アズワン 大地</dc:creator>
  <cp:lastModifiedBy>アズワン 大地</cp:lastModifiedBy>
  <cp:revision>56</cp:revision>
  <dcterms:created xsi:type="dcterms:W3CDTF">2020-06-08T06:59:17Z</dcterms:created>
  <dcterms:modified xsi:type="dcterms:W3CDTF">2020-07-09T07:28:06Z</dcterms:modified>
</cp:coreProperties>
</file>